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6" r:id="rId1"/>
  </p:sldMasterIdLst>
  <p:notesMasterIdLst>
    <p:notesMasterId r:id="rId17"/>
  </p:notesMasterIdLst>
  <p:sldIdLst>
    <p:sldId id="260" r:id="rId2"/>
    <p:sldId id="261" r:id="rId3"/>
    <p:sldId id="277" r:id="rId4"/>
    <p:sldId id="257" r:id="rId5"/>
    <p:sldId id="264" r:id="rId6"/>
    <p:sldId id="276" r:id="rId7"/>
    <p:sldId id="263" r:id="rId8"/>
    <p:sldId id="262" r:id="rId9"/>
    <p:sldId id="275" r:id="rId10"/>
    <p:sldId id="269" r:id="rId11"/>
    <p:sldId id="271" r:id="rId12"/>
    <p:sldId id="273" r:id="rId13"/>
    <p:sldId id="266" r:id="rId14"/>
    <p:sldId id="265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99"/>
    <a:srgbClr val="6AF6B3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21" autoAdjust="0"/>
    <p:restoredTop sz="94660"/>
  </p:normalViewPr>
  <p:slideViewPr>
    <p:cSldViewPr snapToGrid="0">
      <p:cViewPr varScale="1">
        <p:scale>
          <a:sx n="91" d="100"/>
          <a:sy n="91" d="100"/>
        </p:scale>
        <p:origin x="66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D7B6F-3C60-46CB-BDD9-6816BC0A42FB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8D46E-2F34-45D8-B426-D374F97DD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7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12192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352800" y="2362200"/>
            <a:ext cx="54864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0534" y="3045461"/>
            <a:ext cx="5350933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420534" y="2397760"/>
            <a:ext cx="5350933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9184DA70-C731-4C70-880D-CCD4705E623C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6832600" y="3428736"/>
            <a:ext cx="6858000" cy="2117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10261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1"/>
            <a:ext cx="883920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52000" y="914401"/>
            <a:ext cx="1235973" cy="502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609600" y="2020824"/>
            <a:ext cx="10972800" cy="4075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12192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12192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352800" y="3368040"/>
            <a:ext cx="54864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3372070" y="3367247"/>
            <a:ext cx="5447863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3358057" y="4084577"/>
            <a:ext cx="5475889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609601" y="2020824"/>
            <a:ext cx="5364480" cy="40050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6217920" y="2020824"/>
            <a:ext cx="5364480" cy="40050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609601" y="2819400"/>
            <a:ext cx="5364480" cy="3209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6217920" y="2816352"/>
            <a:ext cx="5364480" cy="3209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020824"/>
            <a:ext cx="536448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6217920" y="2020824"/>
            <a:ext cx="536448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981200" y="1914526"/>
            <a:ext cx="8229600" cy="35109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316480" y="5513832"/>
            <a:ext cx="755904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69612" y="2026918"/>
            <a:ext cx="7252776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316480" y="5516880"/>
            <a:ext cx="755904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352800" y="975360"/>
            <a:ext cx="5486400" cy="7010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3975100" y="273180"/>
            <a:ext cx="4241800" cy="292100"/>
          </a:xfrm>
        </p:spPr>
        <p:txBody>
          <a:bodyPr/>
          <a:lstStyle/>
          <a:p>
            <a:fld id="{4907D986-8816-4272-A432-0437A28A9828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5384800" y="6172200"/>
            <a:ext cx="1422400" cy="30480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930400" y="6486525"/>
            <a:ext cx="8331200" cy="292100"/>
          </a:xfrm>
        </p:spPr>
        <p:txBody>
          <a:bodyPr/>
          <a:lstStyle/>
          <a:p>
            <a:pPr algn="l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4"/>
            <a:ext cx="12192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19301"/>
            <a:ext cx="109728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75100" y="273180"/>
            <a:ext cx="42418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62D6E202-B606-4609-B914-27C9371A1F6D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0400" y="6486525"/>
            <a:ext cx="83312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4800" y="6172200"/>
            <a:ext cx="14224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12192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2800" y="975360"/>
            <a:ext cx="54864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089861"/>
            <a:ext cx="12344437" cy="1768139"/>
          </a:xfrm>
        </p:spPr>
        <p:txBody>
          <a:bodyPr>
            <a:normAutofit/>
          </a:bodyPr>
          <a:lstStyle/>
          <a:p>
            <a:r>
              <a:rPr lang="en-US" sz="1800" u="sng" dirty="0">
                <a:solidFill>
                  <a:srgbClr val="00B0F0"/>
                </a:solidFill>
                <a:latin typeface="Arial Black" panose="020B0A04020102020204" pitchFamily="34" charset="0"/>
              </a:rPr>
              <a:t>R.K. DESAI ACHCHHARIWALA COLLEGE OF COMPUTER &amp; APPLIED SCIENCES, VAPI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06" y="521273"/>
            <a:ext cx="11372045" cy="3653134"/>
          </a:xfrm>
        </p:spPr>
        <p:txBody>
          <a:bodyPr anchor="ctr"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en-US" sz="3600" dirty="0">
                <a:solidFill>
                  <a:schemeClr val="accent1"/>
                </a:solidFill>
                <a:latin typeface="Arial Black" panose="020B0A04020102020204" pitchFamily="34" charset="0"/>
              </a:rPr>
              <a:t>NAME  </a:t>
            </a:r>
            <a:r>
              <a:rPr lang="en-US" sz="4000" i="1" dirty="0"/>
              <a:t>     </a:t>
            </a:r>
            <a:r>
              <a:rPr lang="en-US" sz="4000" dirty="0"/>
              <a:t>:-</a:t>
            </a:r>
            <a:r>
              <a:rPr lang="en-US" sz="4000" i="1" dirty="0"/>
              <a:t>    </a:t>
            </a:r>
            <a:r>
              <a:rPr lang="en-US" sz="4000" dirty="0">
                <a:solidFill>
                  <a:srgbClr val="FFFFFF"/>
                </a:solidFill>
                <a:latin typeface="Bauhaus 93" pitchFamily="82" charset="0"/>
                <a:cs typeface="Arial" panose="020B0604020202020204" pitchFamily="34" charset="0"/>
              </a:rPr>
              <a:t>Pratik </a:t>
            </a:r>
            <a:r>
              <a:rPr lang="en-US" sz="4000" dirty="0" err="1">
                <a:solidFill>
                  <a:srgbClr val="FFFFFF"/>
                </a:solidFill>
                <a:latin typeface="Bauhaus 93" pitchFamily="82" charset="0"/>
                <a:cs typeface="Arial" panose="020B0604020202020204" pitchFamily="34" charset="0"/>
              </a:rPr>
              <a:t>Shankarbhai</a:t>
            </a:r>
            <a:r>
              <a:rPr lang="en-US" sz="4000" dirty="0">
                <a:solidFill>
                  <a:srgbClr val="FFFFFF"/>
                </a:solidFill>
                <a:latin typeface="Bauhaus 93" pitchFamily="82" charset="0"/>
                <a:cs typeface="Arial" panose="020B0604020202020204" pitchFamily="34" charset="0"/>
              </a:rPr>
              <a:t> Patel</a:t>
            </a:r>
            <a:br>
              <a:rPr lang="en-US" sz="4000" i="1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chemeClr val="accent1"/>
                </a:solidFill>
                <a:latin typeface="Arial Black" panose="020B0A04020102020204" pitchFamily="34" charset="0"/>
              </a:rPr>
              <a:t>Seat NO   </a:t>
            </a:r>
            <a:r>
              <a:rPr lang="en-US" sz="4000" dirty="0"/>
              <a:t>:-</a:t>
            </a:r>
            <a:r>
              <a:rPr lang="en-US" sz="4000" i="1" dirty="0"/>
              <a:t>    </a:t>
            </a:r>
            <a:r>
              <a:rPr lang="en-US" sz="4000" dirty="0">
                <a:solidFill>
                  <a:srgbClr val="FFFFFF"/>
                </a:solidFill>
              </a:rPr>
              <a:t>1422</a:t>
            </a:r>
            <a:br>
              <a:rPr lang="en-US" sz="4000" dirty="0">
                <a:solidFill>
                  <a:srgbClr val="FFFF00"/>
                </a:solidFill>
              </a:rPr>
            </a:br>
            <a:r>
              <a:rPr lang="en-US" sz="3600" dirty="0">
                <a:solidFill>
                  <a:schemeClr val="accent1"/>
                </a:solidFill>
                <a:latin typeface="Arial Black" panose="020B0A04020102020204" pitchFamily="34" charset="0"/>
              </a:rPr>
              <a:t>Guide  </a:t>
            </a:r>
            <a:r>
              <a:rPr lang="en-US" sz="4000" i="1" dirty="0">
                <a:solidFill>
                  <a:srgbClr val="FFFF00"/>
                </a:solidFill>
              </a:rPr>
              <a:t>     </a:t>
            </a:r>
            <a:r>
              <a:rPr lang="en-US" sz="4000" dirty="0">
                <a:solidFill>
                  <a:srgbClr val="FFFFFF"/>
                </a:solidFill>
              </a:rPr>
              <a:t>:-</a:t>
            </a:r>
            <a:r>
              <a:rPr lang="en-US" sz="4000" i="1" dirty="0">
                <a:solidFill>
                  <a:srgbClr val="FFFFFF"/>
                </a:solidFill>
              </a:rPr>
              <a:t>    </a:t>
            </a:r>
            <a:r>
              <a:rPr lang="en-US" sz="4000" dirty="0" err="1">
                <a:solidFill>
                  <a:srgbClr val="FFFFFF"/>
                </a:solidFill>
              </a:rPr>
              <a:t>Neha</a:t>
            </a:r>
            <a:r>
              <a:rPr lang="en-US" sz="4000" dirty="0">
                <a:solidFill>
                  <a:srgbClr val="FFFFFF"/>
                </a:solidFill>
              </a:rPr>
              <a:t> Ma’am</a:t>
            </a:r>
          </a:p>
        </p:txBody>
      </p:sp>
    </p:spTree>
    <p:extLst>
      <p:ext uri="{BB962C8B-B14F-4D97-AF65-F5344CB8AC3E}">
        <p14:creationId xmlns:p14="http://schemas.microsoft.com/office/powerpoint/2010/main" val="19433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E0135C-CC1A-2F49-A024-6127082CDB8F}"/>
              </a:ext>
            </a:extLst>
          </p:cNvPr>
          <p:cNvSpPr txBox="1"/>
          <p:nvPr/>
        </p:nvSpPr>
        <p:spPr>
          <a:xfrm>
            <a:off x="114463" y="240754"/>
            <a:ext cx="5212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CCFFFF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Data Flow Diagram</a:t>
            </a:r>
            <a:endParaRPr lang="en-IN" sz="2800" b="1" dirty="0">
              <a:solidFill>
                <a:srgbClr val="CCFFFF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AF37A5-3BF8-02B1-325C-7C117161B6D7}"/>
              </a:ext>
            </a:extLst>
          </p:cNvPr>
          <p:cNvSpPr/>
          <p:nvPr/>
        </p:nvSpPr>
        <p:spPr>
          <a:xfrm>
            <a:off x="4740253" y="2876886"/>
            <a:ext cx="3736090" cy="21808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Tic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</a:rPr>
              <a:t>Tac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 Toe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81122-A6AD-A443-9D74-F80D82C4FC5C}"/>
              </a:ext>
            </a:extLst>
          </p:cNvPr>
          <p:cNvSpPr txBox="1"/>
          <p:nvPr/>
        </p:nvSpPr>
        <p:spPr>
          <a:xfrm>
            <a:off x="1503184" y="1328141"/>
            <a:ext cx="5033682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CFFFF"/>
                </a:solidFill>
                <a:latin typeface="Arial Black" panose="020B0A04020102020204" pitchFamily="34" charset="0"/>
              </a:rPr>
              <a:t>Zero Level / Context Level</a:t>
            </a:r>
            <a:endParaRPr lang="en-IN" sz="2400" b="1" dirty="0">
              <a:solidFill>
                <a:srgbClr val="CCFFFF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F6F4DA-7D4B-A9FD-6D10-415007F65C04}"/>
              </a:ext>
            </a:extLst>
          </p:cNvPr>
          <p:cNvCxnSpPr>
            <a:cxnSpLocks/>
          </p:cNvCxnSpPr>
          <p:nvPr/>
        </p:nvCxnSpPr>
        <p:spPr>
          <a:xfrm>
            <a:off x="1848010" y="4094029"/>
            <a:ext cx="2860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E66B47-391C-580B-4800-E17329295CB1}"/>
              </a:ext>
            </a:extLst>
          </p:cNvPr>
          <p:cNvCxnSpPr>
            <a:cxnSpLocks/>
          </p:cNvCxnSpPr>
          <p:nvPr/>
        </p:nvCxnSpPr>
        <p:spPr>
          <a:xfrm>
            <a:off x="1848010" y="2876886"/>
            <a:ext cx="0" cy="1201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93D722A-313F-3327-8F98-5ACE631A56BA}"/>
              </a:ext>
            </a:extLst>
          </p:cNvPr>
          <p:cNvSpPr/>
          <p:nvPr/>
        </p:nvSpPr>
        <p:spPr>
          <a:xfrm>
            <a:off x="812586" y="2420054"/>
            <a:ext cx="2689411" cy="456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User</a:t>
            </a:r>
            <a:endParaRPr lang="en-IN" sz="2000" b="1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690B9F-D334-1E20-FCCF-16FB6BBD00FE}"/>
              </a:ext>
            </a:extLst>
          </p:cNvPr>
          <p:cNvCxnSpPr>
            <a:cxnSpLocks/>
          </p:cNvCxnSpPr>
          <p:nvPr/>
        </p:nvCxnSpPr>
        <p:spPr>
          <a:xfrm flipV="1">
            <a:off x="2016097" y="2876886"/>
            <a:ext cx="0" cy="1039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45A29E0-0BC8-9203-8ED2-BFD22197063C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014983" y="3928807"/>
            <a:ext cx="2725270" cy="38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99280C2-33C6-0C15-A342-BB8BCAB06CB7}"/>
              </a:ext>
            </a:extLst>
          </p:cNvPr>
          <p:cNvSpPr txBox="1"/>
          <p:nvPr/>
        </p:nvSpPr>
        <p:spPr>
          <a:xfrm>
            <a:off x="2124985" y="4196594"/>
            <a:ext cx="2858613" cy="369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CFFFF"/>
                </a:solidFill>
              </a:rPr>
              <a:t>User Request to System</a:t>
            </a:r>
            <a:endParaRPr lang="en-IN" dirty="0">
              <a:solidFill>
                <a:srgbClr val="CCFFFF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221318-FEED-6079-ED51-16BA80186E0B}"/>
              </a:ext>
            </a:extLst>
          </p:cNvPr>
          <p:cNvSpPr txBox="1"/>
          <p:nvPr/>
        </p:nvSpPr>
        <p:spPr>
          <a:xfrm>
            <a:off x="2054377" y="3477528"/>
            <a:ext cx="29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CFFFF"/>
                </a:solidFill>
              </a:rPr>
              <a:t>System Give response</a:t>
            </a:r>
            <a:endParaRPr lang="en-IN" dirty="0">
              <a:solidFill>
                <a:srgbClr val="CC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8FD29EA-FF5C-3142-3320-6EB924E440C4}"/>
              </a:ext>
            </a:extLst>
          </p:cNvPr>
          <p:cNvSpPr/>
          <p:nvPr/>
        </p:nvSpPr>
        <p:spPr>
          <a:xfrm>
            <a:off x="6966555" y="1606672"/>
            <a:ext cx="1344703" cy="1222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IN" sz="20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 start</a:t>
            </a:r>
            <a:endParaRPr lang="en-US" sz="7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A9D687-B207-C6A0-0765-52C633D6A41E}"/>
              </a:ext>
            </a:extLst>
          </p:cNvPr>
          <p:cNvSpPr/>
          <p:nvPr/>
        </p:nvSpPr>
        <p:spPr>
          <a:xfrm>
            <a:off x="2360934" y="2639286"/>
            <a:ext cx="2164977" cy="456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IN" sz="20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243E67-3DAF-7192-2809-7CE553E0316F}"/>
              </a:ext>
            </a:extLst>
          </p:cNvPr>
          <p:cNvCxnSpPr>
            <a:cxnSpLocks/>
          </p:cNvCxnSpPr>
          <p:nvPr/>
        </p:nvCxnSpPr>
        <p:spPr>
          <a:xfrm>
            <a:off x="3389636" y="2042736"/>
            <a:ext cx="0" cy="596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0D0C5B-4CF1-1297-B0C6-98A5F38B31D9}"/>
              </a:ext>
            </a:extLst>
          </p:cNvPr>
          <p:cNvCxnSpPr/>
          <p:nvPr/>
        </p:nvCxnSpPr>
        <p:spPr>
          <a:xfrm>
            <a:off x="3389636" y="2042736"/>
            <a:ext cx="3711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6579DF-828C-99ED-6139-9384A15A3533}"/>
              </a:ext>
            </a:extLst>
          </p:cNvPr>
          <p:cNvCxnSpPr>
            <a:cxnSpLocks/>
          </p:cNvCxnSpPr>
          <p:nvPr/>
        </p:nvCxnSpPr>
        <p:spPr>
          <a:xfrm>
            <a:off x="3577894" y="2203456"/>
            <a:ext cx="3388661" cy="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C763FA-ABC3-0E71-2296-008CD854E2C5}"/>
              </a:ext>
            </a:extLst>
          </p:cNvPr>
          <p:cNvCxnSpPr>
            <a:cxnSpLocks/>
          </p:cNvCxnSpPr>
          <p:nvPr/>
        </p:nvCxnSpPr>
        <p:spPr>
          <a:xfrm>
            <a:off x="3577894" y="2217730"/>
            <a:ext cx="0" cy="421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CFBE51B-6FA3-22A7-C0A5-B7029508CE6F}"/>
              </a:ext>
            </a:extLst>
          </p:cNvPr>
          <p:cNvSpPr txBox="1"/>
          <p:nvPr/>
        </p:nvSpPr>
        <p:spPr>
          <a:xfrm>
            <a:off x="5212543" y="226802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USER Request 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60DAF6-C7E3-5E68-BFED-2C5FBD83D72A}"/>
              </a:ext>
            </a:extLst>
          </p:cNvPr>
          <p:cNvSpPr txBox="1"/>
          <p:nvPr/>
        </p:nvSpPr>
        <p:spPr>
          <a:xfrm>
            <a:off x="3463984" y="167199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 server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13A62C8-B718-4AFB-6DC9-66A21546DDC8}"/>
              </a:ext>
            </a:extLst>
          </p:cNvPr>
          <p:cNvSpPr/>
          <p:nvPr/>
        </p:nvSpPr>
        <p:spPr>
          <a:xfrm>
            <a:off x="6965182" y="3096118"/>
            <a:ext cx="1344703" cy="1222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en-US" sz="10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input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6D04067-8A2A-18C7-00B6-0BE9AE062EC2}"/>
              </a:ext>
            </a:extLst>
          </p:cNvPr>
          <p:cNvCxnSpPr>
            <a:cxnSpLocks/>
          </p:cNvCxnSpPr>
          <p:nvPr/>
        </p:nvCxnSpPr>
        <p:spPr>
          <a:xfrm>
            <a:off x="4223837" y="3707175"/>
            <a:ext cx="27687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96CDB5A-5C4E-F89D-E5C5-2CC82D61D2E2}"/>
              </a:ext>
            </a:extLst>
          </p:cNvPr>
          <p:cNvCxnSpPr>
            <a:cxnSpLocks/>
          </p:cNvCxnSpPr>
          <p:nvPr/>
        </p:nvCxnSpPr>
        <p:spPr>
          <a:xfrm flipV="1">
            <a:off x="4223837" y="3116869"/>
            <a:ext cx="0" cy="590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04A4436-E08E-6976-6436-B0C142A400F1}"/>
              </a:ext>
            </a:extLst>
          </p:cNvPr>
          <p:cNvCxnSpPr>
            <a:cxnSpLocks/>
          </p:cNvCxnSpPr>
          <p:nvPr/>
        </p:nvCxnSpPr>
        <p:spPr>
          <a:xfrm>
            <a:off x="4055420" y="3867802"/>
            <a:ext cx="29371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4057BF8-BDB8-FACE-7B2F-E62B066674AA}"/>
              </a:ext>
            </a:extLst>
          </p:cNvPr>
          <p:cNvCxnSpPr>
            <a:cxnSpLocks/>
          </p:cNvCxnSpPr>
          <p:nvPr/>
        </p:nvCxnSpPr>
        <p:spPr>
          <a:xfrm>
            <a:off x="4055420" y="3096118"/>
            <a:ext cx="0" cy="7716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FA99F63-B211-DFA2-2C65-E04A2D6457A7}"/>
              </a:ext>
            </a:extLst>
          </p:cNvPr>
          <p:cNvSpPr txBox="1"/>
          <p:nvPr/>
        </p:nvSpPr>
        <p:spPr>
          <a:xfrm>
            <a:off x="4521753" y="336411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 server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B0BADA-BEEA-9B07-FDD1-E1B3BE2D3424}"/>
              </a:ext>
            </a:extLst>
          </p:cNvPr>
          <p:cNvSpPr txBox="1"/>
          <p:nvPr/>
        </p:nvSpPr>
        <p:spPr>
          <a:xfrm>
            <a:off x="4795940" y="390707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Play Game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F4706BC-B7E0-E1D8-B493-ABC3E2DA6B0F}"/>
              </a:ext>
            </a:extLst>
          </p:cNvPr>
          <p:cNvSpPr/>
          <p:nvPr/>
        </p:nvSpPr>
        <p:spPr>
          <a:xfrm>
            <a:off x="6965181" y="4585563"/>
            <a:ext cx="1344703" cy="1222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3.0</a:t>
            </a:r>
            <a:endParaRPr lang="en-US" sz="11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Win/</a:t>
            </a:r>
          </a:p>
          <a:p>
            <a:pPr algn="ctr"/>
            <a:r>
              <a:rPr lang="en-IN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lose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5C1BF83-0990-34D9-FBBA-B72A11FF3DE8}"/>
              </a:ext>
            </a:extLst>
          </p:cNvPr>
          <p:cNvCxnSpPr>
            <a:cxnSpLocks/>
          </p:cNvCxnSpPr>
          <p:nvPr/>
        </p:nvCxnSpPr>
        <p:spPr>
          <a:xfrm>
            <a:off x="3577894" y="5089917"/>
            <a:ext cx="3386670" cy="8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70B7968-3E06-0266-6584-14C81F81232E}"/>
              </a:ext>
            </a:extLst>
          </p:cNvPr>
          <p:cNvCxnSpPr>
            <a:cxnSpLocks/>
          </p:cNvCxnSpPr>
          <p:nvPr/>
        </p:nvCxnSpPr>
        <p:spPr>
          <a:xfrm flipV="1">
            <a:off x="3577894" y="3096118"/>
            <a:ext cx="0" cy="1973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83ADFA8-A626-F854-27C9-A543AD4E23BC}"/>
              </a:ext>
            </a:extLst>
          </p:cNvPr>
          <p:cNvCxnSpPr>
            <a:cxnSpLocks/>
          </p:cNvCxnSpPr>
          <p:nvPr/>
        </p:nvCxnSpPr>
        <p:spPr>
          <a:xfrm flipV="1">
            <a:off x="3443422" y="5259136"/>
            <a:ext cx="3521142" cy="25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230182C-F4BD-9C10-4446-E8F88B5C3FBE}"/>
              </a:ext>
            </a:extLst>
          </p:cNvPr>
          <p:cNvCxnSpPr>
            <a:cxnSpLocks/>
          </p:cNvCxnSpPr>
          <p:nvPr/>
        </p:nvCxnSpPr>
        <p:spPr>
          <a:xfrm>
            <a:off x="3419220" y="3070962"/>
            <a:ext cx="13464" cy="2213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34F03A9-44F7-5250-371B-513A7BDCA8C3}"/>
              </a:ext>
            </a:extLst>
          </p:cNvPr>
          <p:cNvSpPr txBox="1"/>
          <p:nvPr/>
        </p:nvSpPr>
        <p:spPr>
          <a:xfrm>
            <a:off x="3609270" y="4701815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 server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E080E83-C849-A053-4816-4783752A6452}"/>
              </a:ext>
            </a:extLst>
          </p:cNvPr>
          <p:cNvSpPr txBox="1"/>
          <p:nvPr/>
        </p:nvSpPr>
        <p:spPr>
          <a:xfrm>
            <a:off x="4878916" y="528183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Request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4A736B8-7286-323D-B7BF-29560D88E1C3}"/>
              </a:ext>
            </a:extLst>
          </p:cNvPr>
          <p:cNvSpPr txBox="1"/>
          <p:nvPr/>
        </p:nvSpPr>
        <p:spPr>
          <a:xfrm flipH="1">
            <a:off x="1182995" y="651888"/>
            <a:ext cx="3889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CFFFF"/>
                </a:solidFill>
                <a:latin typeface="Arial Black" panose="020B0A04020102020204" pitchFamily="34" charset="0"/>
              </a:rPr>
              <a:t>1</a:t>
            </a:r>
            <a:r>
              <a:rPr lang="en-US" sz="2400" b="1" baseline="30000" dirty="0">
                <a:solidFill>
                  <a:srgbClr val="CCFFFF"/>
                </a:solidFill>
                <a:latin typeface="Arial Black" panose="020B0A04020102020204" pitchFamily="34" charset="0"/>
              </a:rPr>
              <a:t>st  </a:t>
            </a:r>
            <a:r>
              <a:rPr lang="en-US" sz="2400" b="1" dirty="0">
                <a:solidFill>
                  <a:srgbClr val="CCFFFF"/>
                </a:solidFill>
                <a:latin typeface="Arial Black" panose="020B0A04020102020204" pitchFamily="34" charset="0"/>
              </a:rPr>
              <a:t>Level of DFD</a:t>
            </a:r>
            <a:endParaRPr lang="en-IN" sz="2400" b="1" dirty="0">
              <a:solidFill>
                <a:srgbClr val="CCFF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4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6A0615-005C-9FAD-24DE-6A398335AAE3}"/>
              </a:ext>
            </a:extLst>
          </p:cNvPr>
          <p:cNvSpPr txBox="1"/>
          <p:nvPr/>
        </p:nvSpPr>
        <p:spPr>
          <a:xfrm>
            <a:off x="845736" y="518049"/>
            <a:ext cx="4005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CFFF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Project</a:t>
            </a:r>
            <a:r>
              <a:rPr lang="en-US" sz="3200" dirty="0">
                <a:solidFill>
                  <a:srgbClr val="CC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Limits</a:t>
            </a:r>
            <a:endParaRPr lang="en-IN" sz="3200" dirty="0">
              <a:solidFill>
                <a:srgbClr val="CC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7DD495-1DEB-F089-1788-8DE1E6FD8760}"/>
              </a:ext>
            </a:extLst>
          </p:cNvPr>
          <p:cNvSpPr txBox="1"/>
          <p:nvPr/>
        </p:nvSpPr>
        <p:spPr>
          <a:xfrm>
            <a:off x="1643464" y="1522324"/>
            <a:ext cx="920205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In Feature User Can play Private With One to One User.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User Can play multiple times without any limitation. 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Build More User Friendly.</a:t>
            </a:r>
          </a:p>
        </p:txBody>
      </p:sp>
    </p:spTree>
    <p:extLst>
      <p:ext uri="{BB962C8B-B14F-4D97-AF65-F5344CB8AC3E}">
        <p14:creationId xmlns:p14="http://schemas.microsoft.com/office/powerpoint/2010/main" val="257278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AF81816F-4343-BDA0-B74D-8B01414AC1C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751138" y="1946275"/>
            <a:ext cx="9440862" cy="230981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YouTube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Google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242287-7E22-6ECB-67ED-BDF2643EE4BC}"/>
              </a:ext>
            </a:extLst>
          </p:cNvPr>
          <p:cNvSpPr txBox="1"/>
          <p:nvPr/>
        </p:nvSpPr>
        <p:spPr>
          <a:xfrm>
            <a:off x="1375569" y="93125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CCFFF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REFERENCE</a:t>
            </a:r>
            <a:endParaRPr lang="en-IN" sz="3600" dirty="0">
              <a:solidFill>
                <a:srgbClr val="CCFFF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870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C036-B545-DD24-D91B-160B538467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30514" y="348343"/>
            <a:ext cx="4889500" cy="1147763"/>
          </a:xfrm>
          <a:solidFill>
            <a:schemeClr val="bg2">
              <a:lumMod val="7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800" dirty="0">
                <a:solidFill>
                  <a:srgbClr val="CCFFFF"/>
                </a:solidFill>
              </a:rPr>
              <a:t>Live Preview</a:t>
            </a:r>
            <a:endParaRPr lang="en-IN" sz="4800" dirty="0">
              <a:solidFill>
                <a:srgbClr val="CC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19521C-E3E9-CEB5-0E37-BDDA60C6F064}"/>
              </a:ext>
            </a:extLst>
          </p:cNvPr>
          <p:cNvSpPr txBox="1"/>
          <p:nvPr/>
        </p:nvSpPr>
        <p:spPr>
          <a:xfrm>
            <a:off x="2772967" y="2001016"/>
            <a:ext cx="4113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Scan Web Site QR code</a:t>
            </a:r>
          </a:p>
        </p:txBody>
      </p:sp>
      <p:pic>
        <p:nvPicPr>
          <p:cNvPr id="4098" name="Picture 2" descr="C:\Users\admin\Downloads\qrcode_henilcodes.github.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504" y="2896698"/>
            <a:ext cx="3086554" cy="308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31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7143" y="2002971"/>
            <a:ext cx="757290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latin typeface="Aharoni" pitchFamily="2" charset="-79"/>
                <a:cs typeface="Aharoni" pitchFamily="2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0583BE2-63D5-F568-CE0F-77288CA06C7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43272049"/>
              </p:ext>
            </p:extLst>
          </p:nvPr>
        </p:nvGraphicFramePr>
        <p:xfrm>
          <a:off x="2878401" y="1026683"/>
          <a:ext cx="6836050" cy="50301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988924">
                  <a:extLst>
                    <a:ext uri="{9D8B030D-6E8A-4147-A177-3AD203B41FA5}">
                      <a16:colId xmlns:a16="http://schemas.microsoft.com/office/drawing/2014/main" val="2629609358"/>
                    </a:ext>
                  </a:extLst>
                </a:gridCol>
                <a:gridCol w="5847126">
                  <a:extLst>
                    <a:ext uri="{9D8B030D-6E8A-4147-A177-3AD203B41FA5}">
                      <a16:colId xmlns:a16="http://schemas.microsoft.com/office/drawing/2014/main" val="317099041"/>
                    </a:ext>
                  </a:extLst>
                </a:gridCol>
              </a:tblGrid>
              <a:tr h="5089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Topics 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090509"/>
                  </a:ext>
                </a:extLst>
              </a:tr>
              <a:tr h="4260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935674"/>
                  </a:ext>
                </a:extLst>
              </a:tr>
              <a:tr h="4260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Introduction , Site Purpose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552006"/>
                  </a:ext>
                </a:extLst>
              </a:tr>
              <a:tr h="4260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Development Use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092288"/>
                  </a:ext>
                </a:extLst>
              </a:tr>
              <a:tr h="4260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Objective 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031913"/>
                  </a:ext>
                </a:extLst>
              </a:tr>
              <a:tr h="4260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Flow Chart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465524"/>
                  </a:ext>
                </a:extLst>
              </a:tr>
              <a:tr h="4260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Flow 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Diagram 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37902"/>
                  </a:ext>
                </a:extLst>
              </a:tr>
              <a:tr h="4260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Limits 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642745"/>
                  </a:ext>
                </a:extLst>
              </a:tr>
              <a:tr h="4260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References 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62124"/>
                  </a:ext>
                </a:extLst>
              </a:tr>
              <a:tr h="4260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Live Preview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50515"/>
                  </a:ext>
                </a:extLst>
              </a:tr>
              <a:tr h="4260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Thank You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27076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4F6CF9E-50C4-2374-75E2-D2D315963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6926"/>
            <a:ext cx="10058400" cy="702305"/>
          </a:xfrm>
        </p:spPr>
        <p:txBody>
          <a:bodyPr>
            <a:norm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/>
                </a:solidFill>
              </a:rPr>
              <a:t>INDEX	</a:t>
            </a:r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8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32876" y="2032991"/>
            <a:ext cx="510921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>
                <a:solidFill>
                  <a:srgbClr val="CCFFFF"/>
                </a:solidFill>
                <a:latin typeface="Arial" panose="020B0604020202020204" pitchFamily="34" charset="0"/>
              </a:rPr>
              <a:t>Tic </a:t>
            </a:r>
            <a:r>
              <a:rPr lang="en-US" sz="7200" b="1" dirty="0" err="1">
                <a:solidFill>
                  <a:srgbClr val="CCFFFF"/>
                </a:solidFill>
                <a:latin typeface="Arial" panose="020B0604020202020204" pitchFamily="34" charset="0"/>
              </a:rPr>
              <a:t>Tac</a:t>
            </a:r>
            <a:r>
              <a:rPr lang="en-US" sz="7200" b="1" dirty="0">
                <a:solidFill>
                  <a:srgbClr val="CCFFFF"/>
                </a:solidFill>
                <a:latin typeface="Arial" panose="020B0604020202020204" pitchFamily="34" charset="0"/>
              </a:rPr>
              <a:t> Toe</a:t>
            </a:r>
            <a:endParaRPr lang="en-IN" sz="7200" b="1" dirty="0">
              <a:solidFill>
                <a:srgbClr val="CC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38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19" t="22834" r="30599" b="17661"/>
          <a:stretch/>
        </p:blipFill>
        <p:spPr bwMode="auto">
          <a:xfrm>
            <a:off x="0" y="-128790"/>
            <a:ext cx="6736366" cy="6986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 txBox="1">
            <a:spLocks/>
          </p:cNvSpPr>
          <p:nvPr/>
        </p:nvSpPr>
        <p:spPr>
          <a:xfrm>
            <a:off x="7391400" y="3884613"/>
            <a:ext cx="4800600" cy="844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2pPr>
            <a:lvl3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4pPr>
            <a:lvl5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358" y="0"/>
            <a:ext cx="4797425" cy="89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77" t="25456" r="34303" b="17678"/>
          <a:stretch/>
        </p:blipFill>
        <p:spPr bwMode="auto">
          <a:xfrm>
            <a:off x="5602309" y="-128790"/>
            <a:ext cx="6713441" cy="6986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D08EA-6C6D-EE33-D50D-5C19EE130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33" y="374691"/>
            <a:ext cx="5092906" cy="79130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IN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C4A8FE-2E96-1CA4-23B9-DBB42C45B983}"/>
              </a:ext>
            </a:extLst>
          </p:cNvPr>
          <p:cNvSpPr txBox="1"/>
          <p:nvPr/>
        </p:nvSpPr>
        <p:spPr>
          <a:xfrm>
            <a:off x="1003094" y="1478081"/>
            <a:ext cx="626521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indent="0">
              <a:lnSpc>
                <a:spcPct val="150000"/>
              </a:lnSpc>
              <a:buNone/>
            </a:pPr>
            <a:r>
              <a:rPr lang="en-US" sz="2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Tec </a:t>
            </a:r>
            <a:r>
              <a:rPr lang="en-US" sz="2400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toc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toe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a free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and offline multiplayer game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allows two different users to play game for fun.</a:t>
            </a:r>
          </a:p>
          <a:p>
            <a:pPr marL="36900" indent="0">
              <a:lnSpc>
                <a:spcPct val="150000"/>
              </a:lnSpc>
              <a:buNone/>
            </a:pPr>
            <a:endParaRPr lang="en-US" sz="80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6900" indent="0">
              <a:lnSpc>
                <a:spcPct val="150000"/>
              </a:lnSpc>
              <a:buNone/>
            </a:pPr>
            <a:r>
              <a:rPr lang="en-US" sz="2400" dirty="0"/>
              <a:t>	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81" t="22463" r="34711" b="17607"/>
          <a:stretch/>
        </p:blipFill>
        <p:spPr bwMode="auto">
          <a:xfrm>
            <a:off x="7143200" y="2133600"/>
            <a:ext cx="4333741" cy="438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637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2FA46E-72C5-19AC-D157-9FE2F271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27" y="311074"/>
            <a:ext cx="5902787" cy="84854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SITE PURPOSE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43A25D-3523-AB63-03F7-7DD827AE1DCF}"/>
              </a:ext>
            </a:extLst>
          </p:cNvPr>
          <p:cNvSpPr txBox="1"/>
          <p:nvPr/>
        </p:nvSpPr>
        <p:spPr>
          <a:xfrm flipH="1">
            <a:off x="1665378" y="1257703"/>
            <a:ext cx="60273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	This game site is for entertainment purpose only. That allows user to play game for unlimited times. The main purpose of this </a:t>
            </a:r>
            <a:r>
              <a:rPr lang="en-US" sz="2400" dirty="0" err="1"/>
              <a:t>gameing</a:t>
            </a:r>
            <a:r>
              <a:rPr lang="en-US" sz="2400" dirty="0"/>
              <a:t> site is to save paper and save environment as this old game is </a:t>
            </a:r>
            <a:r>
              <a:rPr lang="en-US" sz="2400" dirty="0" err="1"/>
              <a:t>traditionaly</a:t>
            </a:r>
            <a:r>
              <a:rPr lang="en-US" sz="2400" dirty="0"/>
              <a:t> played on paper and results in wastage of paper.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45685-84D1-5CBE-A567-558B75BAB3B2}"/>
              </a:ext>
            </a:extLst>
          </p:cNvPr>
          <p:cNvSpPr txBox="1"/>
          <p:nvPr/>
        </p:nvSpPr>
        <p:spPr>
          <a:xfrm>
            <a:off x="2086328" y="5169280"/>
            <a:ext cx="5872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There is a restart button given above the game chart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3" t="9340" r="34173" b="18451"/>
          <a:stretch/>
        </p:blipFill>
        <p:spPr bwMode="auto">
          <a:xfrm>
            <a:off x="8229600" y="1616034"/>
            <a:ext cx="3730172" cy="4601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438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88A16-4E58-CE2E-00C0-DD2556EB26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39750"/>
            <a:ext cx="4186238" cy="969963"/>
          </a:xfrm>
          <a:solidFill>
            <a:schemeClr val="bg2">
              <a:lumMod val="50000"/>
            </a:schemeClr>
          </a:solidFill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instructions</a:t>
            </a:r>
            <a:endParaRPr lang="en-IN" sz="3600" dirty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E0EE5-B42E-C442-9F21-C3F291E0DFD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93119" y="2239818"/>
            <a:ext cx="9296400" cy="37861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One of two user have to choose one sign from X and 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Once both the user have chosen the sign they have to click turn by turn.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The winning rule for any player is to set their sign in one line without </a:t>
            </a:r>
            <a:r>
              <a:rPr lang="en-US" dirty="0" err="1"/>
              <a:t>inturuption</a:t>
            </a:r>
            <a:r>
              <a:rPr lang="en-US" dirty="0"/>
              <a:t> of other user.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User can create straight vertical line, horizontal line or cross.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If all the blocks are filled up with signs then game will be tie.</a:t>
            </a:r>
          </a:p>
        </p:txBody>
      </p:sp>
    </p:spTree>
    <p:extLst>
      <p:ext uri="{BB962C8B-B14F-4D97-AF65-F5344CB8AC3E}">
        <p14:creationId xmlns:p14="http://schemas.microsoft.com/office/powerpoint/2010/main" val="191833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17181-83F5-0D9C-19D7-83FB3350C4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52293" y="1890506"/>
            <a:ext cx="8464061" cy="4574687"/>
          </a:xfrm>
        </p:spPr>
        <p:txBody>
          <a:bodyPr>
            <a:normAutofit fontScale="92500" lnSpcReduction="10000"/>
          </a:bodyPr>
          <a:lstStyle/>
          <a:p>
            <a:pPr marL="1080000" lvl="3" indent="0">
              <a:lnSpc>
                <a:spcPct val="170000"/>
              </a:lnSpc>
              <a:buNone/>
            </a:pPr>
            <a:r>
              <a:rPr lang="en-US" sz="4500" u="sng" dirty="0">
                <a:solidFill>
                  <a:srgbClr val="CCFFFF"/>
                </a:solidFill>
              </a:rPr>
              <a:t>Front-end</a:t>
            </a:r>
            <a:r>
              <a:rPr lang="en-US" sz="3600" dirty="0">
                <a:solidFill>
                  <a:srgbClr val="CCFFFF"/>
                </a:solidFill>
              </a:rPr>
              <a:t>    :      </a:t>
            </a:r>
            <a:r>
              <a:rPr lang="en-US" sz="3600" u="sng" dirty="0">
                <a:solidFill>
                  <a:srgbClr val="CCFFFF"/>
                </a:solidFill>
                <a:latin typeface="Latha" panose="020B0604020202020204" pitchFamily="34" charset="0"/>
                <a:cs typeface="Latha" panose="020B0604020202020204" pitchFamily="34" charset="0"/>
              </a:rPr>
              <a:t>HTML , CSS </a:t>
            </a:r>
          </a:p>
          <a:p>
            <a:pPr marL="1080000" lvl="3">
              <a:lnSpc>
                <a:spcPct val="170000"/>
              </a:lnSpc>
            </a:pPr>
            <a:r>
              <a:rPr lang="en-US" sz="4500" u="sng" dirty="0">
                <a:solidFill>
                  <a:srgbClr val="CCFFFF"/>
                </a:solidFill>
              </a:rPr>
              <a:t>Back-end</a:t>
            </a:r>
            <a:r>
              <a:rPr lang="en-US" sz="3600" dirty="0">
                <a:solidFill>
                  <a:srgbClr val="CCFFFF"/>
                </a:solidFill>
              </a:rPr>
              <a:t>    : </a:t>
            </a:r>
            <a:r>
              <a:rPr lang="en-US" sz="3600" u="sng" dirty="0">
                <a:solidFill>
                  <a:srgbClr val="CCFFFF"/>
                </a:solidFill>
                <a:latin typeface="Latha" panose="020B0604020202020204" pitchFamily="34" charset="0"/>
                <a:cs typeface="Latha" panose="020B0604020202020204" pitchFamily="34" charset="0"/>
              </a:rPr>
              <a:t>JavaScript </a:t>
            </a:r>
          </a:p>
          <a:p>
            <a:pPr marL="1080000" lvl="3">
              <a:lnSpc>
                <a:spcPct val="170000"/>
              </a:lnSpc>
            </a:pPr>
            <a:r>
              <a:rPr lang="en-US" sz="4500" u="sng" dirty="0">
                <a:solidFill>
                  <a:srgbClr val="CCFFFF"/>
                </a:solidFill>
              </a:rPr>
              <a:t>Editor</a:t>
            </a:r>
            <a:r>
              <a:rPr lang="en-US" sz="3600" dirty="0">
                <a:solidFill>
                  <a:srgbClr val="CCFFFF"/>
                </a:solidFill>
              </a:rPr>
              <a:t>         :     </a:t>
            </a:r>
            <a:r>
              <a:rPr lang="en-US" sz="3600" u="sng" dirty="0">
                <a:solidFill>
                  <a:srgbClr val="CCFFFF"/>
                </a:solidFill>
              </a:rPr>
              <a:t>Visual Studio Code</a:t>
            </a:r>
          </a:p>
          <a:p>
            <a:pPr marL="1080000" lvl="3" indent="0">
              <a:lnSpc>
                <a:spcPct val="170000"/>
              </a:lnSpc>
              <a:buNone/>
            </a:pPr>
            <a:r>
              <a:rPr lang="en-US" sz="4500" u="sng" dirty="0">
                <a:solidFill>
                  <a:srgbClr val="CCFFFF"/>
                </a:solidFill>
              </a:rPr>
              <a:t>Icons</a:t>
            </a:r>
            <a:r>
              <a:rPr lang="en-US" sz="3600" dirty="0">
                <a:solidFill>
                  <a:srgbClr val="CCFFFF"/>
                </a:solidFill>
              </a:rPr>
              <a:t>              :     </a:t>
            </a:r>
            <a:r>
              <a:rPr lang="en-US" sz="3600" u="sng" dirty="0">
                <a:solidFill>
                  <a:srgbClr val="CCFFFF"/>
                </a:solidFill>
              </a:rPr>
              <a:t>Bootstrap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78A38-4771-F5B0-D4D3-F02001EF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384" y="510879"/>
            <a:ext cx="6273311" cy="970450"/>
          </a:xfrm>
          <a:solidFill>
            <a:schemeClr val="bg2"/>
          </a:solidFill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DEVELOPMENT USE</a:t>
            </a:r>
            <a:endParaRPr lang="en-IN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570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3D2336-19B5-640C-8A71-BBF9F9330C8E}"/>
              </a:ext>
            </a:extLst>
          </p:cNvPr>
          <p:cNvSpPr/>
          <p:nvPr/>
        </p:nvSpPr>
        <p:spPr>
          <a:xfrm>
            <a:off x="4880428" y="575907"/>
            <a:ext cx="1741714" cy="464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Start</a:t>
            </a:r>
            <a:endParaRPr lang="en-IN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A741E3-9E20-E75D-4124-69EF98539C3A}"/>
              </a:ext>
            </a:extLst>
          </p:cNvPr>
          <p:cNvSpPr txBox="1"/>
          <p:nvPr/>
        </p:nvSpPr>
        <p:spPr>
          <a:xfrm>
            <a:off x="-314827" y="114513"/>
            <a:ext cx="4222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FF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Flow Chart</a:t>
            </a:r>
            <a:endParaRPr lang="en-IN" sz="3200" b="1" dirty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3DC174-22B5-64FF-BC9B-087B250BD81B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5751285" y="1040364"/>
            <a:ext cx="18558" cy="343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arallelogram 7">
            <a:extLst>
              <a:ext uri="{FF2B5EF4-FFF2-40B4-BE49-F238E27FC236}">
                <a16:creationId xmlns:a16="http://schemas.microsoft.com/office/drawing/2014/main" id="{516FF139-7871-7A09-854C-0AE366768545}"/>
              </a:ext>
            </a:extLst>
          </p:cNvPr>
          <p:cNvSpPr/>
          <p:nvPr/>
        </p:nvSpPr>
        <p:spPr>
          <a:xfrm>
            <a:off x="4129795" y="1384201"/>
            <a:ext cx="3280095" cy="675848"/>
          </a:xfrm>
          <a:prstGeom prst="parallelogram">
            <a:avLst>
              <a:gd name="adj" fmla="val 461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Connect with Browser </a:t>
            </a:r>
          </a:p>
          <a:p>
            <a:pPr algn="ctr"/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CD1723-58F4-46DC-9405-AE67779A56CD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5751285" y="2060049"/>
            <a:ext cx="18558" cy="453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54FC5C08-0A14-F6E4-53FA-E55FD34247C1}"/>
              </a:ext>
            </a:extLst>
          </p:cNvPr>
          <p:cNvSpPr/>
          <p:nvPr/>
        </p:nvSpPr>
        <p:spPr>
          <a:xfrm>
            <a:off x="4647937" y="2513067"/>
            <a:ext cx="2206696" cy="1068755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User input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8F09FD8-7C92-F885-B610-77443C0F2033}"/>
              </a:ext>
            </a:extLst>
          </p:cNvPr>
          <p:cNvCxnSpPr>
            <a:cxnSpLocks/>
            <a:stCxn id="9" idx="3"/>
            <a:endCxn id="65" idx="1"/>
          </p:cNvCxnSpPr>
          <p:nvPr/>
        </p:nvCxnSpPr>
        <p:spPr>
          <a:xfrm flipV="1">
            <a:off x="6854633" y="3033880"/>
            <a:ext cx="1651804" cy="13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72A2BF5-CA16-75BE-CA87-CD7297502CC0}"/>
              </a:ext>
            </a:extLst>
          </p:cNvPr>
          <p:cNvSpPr/>
          <p:nvPr/>
        </p:nvSpPr>
        <p:spPr>
          <a:xfrm>
            <a:off x="8506437" y="2812832"/>
            <a:ext cx="1496608" cy="44209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Restart game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557FDD9-D69C-0DC8-16C5-0525766758B1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6622142" y="808135"/>
            <a:ext cx="262841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B53DDBC-FD6C-C0B1-820D-BE1DB559150C}"/>
              </a:ext>
            </a:extLst>
          </p:cNvPr>
          <p:cNvCxnSpPr>
            <a:cxnSpLocks/>
          </p:cNvCxnSpPr>
          <p:nvPr/>
        </p:nvCxnSpPr>
        <p:spPr>
          <a:xfrm>
            <a:off x="9250560" y="808135"/>
            <a:ext cx="3959" cy="2004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685158E-C9E2-1FC5-67E1-6535D9849BC0}"/>
              </a:ext>
            </a:extLst>
          </p:cNvPr>
          <p:cNvSpPr txBox="1"/>
          <p:nvPr/>
        </p:nvSpPr>
        <p:spPr>
          <a:xfrm>
            <a:off x="5887289" y="3850174"/>
            <a:ext cx="967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True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5F3736-087F-2B2D-3504-E2A760CE278C}"/>
              </a:ext>
            </a:extLst>
          </p:cNvPr>
          <p:cNvCxnSpPr>
            <a:cxnSpLocks/>
            <a:stCxn id="9" idx="2"/>
            <a:endCxn id="78" idx="0"/>
          </p:cNvCxnSpPr>
          <p:nvPr/>
        </p:nvCxnSpPr>
        <p:spPr>
          <a:xfrm>
            <a:off x="5751285" y="3581822"/>
            <a:ext cx="0" cy="71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C047AB55-2190-4682-98A2-F25419BDF5FF}"/>
              </a:ext>
            </a:extLst>
          </p:cNvPr>
          <p:cNvSpPr/>
          <p:nvPr/>
        </p:nvSpPr>
        <p:spPr>
          <a:xfrm>
            <a:off x="4956743" y="4299358"/>
            <a:ext cx="1589083" cy="4228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win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370C83F-FDFE-D85B-4EA2-0DF82230A4A6}"/>
              </a:ext>
            </a:extLst>
          </p:cNvPr>
          <p:cNvSpPr txBox="1"/>
          <p:nvPr/>
        </p:nvSpPr>
        <p:spPr>
          <a:xfrm>
            <a:off x="7282423" y="2625328"/>
            <a:ext cx="1317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False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78E769B-948F-3D76-669D-1C047AF98DB1}"/>
              </a:ext>
            </a:extLst>
          </p:cNvPr>
          <p:cNvCxnSpPr>
            <a:cxnSpLocks/>
            <a:stCxn id="78" idx="2"/>
            <a:endCxn id="104" idx="0"/>
          </p:cNvCxnSpPr>
          <p:nvPr/>
        </p:nvCxnSpPr>
        <p:spPr>
          <a:xfrm>
            <a:off x="5751285" y="4722161"/>
            <a:ext cx="4044" cy="609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1D2916D7-343E-BC2D-16E9-D2797CDF8748}"/>
              </a:ext>
            </a:extLst>
          </p:cNvPr>
          <p:cNvSpPr/>
          <p:nvPr/>
        </p:nvSpPr>
        <p:spPr>
          <a:xfrm>
            <a:off x="4910455" y="5331185"/>
            <a:ext cx="1689748" cy="10654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Game end</a:t>
            </a:r>
          </a:p>
        </p:txBody>
      </p:sp>
    </p:spTree>
    <p:extLst>
      <p:ext uri="{BB962C8B-B14F-4D97-AF65-F5344CB8AC3E}">
        <p14:creationId xmlns:p14="http://schemas.microsoft.com/office/powerpoint/2010/main" val="259146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1091</TotalTime>
  <Words>355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Aharoni</vt:lpstr>
      <vt:lpstr>Arial</vt:lpstr>
      <vt:lpstr>Arial Black</vt:lpstr>
      <vt:lpstr>Bauhaus 93</vt:lpstr>
      <vt:lpstr>Calibri</vt:lpstr>
      <vt:lpstr>Garamond</vt:lpstr>
      <vt:lpstr>Latha</vt:lpstr>
      <vt:lpstr>Wingdings</vt:lpstr>
      <vt:lpstr>BlackTie</vt:lpstr>
      <vt:lpstr>NAME       :-    Pratik Shankarbhai Patel Seat NO   :-    1422 Guide       :-    Neha Ma’am</vt:lpstr>
      <vt:lpstr>INDEX </vt:lpstr>
      <vt:lpstr>PowerPoint Presentation</vt:lpstr>
      <vt:lpstr>PowerPoint Presentation</vt:lpstr>
      <vt:lpstr>INTRODUCTION</vt:lpstr>
      <vt:lpstr>SITE PURPOSE</vt:lpstr>
      <vt:lpstr>instructions</vt:lpstr>
      <vt:lpstr>DEVELOPMENT USE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Live Preview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   :- Henil Vinodbhai Prajapati  Seat NO :-  1427</dc:title>
  <dc:creator>rkdadmin</dc:creator>
  <cp:lastModifiedBy>Henil Prajapati</cp:lastModifiedBy>
  <cp:revision>166</cp:revision>
  <dcterms:created xsi:type="dcterms:W3CDTF">2022-11-11T04:47:27Z</dcterms:created>
  <dcterms:modified xsi:type="dcterms:W3CDTF">2022-11-13T05:35:00Z</dcterms:modified>
</cp:coreProperties>
</file>