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0" r:id="rId1"/>
  </p:sldMasterIdLst>
  <p:notesMasterIdLst>
    <p:notesMasterId r:id="rId13"/>
  </p:notesMasterIdLst>
  <p:sldIdLst>
    <p:sldId id="260" r:id="rId2"/>
    <p:sldId id="261" r:id="rId3"/>
    <p:sldId id="257" r:id="rId4"/>
    <p:sldId id="264" r:id="rId5"/>
    <p:sldId id="276" r:id="rId6"/>
    <p:sldId id="262" r:id="rId7"/>
    <p:sldId id="275" r:id="rId8"/>
    <p:sldId id="269" r:id="rId9"/>
    <p:sldId id="273" r:id="rId10"/>
    <p:sldId id="266" r:id="rId11"/>
    <p:sldId id="25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00FFFF"/>
    <a:srgbClr val="6AF6B3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1" autoAdjust="0"/>
    <p:restoredTop sz="94660"/>
  </p:normalViewPr>
  <p:slideViewPr>
    <p:cSldViewPr snapToGrid="0">
      <p:cViewPr varScale="1">
        <p:scale>
          <a:sx n="91" d="100"/>
          <a:sy n="91" d="100"/>
        </p:scale>
        <p:origin x="662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FD7B6F-3C60-46CB-BDD9-6816BC0A42FB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8D46E-2F34-45D8-B426-D374F97DD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57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219456" y="146304"/>
            <a:ext cx="11753088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18979" y="381001"/>
            <a:ext cx="109728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844800" y="2819400"/>
            <a:ext cx="8746979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7416800" y="6509004"/>
            <a:ext cx="4003040" cy="274320"/>
          </a:xfrm>
        </p:spPr>
        <p:txBody>
          <a:bodyPr vert="horz" rtlCol="0"/>
          <a:lstStyle/>
          <a:p>
            <a:fld id="{9184DA70-C731-4C70-880D-CCD4705E623C}" type="datetime1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11518603" y="6509004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2133600" y="6509004"/>
            <a:ext cx="5209952" cy="274320"/>
          </a:xfrm>
        </p:spPr>
        <p:txBody>
          <a:bodyPr vert="horz" rtlCol="0"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84523" y="1424588"/>
            <a:ext cx="10668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33504" y="3267456"/>
            <a:ext cx="98755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498230"/>
            <a:ext cx="103632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287713"/>
            <a:ext cx="103632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416800" y="6513670"/>
            <a:ext cx="4003040" cy="274320"/>
          </a:xfrm>
        </p:spPr>
        <p:txBody>
          <a:bodyPr vert="horz" rtlCol="0"/>
          <a:lstStyle/>
          <a:p>
            <a:fld id="{97669AF7-7BEB-44E4-9852-375E34362B5B}" type="datetime1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11518603" y="6513670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2133600" y="6513670"/>
            <a:ext cx="5209952" cy="274320"/>
          </a:xfrm>
        </p:spPr>
        <p:txBody>
          <a:bodyPr vert="horz" rtlCol="0"/>
          <a:lstStyle/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45920"/>
            <a:ext cx="53848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45920"/>
            <a:ext cx="53848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21440" y="6514568"/>
            <a:ext cx="619051" cy="274320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84523" y="1424588"/>
            <a:ext cx="10668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22325" y="2165216"/>
            <a:ext cx="49987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400800" y="2165216"/>
            <a:ext cx="49987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1948"/>
            <a:ext cx="109728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521440" y="6514568"/>
            <a:ext cx="619051" cy="274320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321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84523" y="1424588"/>
            <a:ext cx="10668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743403" y="1057656"/>
            <a:ext cx="49987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7515" y="304800"/>
            <a:ext cx="524256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617515" y="1107560"/>
            <a:ext cx="524256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04800" y="2209800"/>
            <a:ext cx="11555275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7416800" y="6513670"/>
            <a:ext cx="4003040" cy="274320"/>
          </a:xfrm>
        </p:spPr>
        <p:txBody>
          <a:bodyPr vert="horz" rtlCol="0"/>
          <a:lstStyle/>
          <a:p>
            <a:fld id="{62D6E202-B606-4609-B914-27C9371A1F6D}" type="datetime1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11518603" y="6513670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2133600" y="6513670"/>
            <a:ext cx="5209952" cy="274320"/>
          </a:xfrm>
        </p:spPr>
        <p:txBody>
          <a:bodyPr vert="horz" rtlCol="0"/>
          <a:lstStyle/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924" y="4724400"/>
            <a:ext cx="73152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53924" y="5388937"/>
            <a:ext cx="73152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406400" y="249864"/>
            <a:ext cx="113792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416800" y="6509004"/>
            <a:ext cx="4003040" cy="274320"/>
          </a:xfrm>
        </p:spPr>
        <p:txBody>
          <a:bodyPr vert="horz" rtlCol="0"/>
          <a:lstStyle/>
          <a:p>
            <a:fld id="{4907D986-8816-4272-A432-0437A28A9828}" type="datetime1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11518603" y="6509004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2133600" y="6509004"/>
            <a:ext cx="5209952" cy="274320"/>
          </a:xfrm>
        </p:spPr>
        <p:txBody>
          <a:bodyPr vert="horz" rtlCol="0"/>
          <a:lstStyle/>
          <a:p>
            <a:pPr algn="l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219456" y="147085"/>
            <a:ext cx="11747795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727200" y="6400800"/>
            <a:ext cx="5616352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7416800" y="6400800"/>
            <a:ext cx="400304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2D6E202-B606-4609-B914-27C9371A1F6D}" type="datetime1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518603" y="6514568"/>
            <a:ext cx="619051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53536"/>
            <a:ext cx="109728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46237"/>
            <a:ext cx="1097280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51" r:id="rId1"/>
    <p:sldLayoutId id="2147484052" r:id="rId2"/>
    <p:sldLayoutId id="2147484053" r:id="rId3"/>
    <p:sldLayoutId id="2147484054" r:id="rId4"/>
    <p:sldLayoutId id="2147484055" r:id="rId5"/>
    <p:sldLayoutId id="2147484056" r:id="rId6"/>
    <p:sldLayoutId id="2147484057" r:id="rId7"/>
    <p:sldLayoutId id="2147484058" r:id="rId8"/>
    <p:sldLayoutId id="2147484059" r:id="rId9"/>
    <p:sldLayoutId id="2147484060" r:id="rId10"/>
    <p:sldLayoutId id="214748406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hf sldNum="0" hdr="0" ftr="0" dt="0"/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3667" y="482637"/>
            <a:ext cx="10083566" cy="3653134"/>
          </a:xfrm>
        </p:spPr>
        <p:txBody>
          <a:bodyPr anchor="ctr">
            <a:noAutofit/>
          </a:bodyPr>
          <a:lstStyle/>
          <a:p>
            <a:pPr lvl="0" algn="l">
              <a:lnSpc>
                <a:spcPct val="200000"/>
              </a:lnSpc>
            </a:pPr>
            <a:r>
              <a:rPr lang="en-US" sz="3200" u="sng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n-US" sz="3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   :-    </a:t>
            </a:r>
            <a:r>
              <a:rPr lang="en-US" sz="3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AKASHLAL YADAV AJAY</a:t>
            </a:r>
            <a:br>
              <a:rPr lang="en-US" sz="3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u="sng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Seat NO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  :-    </a:t>
            </a:r>
            <a:r>
              <a:rPr lang="en-US" sz="3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1434</a:t>
            </a:r>
            <a:br>
              <a:rPr lang="en-US" sz="3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u="sng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</a:t>
            </a:r>
            <a:r>
              <a:rPr lang="en-US" sz="3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3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:-    MAHANOOR MAM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5068" y="5061838"/>
            <a:ext cx="9635991" cy="1768139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R.K. Desai achchhariwala college of computer &amp; applied sciences, vapi </a:t>
            </a:r>
          </a:p>
        </p:txBody>
      </p:sp>
    </p:spTree>
    <p:extLst>
      <p:ext uri="{BB962C8B-B14F-4D97-AF65-F5344CB8AC3E}">
        <p14:creationId xmlns:p14="http://schemas.microsoft.com/office/powerpoint/2010/main" val="194334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AF81816F-4343-BDA0-B74D-8B01414AC1C1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751138" y="1946275"/>
            <a:ext cx="9440862" cy="2309813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YouTube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Google</a:t>
            </a:r>
          </a:p>
          <a:p>
            <a:pPr algn="l">
              <a:lnSpc>
                <a:spcPct val="150000"/>
              </a:lnSpc>
              <a:buNone/>
            </a:pPr>
            <a:endParaRPr lang="en-IN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242287-7E22-6ECB-67ED-BDF2643EE4BC}"/>
              </a:ext>
            </a:extLst>
          </p:cNvPr>
          <p:cNvSpPr txBox="1"/>
          <p:nvPr/>
        </p:nvSpPr>
        <p:spPr>
          <a:xfrm>
            <a:off x="1375569" y="93125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rgbClr val="CCFFF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 REFERENCE</a:t>
            </a:r>
            <a:endParaRPr lang="en-IN" sz="3600" dirty="0">
              <a:solidFill>
                <a:srgbClr val="CCFFF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78709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A87E01-8971-C273-7CFC-2FBC661E4C33}"/>
              </a:ext>
            </a:extLst>
          </p:cNvPr>
          <p:cNvSpPr txBox="1"/>
          <p:nvPr/>
        </p:nvSpPr>
        <p:spPr>
          <a:xfrm>
            <a:off x="3842158" y="2181137"/>
            <a:ext cx="52128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CCFFFF"/>
                </a:solidFill>
              </a:rPr>
              <a:t>Thank  You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6CF9E-50C4-2374-75E2-D2D315963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91486"/>
            <a:ext cx="10058400" cy="702305"/>
          </a:xfrm>
        </p:spPr>
        <p:txBody>
          <a:bodyPr>
            <a:normAutofit fontScale="90000"/>
          </a:bodyPr>
          <a:lstStyle/>
          <a:p>
            <a:pPr marL="685800" indent="-685800" algn="ctr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CCFFFF"/>
                </a:solidFill>
              </a:rPr>
              <a:t>INDEX	</a:t>
            </a:r>
            <a:endParaRPr lang="en-IN" dirty="0">
              <a:solidFill>
                <a:srgbClr val="CCFFFF"/>
              </a:solidFill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0583BE2-63D5-F568-CE0F-77288CA06C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3162316"/>
              </p:ext>
            </p:extLst>
          </p:nvPr>
        </p:nvGraphicFramePr>
        <p:xfrm>
          <a:off x="3205992" y="1118962"/>
          <a:ext cx="6122566" cy="5221566"/>
        </p:xfrm>
        <a:graphic>
          <a:graphicData uri="http://schemas.openxmlformats.org/drawingml/2006/table">
            <a:tbl>
              <a:tblPr firstRow="1">
                <a:tableStyleId>{5DA37D80-6434-44D0-A028-1B22A696006F}</a:tableStyleId>
              </a:tblPr>
              <a:tblGrid>
                <a:gridCol w="944628">
                  <a:extLst>
                    <a:ext uri="{9D8B030D-6E8A-4147-A177-3AD203B41FA5}">
                      <a16:colId xmlns:a16="http://schemas.microsoft.com/office/drawing/2014/main" val="2629609358"/>
                    </a:ext>
                  </a:extLst>
                </a:gridCol>
                <a:gridCol w="5177938">
                  <a:extLst>
                    <a:ext uri="{9D8B030D-6E8A-4147-A177-3AD203B41FA5}">
                      <a16:colId xmlns:a16="http://schemas.microsoft.com/office/drawing/2014/main" val="317099041"/>
                    </a:ext>
                  </a:extLst>
                </a:gridCol>
              </a:tblGrid>
              <a:tr h="4738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err="1"/>
                        <a:t>Sr</a:t>
                      </a:r>
                      <a:r>
                        <a:rPr lang="en-US" dirty="0"/>
                        <a:t> No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en-US" dirty="0"/>
                        <a:t>Topics 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090509"/>
                  </a:ext>
                </a:extLst>
              </a:tr>
              <a:tr h="4747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/>
                        <a:t>1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>
                        <a:lnSpc>
                          <a:spcPct val="150000"/>
                        </a:lnSpc>
                      </a:pPr>
                      <a:r>
                        <a:rPr lang="en-IN" dirty="0"/>
                        <a:t>Project Title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935674"/>
                  </a:ext>
                </a:extLst>
              </a:tr>
              <a:tr h="4747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/>
                        <a:t>2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>
                        <a:lnSpc>
                          <a:spcPct val="150000"/>
                        </a:lnSpc>
                      </a:pPr>
                      <a:r>
                        <a:rPr lang="en-US" dirty="0"/>
                        <a:t>Introduction , Site Purpose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552006"/>
                  </a:ext>
                </a:extLst>
              </a:tr>
              <a:tr h="4747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/>
                        <a:t>3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>
                        <a:lnSpc>
                          <a:spcPct val="150000"/>
                        </a:lnSpc>
                      </a:pPr>
                      <a:r>
                        <a:rPr lang="en-US"/>
                        <a:t>Development Use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092288"/>
                  </a:ext>
                </a:extLst>
              </a:tr>
              <a:tr h="4747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/>
                        <a:t>4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>
                        <a:lnSpc>
                          <a:spcPct val="150000"/>
                        </a:lnSpc>
                      </a:pPr>
                      <a:r>
                        <a:rPr lang="en-US"/>
                        <a:t>Objective 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031913"/>
                  </a:ext>
                </a:extLst>
              </a:tr>
              <a:tr h="4747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5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>
                        <a:lnSpc>
                          <a:spcPct val="150000"/>
                        </a:lnSpc>
                      </a:pPr>
                      <a:r>
                        <a:rPr lang="en-IN"/>
                        <a:t>Flow Chart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465524"/>
                  </a:ext>
                </a:extLst>
              </a:tr>
              <a:tr h="4747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6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>
                        <a:lnSpc>
                          <a:spcPct val="150000"/>
                        </a:lnSpc>
                      </a:pPr>
                      <a:r>
                        <a:rPr lang="en-IN"/>
                        <a:t>Data Flow </a:t>
                      </a:r>
                      <a:r>
                        <a:rPr lang="en-US"/>
                        <a:t>Diagram 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37902"/>
                  </a:ext>
                </a:extLst>
              </a:tr>
              <a:tr h="4747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7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>
                        <a:lnSpc>
                          <a:spcPct val="150000"/>
                        </a:lnSpc>
                      </a:pPr>
                      <a:r>
                        <a:rPr lang="en-US" dirty="0"/>
                        <a:t>Project Limits 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642745"/>
                  </a:ext>
                </a:extLst>
              </a:tr>
              <a:tr h="4747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8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>
                        <a:lnSpc>
                          <a:spcPct val="150000"/>
                        </a:lnSpc>
                      </a:pPr>
                      <a:r>
                        <a:rPr lang="en-US"/>
                        <a:t>References 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62124"/>
                  </a:ext>
                </a:extLst>
              </a:tr>
              <a:tr h="4747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/>
                        <a:t>9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>
                        <a:lnSpc>
                          <a:spcPct val="150000"/>
                        </a:lnSpc>
                      </a:pPr>
                      <a:r>
                        <a:rPr lang="en-US"/>
                        <a:t>Live Preview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750515"/>
                  </a:ext>
                </a:extLst>
              </a:tr>
              <a:tr h="4747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/>
                        <a:t>10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>
                        <a:lnSpc>
                          <a:spcPct val="150000"/>
                        </a:lnSpc>
                      </a:pPr>
                      <a:r>
                        <a:rPr lang="en-IN" dirty="0"/>
                        <a:t>Thank You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270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2083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3190" y="839890"/>
            <a:ext cx="9784912" cy="1123134"/>
          </a:xfrm>
        </p:spPr>
        <p:txBody>
          <a:bodyPr>
            <a:normAutofit fontScale="90000"/>
          </a:bodyPr>
          <a:lstStyle/>
          <a:p>
            <a:pPr algn="l"/>
            <a:r>
              <a:rPr lang="en-US" sz="8000" dirty="0">
                <a:solidFill>
                  <a:srgbClr val="CCFFFF"/>
                </a:solidFill>
                <a:latin typeface="Arial Black" panose="020B0A04020102020204" pitchFamily="34" charset="0"/>
              </a:rPr>
              <a:t>DIGITAL CLOCK	</a:t>
            </a: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D08EA-6C6D-EE33-D50D-5C19EE130B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73382" y="687506"/>
            <a:ext cx="4480561" cy="790575"/>
          </a:xfrm>
          <a:solidFill>
            <a:schemeClr val="accent4">
              <a:lumMod val="50000"/>
            </a:schemeClr>
          </a:solidFill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dirty="0">
                <a:solidFill>
                  <a:srgbClr val="CCFFFF"/>
                </a:solidFill>
              </a:rPr>
              <a:t>INTRODUCTION</a:t>
            </a:r>
            <a:endParaRPr lang="en-IN" sz="4000" dirty="0">
              <a:solidFill>
                <a:srgbClr val="CCFFF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C4A8FE-2E96-1CA4-23B9-DBB42C45B983}"/>
              </a:ext>
            </a:extLst>
          </p:cNvPr>
          <p:cNvSpPr txBox="1"/>
          <p:nvPr/>
        </p:nvSpPr>
        <p:spPr>
          <a:xfrm>
            <a:off x="1003094" y="1478081"/>
            <a:ext cx="6265214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900" indent="0">
              <a:lnSpc>
                <a:spcPct val="150000"/>
              </a:lnSpc>
              <a:buNone/>
            </a:pPr>
            <a:r>
              <a:rPr lang="en-US" sz="24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endParaRPr lang="en-US" sz="2400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05617" y="2173227"/>
            <a:ext cx="1007146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/>
              <a:t>A digital clock is </a:t>
            </a:r>
            <a:r>
              <a:rPr lang="en-IN" sz="3200" b="1" dirty="0"/>
              <a:t>an alternative to a traditional analogue clock</a:t>
            </a:r>
            <a:r>
              <a:rPr lang="en-IN" sz="3200" dirty="0"/>
              <a:t>. This type of clock shows numbers to display the time in a digital format, such as on a watch, phone or an alarm clock. </a:t>
            </a:r>
          </a:p>
        </p:txBody>
      </p:sp>
    </p:spTree>
    <p:extLst>
      <p:ext uri="{BB962C8B-B14F-4D97-AF65-F5344CB8AC3E}">
        <p14:creationId xmlns:p14="http://schemas.microsoft.com/office/powerpoint/2010/main" val="3866374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2FA46E-72C5-19AC-D157-9FE2F271C9E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49702" y="495707"/>
            <a:ext cx="4844234" cy="847725"/>
          </a:xfrm>
          <a:solidFill>
            <a:schemeClr val="accent4">
              <a:lumMod val="50000"/>
            </a:schemeClr>
          </a:solidFill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C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 PURPOSE</a:t>
            </a:r>
            <a:endParaRPr lang="en-US" dirty="0">
              <a:solidFill>
                <a:srgbClr val="CCFFFF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45388" y="4080306"/>
            <a:ext cx="2908977" cy="226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953589" y="1645920"/>
            <a:ext cx="819041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/>
              <a:t>A digital clock is an alternative to a traditional analogue clock. This type of clock </a:t>
            </a:r>
            <a:r>
              <a:rPr lang="en-IN" sz="3200" b="1" dirty="0"/>
              <a:t>shows numbers to display the time in a digital format</a:t>
            </a:r>
            <a:r>
              <a:rPr lang="en-IN" sz="3200" dirty="0"/>
              <a:t>, such as on a watch, phone .</a:t>
            </a:r>
          </a:p>
        </p:txBody>
      </p:sp>
    </p:spTree>
    <p:extLst>
      <p:ext uri="{BB962C8B-B14F-4D97-AF65-F5344CB8AC3E}">
        <p14:creationId xmlns:p14="http://schemas.microsoft.com/office/powerpoint/2010/main" val="3474384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78A38-4771-F5B0-D4D3-F02001EF2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384" y="510879"/>
            <a:ext cx="6273311" cy="970450"/>
          </a:xfrm>
          <a:solidFill>
            <a:schemeClr val="accent4">
              <a:lumMod val="50000"/>
            </a:schemeClr>
          </a:solidFill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CC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USE</a:t>
            </a:r>
            <a:endParaRPr lang="en-IN" dirty="0">
              <a:solidFill>
                <a:srgbClr val="CC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17181-83F5-0D9C-19D7-83FB3350C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792" y="1645809"/>
            <a:ext cx="7372269" cy="3864038"/>
          </a:xfrm>
        </p:spPr>
        <p:txBody>
          <a:bodyPr>
            <a:normAutofit fontScale="77500" lnSpcReduction="20000"/>
          </a:bodyPr>
          <a:lstStyle/>
          <a:p>
            <a:pPr marL="1080000" lvl="3" indent="0">
              <a:lnSpc>
                <a:spcPct val="170000"/>
              </a:lnSpc>
              <a:buNone/>
            </a:pPr>
            <a:r>
              <a:rPr lang="en-US" sz="4500" dirty="0">
                <a:solidFill>
                  <a:srgbClr val="CCFFFF"/>
                </a:solidFill>
              </a:rPr>
              <a:t>Front-end</a:t>
            </a:r>
            <a:r>
              <a:rPr lang="en-US" sz="3600" dirty="0"/>
              <a:t>    :      </a:t>
            </a:r>
            <a:r>
              <a:rPr lang="en-US" sz="3600" dirty="0">
                <a:latin typeface="Latha" panose="020B0604020202020204" pitchFamily="34" charset="0"/>
                <a:cs typeface="Latha" panose="020B0604020202020204" pitchFamily="34" charset="0"/>
              </a:rPr>
              <a:t>HTML , CSS </a:t>
            </a:r>
          </a:p>
          <a:p>
            <a:pPr marL="1080000" lvl="3" indent="0">
              <a:lnSpc>
                <a:spcPct val="170000"/>
              </a:lnSpc>
              <a:buNone/>
            </a:pPr>
            <a:r>
              <a:rPr lang="en-US" sz="4500" dirty="0">
                <a:solidFill>
                  <a:srgbClr val="CCFFFF"/>
                </a:solidFill>
              </a:rPr>
              <a:t>Back-end</a:t>
            </a:r>
            <a:r>
              <a:rPr lang="en-US" sz="3600" dirty="0"/>
              <a:t>    :      JAVASCRIPT</a:t>
            </a:r>
          </a:p>
          <a:p>
            <a:pPr marL="1080000" lvl="3" indent="0">
              <a:lnSpc>
                <a:spcPct val="170000"/>
              </a:lnSpc>
              <a:buNone/>
            </a:pPr>
            <a:r>
              <a:rPr lang="en-US" sz="4500" dirty="0">
                <a:solidFill>
                  <a:srgbClr val="CCFFFF"/>
                </a:solidFill>
              </a:rPr>
              <a:t>Editor</a:t>
            </a:r>
            <a:r>
              <a:rPr lang="en-US" sz="3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600" dirty="0"/>
              <a:t>            :     Visual Studio Code</a:t>
            </a:r>
          </a:p>
          <a:p>
            <a:pPr marL="1080000" lvl="3" indent="0">
              <a:lnSpc>
                <a:spcPct val="170000"/>
              </a:lnSpc>
              <a:buNone/>
            </a:pPr>
            <a:r>
              <a:rPr lang="en-US" sz="4500" dirty="0">
                <a:solidFill>
                  <a:srgbClr val="CCFFFF"/>
                </a:solidFill>
              </a:rPr>
              <a:t>Icons</a:t>
            </a:r>
            <a:r>
              <a:rPr lang="en-US" sz="3600" dirty="0"/>
              <a:t>              :     Bootstrap</a:t>
            </a:r>
          </a:p>
        </p:txBody>
      </p:sp>
    </p:spTree>
    <p:extLst>
      <p:ext uri="{BB962C8B-B14F-4D97-AF65-F5344CB8AC3E}">
        <p14:creationId xmlns:p14="http://schemas.microsoft.com/office/powerpoint/2010/main" val="555709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43D2336-19B5-640C-8A71-BBF9F9330C8E}"/>
              </a:ext>
            </a:extLst>
          </p:cNvPr>
          <p:cNvSpPr/>
          <p:nvPr/>
        </p:nvSpPr>
        <p:spPr>
          <a:xfrm>
            <a:off x="4880428" y="575907"/>
            <a:ext cx="1741714" cy="4644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Start</a:t>
            </a:r>
            <a:endParaRPr lang="en-IN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A741E3-9E20-E75D-4124-69EF98539C3A}"/>
              </a:ext>
            </a:extLst>
          </p:cNvPr>
          <p:cNvSpPr txBox="1"/>
          <p:nvPr/>
        </p:nvSpPr>
        <p:spPr>
          <a:xfrm>
            <a:off x="630852" y="455589"/>
            <a:ext cx="3540033" cy="58477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rgbClr val="CCFFFF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Flow Chart</a:t>
            </a:r>
            <a:endParaRPr lang="en-IN" sz="3200" b="1" dirty="0">
              <a:solidFill>
                <a:srgbClr val="CCFFFF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A3DC174-22B5-64FF-BC9B-087B250BD81B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>
            <a:off x="5751285" y="1040364"/>
            <a:ext cx="0" cy="343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arallelogram 7">
            <a:extLst>
              <a:ext uri="{FF2B5EF4-FFF2-40B4-BE49-F238E27FC236}">
                <a16:creationId xmlns:a16="http://schemas.microsoft.com/office/drawing/2014/main" id="{516FF139-7871-7A09-854C-0AE366768545}"/>
              </a:ext>
            </a:extLst>
          </p:cNvPr>
          <p:cNvSpPr/>
          <p:nvPr/>
        </p:nvSpPr>
        <p:spPr>
          <a:xfrm>
            <a:off x="4111237" y="1384201"/>
            <a:ext cx="3280095" cy="675848"/>
          </a:xfrm>
          <a:prstGeom prst="parallelogram">
            <a:avLst>
              <a:gd name="adj" fmla="val 461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BCD1723-58F4-46DC-9405-AE67779A56CD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 rot="5400000">
            <a:off x="5638309" y="2173025"/>
            <a:ext cx="225952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54FC5C08-0A14-F6E4-53FA-E55FD34247C1}"/>
              </a:ext>
            </a:extLst>
          </p:cNvPr>
          <p:cNvSpPr/>
          <p:nvPr/>
        </p:nvSpPr>
        <p:spPr>
          <a:xfrm>
            <a:off x="4647937" y="2286001"/>
            <a:ext cx="2206696" cy="1476102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Connect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Browser 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C5F3736-087F-2B2D-3504-E2A760CE278C}"/>
              </a:ext>
            </a:extLst>
          </p:cNvPr>
          <p:cNvCxnSpPr>
            <a:cxnSpLocks/>
            <a:stCxn id="9" idx="2"/>
            <a:endCxn id="78" idx="0"/>
          </p:cNvCxnSpPr>
          <p:nvPr/>
        </p:nvCxnSpPr>
        <p:spPr>
          <a:xfrm rot="5400000">
            <a:off x="5482658" y="4030730"/>
            <a:ext cx="537255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C047AB55-2190-4682-98A2-F25419BDF5FF}"/>
              </a:ext>
            </a:extLst>
          </p:cNvPr>
          <p:cNvSpPr/>
          <p:nvPr/>
        </p:nvSpPr>
        <p:spPr>
          <a:xfrm>
            <a:off x="4956743" y="4299358"/>
            <a:ext cx="1589083" cy="42280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Connected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78E769B-948F-3D76-669D-1C047AF98DB1}"/>
              </a:ext>
            </a:extLst>
          </p:cNvPr>
          <p:cNvCxnSpPr>
            <a:cxnSpLocks/>
            <a:stCxn id="78" idx="2"/>
            <a:endCxn id="104" idx="0"/>
          </p:cNvCxnSpPr>
          <p:nvPr/>
        </p:nvCxnSpPr>
        <p:spPr>
          <a:xfrm>
            <a:off x="5751285" y="4722161"/>
            <a:ext cx="4044" cy="609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1D2916D7-343E-BC2D-16E9-D2797CDF8748}"/>
              </a:ext>
            </a:extLst>
          </p:cNvPr>
          <p:cNvSpPr/>
          <p:nvPr/>
        </p:nvSpPr>
        <p:spPr>
          <a:xfrm>
            <a:off x="4910455" y="5331185"/>
            <a:ext cx="1689748" cy="10654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Digital</a:t>
            </a:r>
          </a:p>
          <a:p>
            <a:pPr algn="ctr"/>
            <a:r>
              <a:rPr lang="en-US" dirty="0"/>
              <a:t>Clock</a:t>
            </a:r>
          </a:p>
        </p:txBody>
      </p:sp>
    </p:spTree>
    <p:extLst>
      <p:ext uri="{BB962C8B-B14F-4D97-AF65-F5344CB8AC3E}">
        <p14:creationId xmlns:p14="http://schemas.microsoft.com/office/powerpoint/2010/main" val="2591462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E0135C-CC1A-2F49-A024-6127082CDB8F}"/>
              </a:ext>
            </a:extLst>
          </p:cNvPr>
          <p:cNvSpPr txBox="1"/>
          <p:nvPr/>
        </p:nvSpPr>
        <p:spPr>
          <a:xfrm>
            <a:off x="862149" y="261255"/>
            <a:ext cx="7093130" cy="52322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1714500" lvl="3" indent="-342900" algn="ctr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CCFFFF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Data Flow Diagram</a:t>
            </a:r>
            <a:endParaRPr lang="en-IN" sz="2800" b="1" dirty="0">
              <a:solidFill>
                <a:srgbClr val="CCFFFF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AF37A5-3BF8-02B1-325C-7C117161B6D7}"/>
              </a:ext>
            </a:extLst>
          </p:cNvPr>
          <p:cNvSpPr/>
          <p:nvPr/>
        </p:nvSpPr>
        <p:spPr>
          <a:xfrm>
            <a:off x="4740253" y="2775857"/>
            <a:ext cx="2969560" cy="228189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DIGITAL CLOCK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281122-A6AD-A443-9D74-F80D82C4FC5C}"/>
              </a:ext>
            </a:extLst>
          </p:cNvPr>
          <p:cNvSpPr txBox="1"/>
          <p:nvPr/>
        </p:nvSpPr>
        <p:spPr>
          <a:xfrm>
            <a:off x="1503184" y="1370085"/>
            <a:ext cx="5033682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Zero Level </a:t>
            </a:r>
            <a:endParaRPr lang="en-IN" sz="2400" b="1" dirty="0">
              <a:solidFill>
                <a:schemeClr val="accent3">
                  <a:lumMod val="20000"/>
                  <a:lumOff val="8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5F6F4DA-7D4B-A9FD-6D10-415007F65C04}"/>
              </a:ext>
            </a:extLst>
          </p:cNvPr>
          <p:cNvCxnSpPr>
            <a:cxnSpLocks/>
          </p:cNvCxnSpPr>
          <p:nvPr/>
        </p:nvCxnSpPr>
        <p:spPr>
          <a:xfrm>
            <a:off x="1848010" y="4094029"/>
            <a:ext cx="28608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DE66B47-391C-580B-4800-E17329295CB1}"/>
              </a:ext>
            </a:extLst>
          </p:cNvPr>
          <p:cNvCxnSpPr>
            <a:cxnSpLocks/>
          </p:cNvCxnSpPr>
          <p:nvPr/>
        </p:nvCxnSpPr>
        <p:spPr>
          <a:xfrm>
            <a:off x="1848010" y="2876886"/>
            <a:ext cx="0" cy="1201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93D722A-313F-3327-8F98-5ACE631A56BA}"/>
              </a:ext>
            </a:extLst>
          </p:cNvPr>
          <p:cNvSpPr/>
          <p:nvPr/>
        </p:nvSpPr>
        <p:spPr>
          <a:xfrm>
            <a:off x="812586" y="2420054"/>
            <a:ext cx="2689411" cy="456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rgbClr val="7030A0"/>
                </a:solidFill>
              </a:rPr>
              <a:t>USER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6690B9F-D334-1E20-FCCF-16FB6BBD00FE}"/>
              </a:ext>
            </a:extLst>
          </p:cNvPr>
          <p:cNvCxnSpPr>
            <a:cxnSpLocks/>
          </p:cNvCxnSpPr>
          <p:nvPr/>
        </p:nvCxnSpPr>
        <p:spPr>
          <a:xfrm flipV="1">
            <a:off x="2016097" y="2876886"/>
            <a:ext cx="0" cy="1039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45A29E0-0BC8-9203-8ED2-BFD22197063C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2014983" y="3916805"/>
            <a:ext cx="2725270" cy="120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99280C2-33C6-0C15-A342-BB8BCAB06CB7}"/>
              </a:ext>
            </a:extLst>
          </p:cNvPr>
          <p:cNvSpPr txBox="1"/>
          <p:nvPr/>
        </p:nvSpPr>
        <p:spPr>
          <a:xfrm>
            <a:off x="2590718" y="4124035"/>
            <a:ext cx="2858613" cy="369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to System</a:t>
            </a:r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9221318-FEED-6079-ED51-16BA80186E0B}"/>
              </a:ext>
            </a:extLst>
          </p:cNvPr>
          <p:cNvSpPr txBox="1"/>
          <p:nvPr/>
        </p:nvSpPr>
        <p:spPr>
          <a:xfrm>
            <a:off x="2054377" y="3488749"/>
            <a:ext cx="29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response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41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6A0615-005C-9FAD-24DE-6A398335AAE3}"/>
              </a:ext>
            </a:extLst>
          </p:cNvPr>
          <p:cNvSpPr txBox="1"/>
          <p:nvPr/>
        </p:nvSpPr>
        <p:spPr>
          <a:xfrm>
            <a:off x="728170" y="648678"/>
            <a:ext cx="5737944" cy="58477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1371600" lvl="2" indent="-45720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CCFFF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Project</a:t>
            </a:r>
            <a:r>
              <a:rPr lang="en-US" sz="3200" dirty="0">
                <a:solidFill>
                  <a:srgbClr val="CC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Limits</a:t>
            </a:r>
            <a:endParaRPr lang="en-IN" sz="3200" dirty="0">
              <a:solidFill>
                <a:srgbClr val="CC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7DD495-1DEB-F089-1788-8DE1E6FD8760}"/>
              </a:ext>
            </a:extLst>
          </p:cNvPr>
          <p:cNvSpPr txBox="1"/>
          <p:nvPr/>
        </p:nvSpPr>
        <p:spPr>
          <a:xfrm>
            <a:off x="1643464" y="1522324"/>
            <a:ext cx="920205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In Feature add more features.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Build More User Friendly.</a:t>
            </a:r>
          </a:p>
        </p:txBody>
      </p:sp>
    </p:spTree>
    <p:extLst>
      <p:ext uri="{BB962C8B-B14F-4D97-AF65-F5344CB8AC3E}">
        <p14:creationId xmlns:p14="http://schemas.microsoft.com/office/powerpoint/2010/main" val="2572781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1101</TotalTime>
  <Words>206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Aharoni</vt:lpstr>
      <vt:lpstr>Arial</vt:lpstr>
      <vt:lpstr>Arial Black</vt:lpstr>
      <vt:lpstr>Calibri</vt:lpstr>
      <vt:lpstr>Latha</vt:lpstr>
      <vt:lpstr>Rockwell</vt:lpstr>
      <vt:lpstr>Wingdings</vt:lpstr>
      <vt:lpstr>Wingdings 2</vt:lpstr>
      <vt:lpstr>Foundry</vt:lpstr>
      <vt:lpstr>NAME       :-    AKASHLAL YADAV AJAY Seat NO    :-    1434 Guide       :-    MAHANOOR MAM  </vt:lpstr>
      <vt:lpstr>INDEX </vt:lpstr>
      <vt:lpstr>DIGITAL CLOCK </vt:lpstr>
      <vt:lpstr>INTRODUCTION</vt:lpstr>
      <vt:lpstr>SITE PURPOSE</vt:lpstr>
      <vt:lpstr>DEVELOPMENT USE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   :- Henil Vinodbhai Prajapati  Seat NO :-  1427</dc:title>
  <dc:creator>rkdadmin</dc:creator>
  <cp:lastModifiedBy>Henil Prajapati</cp:lastModifiedBy>
  <cp:revision>147</cp:revision>
  <dcterms:created xsi:type="dcterms:W3CDTF">2022-11-11T04:47:27Z</dcterms:created>
  <dcterms:modified xsi:type="dcterms:W3CDTF">2022-11-13T05:34:19Z</dcterms:modified>
</cp:coreProperties>
</file>