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60" r:id="rId2"/>
    <p:sldId id="261" r:id="rId3"/>
    <p:sldId id="257" r:id="rId4"/>
    <p:sldId id="264" r:id="rId5"/>
    <p:sldId id="276" r:id="rId6"/>
    <p:sldId id="262" r:id="rId7"/>
    <p:sldId id="263" r:id="rId8"/>
    <p:sldId id="275" r:id="rId9"/>
    <p:sldId id="269" r:id="rId10"/>
    <p:sldId id="271" r:id="rId11"/>
    <p:sldId id="272" r:id="rId12"/>
    <p:sldId id="274" r:id="rId13"/>
    <p:sldId id="273" r:id="rId14"/>
    <p:sldId id="266" r:id="rId15"/>
    <p:sldId id="265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6AF6B3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 varScale="1">
        <p:scale>
          <a:sx n="91" d="100"/>
          <a:sy n="91" d="100"/>
        </p:scale>
        <p:origin x="6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0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417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45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03334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352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465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849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338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920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889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1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627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952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7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5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679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7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65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henil.rf.gd/Web_Chat/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vzilla.com/thank-you-messages-for-attending-meeting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5" y="180635"/>
            <a:ext cx="10727670" cy="3653134"/>
          </a:xfrm>
        </p:spPr>
        <p:txBody>
          <a:bodyPr anchor="ctr"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en-US" sz="3600" dirty="0">
                <a:solidFill>
                  <a:srgbClr val="FFFF00"/>
                </a:solidFill>
                <a:latin typeface="Arial Black" panose="020B0A04020102020204" pitchFamily="34" charset="0"/>
              </a:rPr>
              <a:t>NAME</a:t>
            </a:r>
            <a:r>
              <a:rPr lang="en-US" sz="4000" dirty="0">
                <a:solidFill>
                  <a:srgbClr val="FFFF00"/>
                </a:solidFill>
                <a:latin typeface="Arial Black" panose="020B0A04020102020204" pitchFamily="34" charset="0"/>
              </a:rPr>
              <a:t>  </a:t>
            </a:r>
            <a:r>
              <a:rPr lang="en-US" sz="4000" i="1" dirty="0"/>
              <a:t>     </a:t>
            </a:r>
            <a:r>
              <a:rPr lang="en-US" sz="4000" dirty="0"/>
              <a:t>:-</a:t>
            </a:r>
            <a:r>
              <a:rPr lang="en-US" sz="4000" i="1" dirty="0"/>
              <a:t>    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Henil Vinodbhai Prajapati</a:t>
            </a:r>
            <a:br>
              <a:rPr lang="en-US" sz="4000" i="1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00"/>
                </a:solidFill>
                <a:latin typeface="Arial Black" panose="020B0A04020102020204" pitchFamily="34" charset="0"/>
              </a:rPr>
              <a:t>Seat NO   </a:t>
            </a:r>
            <a:r>
              <a:rPr lang="en-US" sz="4000" dirty="0"/>
              <a:t>:-</a:t>
            </a:r>
            <a:r>
              <a:rPr lang="en-US" sz="4000" i="1" dirty="0"/>
              <a:t>    </a:t>
            </a:r>
            <a:r>
              <a:rPr lang="en-US" sz="4000" dirty="0">
                <a:solidFill>
                  <a:srgbClr val="FFFFFF"/>
                </a:solidFill>
              </a:rPr>
              <a:t>1427</a:t>
            </a:r>
            <a:br>
              <a:rPr lang="en-US" sz="4000" dirty="0">
                <a:solidFill>
                  <a:srgbClr val="FFFF00"/>
                </a:solidFill>
              </a:rPr>
            </a:br>
            <a:r>
              <a:rPr lang="en-US" sz="3600" dirty="0">
                <a:solidFill>
                  <a:srgbClr val="FFFF00"/>
                </a:solidFill>
                <a:latin typeface="Arial Black" panose="020B0A04020102020204" pitchFamily="34" charset="0"/>
              </a:rPr>
              <a:t>Guide</a:t>
            </a:r>
            <a:r>
              <a:rPr lang="en-US" sz="4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4000" i="1" dirty="0">
                <a:solidFill>
                  <a:srgbClr val="FFFF00"/>
                </a:solidFill>
              </a:rPr>
              <a:t>      </a:t>
            </a:r>
            <a:r>
              <a:rPr lang="en-US" sz="4000" dirty="0">
                <a:solidFill>
                  <a:srgbClr val="FFFFFF"/>
                </a:solidFill>
              </a:rPr>
              <a:t>:-</a:t>
            </a:r>
            <a:r>
              <a:rPr lang="en-US" sz="4000" i="1" dirty="0">
                <a:solidFill>
                  <a:srgbClr val="FFFFFF"/>
                </a:solidFill>
              </a:rPr>
              <a:t>    </a:t>
            </a:r>
            <a:r>
              <a:rPr lang="en-US" sz="4000" dirty="0">
                <a:solidFill>
                  <a:srgbClr val="FFFFFF"/>
                </a:solidFill>
              </a:rPr>
              <a:t>Neha Mam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102" y="5089861"/>
            <a:ext cx="12344437" cy="17681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00"/>
                </a:solidFill>
                <a:latin typeface="Arial Black" panose="020B0A04020102020204" pitchFamily="34" charset="0"/>
              </a:rPr>
              <a:t>R.K. DESAI ACHCHHARIWALA COLLEGE OF COMPUTER &amp; APPLIED SCIENCES, VAPI </a:t>
            </a:r>
          </a:p>
        </p:txBody>
      </p:sp>
    </p:spTree>
    <p:extLst>
      <p:ext uri="{BB962C8B-B14F-4D97-AF65-F5344CB8AC3E}">
        <p14:creationId xmlns:p14="http://schemas.microsoft.com/office/powerpoint/2010/main" val="194334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8FD29EA-FF5C-3142-3320-6EB924E440C4}"/>
              </a:ext>
            </a:extLst>
          </p:cNvPr>
          <p:cNvSpPr/>
          <p:nvPr/>
        </p:nvSpPr>
        <p:spPr>
          <a:xfrm>
            <a:off x="5481704" y="601129"/>
            <a:ext cx="1344703" cy="1222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  <a:p>
            <a:pPr algn="ctr"/>
            <a:endParaRPr lang="en-US" sz="7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  <a:endParaRPr lang="en-IN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A9D687-B207-C6A0-0765-52C633D6A41E}"/>
              </a:ext>
            </a:extLst>
          </p:cNvPr>
          <p:cNvSpPr/>
          <p:nvPr/>
        </p:nvSpPr>
        <p:spPr>
          <a:xfrm>
            <a:off x="876083" y="1633743"/>
            <a:ext cx="2164977" cy="45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  <a:endParaRPr lang="en-IN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3091E-E83C-4119-F9A2-D67E91269E5B}"/>
              </a:ext>
            </a:extLst>
          </p:cNvPr>
          <p:cNvSpPr/>
          <p:nvPr/>
        </p:nvSpPr>
        <p:spPr>
          <a:xfrm>
            <a:off x="9258643" y="1633743"/>
            <a:ext cx="2352118" cy="45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243E67-3DAF-7192-2809-7CE553E0316F}"/>
              </a:ext>
            </a:extLst>
          </p:cNvPr>
          <p:cNvCxnSpPr>
            <a:cxnSpLocks/>
          </p:cNvCxnSpPr>
          <p:nvPr/>
        </p:nvCxnSpPr>
        <p:spPr>
          <a:xfrm>
            <a:off x="1904785" y="1037193"/>
            <a:ext cx="0" cy="59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0D0C5B-4CF1-1297-B0C6-98A5F38B31D9}"/>
              </a:ext>
            </a:extLst>
          </p:cNvPr>
          <p:cNvCxnSpPr/>
          <p:nvPr/>
        </p:nvCxnSpPr>
        <p:spPr>
          <a:xfrm>
            <a:off x="1904785" y="1037193"/>
            <a:ext cx="3711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5C75FF-E959-3C5B-FB72-F498EB5E80ED}"/>
              </a:ext>
            </a:extLst>
          </p:cNvPr>
          <p:cNvCxnSpPr/>
          <p:nvPr/>
        </p:nvCxnSpPr>
        <p:spPr>
          <a:xfrm>
            <a:off x="6723314" y="1037193"/>
            <a:ext cx="3711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A0D87C-12DB-D4A4-5242-73EF85C25D4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0434702" y="1037193"/>
            <a:ext cx="0" cy="59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6579DF-828C-99ED-6139-9384A15A3533}"/>
              </a:ext>
            </a:extLst>
          </p:cNvPr>
          <p:cNvCxnSpPr>
            <a:cxnSpLocks/>
          </p:cNvCxnSpPr>
          <p:nvPr/>
        </p:nvCxnSpPr>
        <p:spPr>
          <a:xfrm>
            <a:off x="2093043" y="1197913"/>
            <a:ext cx="3388661" cy="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C763FA-ABC3-0E71-2296-008CD854E2C5}"/>
              </a:ext>
            </a:extLst>
          </p:cNvPr>
          <p:cNvCxnSpPr>
            <a:cxnSpLocks/>
          </p:cNvCxnSpPr>
          <p:nvPr/>
        </p:nvCxnSpPr>
        <p:spPr>
          <a:xfrm>
            <a:off x="2093043" y="1212187"/>
            <a:ext cx="0" cy="421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20F835-95D3-AF89-1D3B-2E0E50536E28}"/>
              </a:ext>
            </a:extLst>
          </p:cNvPr>
          <p:cNvCxnSpPr>
            <a:cxnSpLocks/>
          </p:cNvCxnSpPr>
          <p:nvPr/>
        </p:nvCxnSpPr>
        <p:spPr>
          <a:xfrm flipH="1">
            <a:off x="6826407" y="1197913"/>
            <a:ext cx="34962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CA492E-64E3-0CCA-C83D-0C07B16F1D92}"/>
              </a:ext>
            </a:extLst>
          </p:cNvPr>
          <p:cNvCxnSpPr>
            <a:cxnSpLocks/>
          </p:cNvCxnSpPr>
          <p:nvPr/>
        </p:nvCxnSpPr>
        <p:spPr>
          <a:xfrm>
            <a:off x="10322643" y="1197913"/>
            <a:ext cx="0" cy="382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CFBE51B-6FA3-22A7-C0A5-B7029508CE6F}"/>
              </a:ext>
            </a:extLst>
          </p:cNvPr>
          <p:cNvSpPr txBox="1"/>
          <p:nvPr/>
        </p:nvSpPr>
        <p:spPr>
          <a:xfrm>
            <a:off x="2847399" y="1264673"/>
            <a:ext cx="2622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Send Name and Password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7EE1E1-AF76-30AF-9C3E-6F6E642AE1EA}"/>
              </a:ext>
            </a:extLst>
          </p:cNvPr>
          <p:cNvSpPr txBox="1"/>
          <p:nvPr/>
        </p:nvSpPr>
        <p:spPr>
          <a:xfrm>
            <a:off x="6943179" y="1238964"/>
            <a:ext cx="2622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Send Name and Password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60DAF6-C7E3-5E68-BFED-2C5FBD83D72A}"/>
              </a:ext>
            </a:extLst>
          </p:cNvPr>
          <p:cNvSpPr txBox="1"/>
          <p:nvPr/>
        </p:nvSpPr>
        <p:spPr>
          <a:xfrm>
            <a:off x="1982116" y="66556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Login Success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CE4E9-8CE9-34CE-4A29-EF44E5FAAECE}"/>
              </a:ext>
            </a:extLst>
          </p:cNvPr>
          <p:cNvSpPr txBox="1"/>
          <p:nvPr/>
        </p:nvSpPr>
        <p:spPr>
          <a:xfrm>
            <a:off x="8736704" y="65753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Login Success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13A62C8-B718-4AFB-6DC9-66A21546DDC8}"/>
              </a:ext>
            </a:extLst>
          </p:cNvPr>
          <p:cNvSpPr/>
          <p:nvPr/>
        </p:nvSpPr>
        <p:spPr>
          <a:xfrm>
            <a:off x="5480331" y="2090575"/>
            <a:ext cx="1344703" cy="1222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  <a:p>
            <a:pPr algn="ctr"/>
            <a:endParaRPr lang="en-US" sz="1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D04067-8A2A-18C7-00B6-0BE9AE062EC2}"/>
              </a:ext>
            </a:extLst>
          </p:cNvPr>
          <p:cNvCxnSpPr>
            <a:cxnSpLocks/>
          </p:cNvCxnSpPr>
          <p:nvPr/>
        </p:nvCxnSpPr>
        <p:spPr>
          <a:xfrm>
            <a:off x="2738986" y="2701632"/>
            <a:ext cx="27687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6CDB5A-5C4E-F89D-E5C5-2CC82D61D2E2}"/>
              </a:ext>
            </a:extLst>
          </p:cNvPr>
          <p:cNvCxnSpPr>
            <a:cxnSpLocks/>
          </p:cNvCxnSpPr>
          <p:nvPr/>
        </p:nvCxnSpPr>
        <p:spPr>
          <a:xfrm flipV="1">
            <a:off x="2738986" y="2111326"/>
            <a:ext cx="0" cy="590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4A4436-E08E-6976-6436-B0C142A400F1}"/>
              </a:ext>
            </a:extLst>
          </p:cNvPr>
          <p:cNvCxnSpPr>
            <a:cxnSpLocks/>
          </p:cNvCxnSpPr>
          <p:nvPr/>
        </p:nvCxnSpPr>
        <p:spPr>
          <a:xfrm>
            <a:off x="2570569" y="2862259"/>
            <a:ext cx="29371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4057BF8-BDB8-FACE-7B2F-E62B066674AA}"/>
              </a:ext>
            </a:extLst>
          </p:cNvPr>
          <p:cNvCxnSpPr>
            <a:cxnSpLocks/>
          </p:cNvCxnSpPr>
          <p:nvPr/>
        </p:nvCxnSpPr>
        <p:spPr>
          <a:xfrm>
            <a:off x="2570569" y="2090575"/>
            <a:ext cx="0" cy="771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FA99F63-B211-DFA2-2C65-E04A2D6457A7}"/>
              </a:ext>
            </a:extLst>
          </p:cNvPr>
          <p:cNvSpPr txBox="1"/>
          <p:nvPr/>
        </p:nvSpPr>
        <p:spPr>
          <a:xfrm>
            <a:off x="3550174" y="233230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B0BADA-BEEA-9B07-FDD1-E1B3BE2D3424}"/>
              </a:ext>
            </a:extLst>
          </p:cNvPr>
          <p:cNvSpPr txBox="1"/>
          <p:nvPr/>
        </p:nvSpPr>
        <p:spPr>
          <a:xfrm>
            <a:off x="2449613" y="291257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Send Message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48DC59A-654E-E28C-F8D2-24EB3637D2F9}"/>
              </a:ext>
            </a:extLst>
          </p:cNvPr>
          <p:cNvCxnSpPr>
            <a:cxnSpLocks/>
          </p:cNvCxnSpPr>
          <p:nvPr/>
        </p:nvCxnSpPr>
        <p:spPr>
          <a:xfrm>
            <a:off x="6825034" y="2701632"/>
            <a:ext cx="27372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9D1DCF4-86CE-74C9-A216-C20A8922804F}"/>
              </a:ext>
            </a:extLst>
          </p:cNvPr>
          <p:cNvCxnSpPr>
            <a:cxnSpLocks/>
          </p:cNvCxnSpPr>
          <p:nvPr/>
        </p:nvCxnSpPr>
        <p:spPr>
          <a:xfrm flipV="1">
            <a:off x="9562332" y="2065419"/>
            <a:ext cx="0" cy="652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78041DD-B12F-6F7B-CD72-7ACAB6512636}"/>
              </a:ext>
            </a:extLst>
          </p:cNvPr>
          <p:cNvCxnSpPr>
            <a:cxnSpLocks/>
          </p:cNvCxnSpPr>
          <p:nvPr/>
        </p:nvCxnSpPr>
        <p:spPr>
          <a:xfrm flipH="1">
            <a:off x="6825034" y="2862259"/>
            <a:ext cx="28962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7E28F0-8624-6484-F64C-9E6F5EF88FF6}"/>
              </a:ext>
            </a:extLst>
          </p:cNvPr>
          <p:cNvCxnSpPr>
            <a:cxnSpLocks/>
          </p:cNvCxnSpPr>
          <p:nvPr/>
        </p:nvCxnSpPr>
        <p:spPr>
          <a:xfrm>
            <a:off x="9721261" y="2047218"/>
            <a:ext cx="0" cy="815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D656DAB-5BBD-7AFF-CE49-D42C11AE648C}"/>
              </a:ext>
            </a:extLst>
          </p:cNvPr>
          <p:cNvSpPr txBox="1"/>
          <p:nvPr/>
        </p:nvSpPr>
        <p:spPr>
          <a:xfrm>
            <a:off x="7552666" y="231137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326B2DE-254F-B3B2-175F-A3CF6265B611}"/>
              </a:ext>
            </a:extLst>
          </p:cNvPr>
          <p:cNvSpPr txBox="1"/>
          <p:nvPr/>
        </p:nvSpPr>
        <p:spPr>
          <a:xfrm>
            <a:off x="7041363" y="2859145"/>
            <a:ext cx="277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Send Message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F4706BC-B7E0-E1D8-B493-ABC3E2DA6B0F}"/>
              </a:ext>
            </a:extLst>
          </p:cNvPr>
          <p:cNvSpPr/>
          <p:nvPr/>
        </p:nvSpPr>
        <p:spPr>
          <a:xfrm>
            <a:off x="5480330" y="3580020"/>
            <a:ext cx="1344703" cy="1222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  <a:p>
            <a:pPr algn="ctr"/>
            <a:endParaRPr lang="en-US" sz="1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5C1BF83-0990-34D9-FBBA-B72A11FF3DE8}"/>
              </a:ext>
            </a:extLst>
          </p:cNvPr>
          <p:cNvCxnSpPr>
            <a:cxnSpLocks/>
          </p:cNvCxnSpPr>
          <p:nvPr/>
        </p:nvCxnSpPr>
        <p:spPr>
          <a:xfrm>
            <a:off x="2093043" y="4084374"/>
            <a:ext cx="3386670" cy="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70B7968-3E06-0266-6584-14C81F81232E}"/>
              </a:ext>
            </a:extLst>
          </p:cNvPr>
          <p:cNvCxnSpPr>
            <a:cxnSpLocks/>
          </p:cNvCxnSpPr>
          <p:nvPr/>
        </p:nvCxnSpPr>
        <p:spPr>
          <a:xfrm flipV="1">
            <a:off x="2093043" y="2090575"/>
            <a:ext cx="0" cy="1973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83ADFA8-A626-F854-27C9-A543AD4E23BC}"/>
              </a:ext>
            </a:extLst>
          </p:cNvPr>
          <p:cNvCxnSpPr>
            <a:cxnSpLocks/>
          </p:cNvCxnSpPr>
          <p:nvPr/>
        </p:nvCxnSpPr>
        <p:spPr>
          <a:xfrm flipV="1">
            <a:off x="1958571" y="4253593"/>
            <a:ext cx="3521142" cy="25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30182C-F4BD-9C10-4446-E8F88B5C3FBE}"/>
              </a:ext>
            </a:extLst>
          </p:cNvPr>
          <p:cNvCxnSpPr>
            <a:cxnSpLocks/>
          </p:cNvCxnSpPr>
          <p:nvPr/>
        </p:nvCxnSpPr>
        <p:spPr>
          <a:xfrm>
            <a:off x="1934369" y="2065419"/>
            <a:ext cx="13464" cy="221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34F03A9-44F7-5250-371B-513A7BDCA8C3}"/>
              </a:ext>
            </a:extLst>
          </p:cNvPr>
          <p:cNvSpPr txBox="1"/>
          <p:nvPr/>
        </p:nvSpPr>
        <p:spPr>
          <a:xfrm>
            <a:off x="2124419" y="369627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080E83-C849-A053-4816-4783752A6452}"/>
              </a:ext>
            </a:extLst>
          </p:cNvPr>
          <p:cNvSpPr txBox="1"/>
          <p:nvPr/>
        </p:nvSpPr>
        <p:spPr>
          <a:xfrm>
            <a:off x="3394065" y="4276295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Send Image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1C7F6A-FE59-3C7F-A880-2152F71843FD}"/>
              </a:ext>
            </a:extLst>
          </p:cNvPr>
          <p:cNvCxnSpPr>
            <a:cxnSpLocks/>
          </p:cNvCxnSpPr>
          <p:nvPr/>
        </p:nvCxnSpPr>
        <p:spPr>
          <a:xfrm>
            <a:off x="6794107" y="4078899"/>
            <a:ext cx="3510655" cy="14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DDCA59D-9CAE-E638-44D5-CECA7B793260}"/>
              </a:ext>
            </a:extLst>
          </p:cNvPr>
          <p:cNvCxnSpPr>
            <a:cxnSpLocks/>
          </p:cNvCxnSpPr>
          <p:nvPr/>
        </p:nvCxnSpPr>
        <p:spPr>
          <a:xfrm flipV="1">
            <a:off x="10304762" y="2105483"/>
            <a:ext cx="0" cy="1973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E0B9230-EE13-4E84-8D36-EA5A66CCA917}"/>
              </a:ext>
            </a:extLst>
          </p:cNvPr>
          <p:cNvCxnSpPr>
            <a:cxnSpLocks/>
          </p:cNvCxnSpPr>
          <p:nvPr/>
        </p:nvCxnSpPr>
        <p:spPr>
          <a:xfrm flipH="1">
            <a:off x="6794107" y="4239526"/>
            <a:ext cx="36405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EEE48B8-0779-B8AE-25EE-75BA050B605D}"/>
              </a:ext>
            </a:extLst>
          </p:cNvPr>
          <p:cNvCxnSpPr>
            <a:cxnSpLocks/>
          </p:cNvCxnSpPr>
          <p:nvPr/>
        </p:nvCxnSpPr>
        <p:spPr>
          <a:xfrm>
            <a:off x="10434702" y="2111326"/>
            <a:ext cx="0" cy="212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CE130A0-67C7-C4C7-3008-073EDD697DCF}"/>
              </a:ext>
            </a:extLst>
          </p:cNvPr>
          <p:cNvSpPr txBox="1"/>
          <p:nvPr/>
        </p:nvSpPr>
        <p:spPr>
          <a:xfrm>
            <a:off x="8234234" y="365750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3C12858-5FC8-7C55-1057-DAEA313F11C2}"/>
              </a:ext>
            </a:extLst>
          </p:cNvPr>
          <p:cNvSpPr txBox="1"/>
          <p:nvPr/>
        </p:nvSpPr>
        <p:spPr>
          <a:xfrm>
            <a:off x="6969895" y="427875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Send Image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0BDC459-C802-1A2C-833C-515EE6DE4ABE}"/>
              </a:ext>
            </a:extLst>
          </p:cNvPr>
          <p:cNvSpPr/>
          <p:nvPr/>
        </p:nvSpPr>
        <p:spPr>
          <a:xfrm>
            <a:off x="5479713" y="5069465"/>
            <a:ext cx="1481444" cy="1222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</a:p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0F7C5EA-D97B-F4C8-D0C1-EE259C0DDFF8}"/>
              </a:ext>
            </a:extLst>
          </p:cNvPr>
          <p:cNvCxnSpPr>
            <a:cxnSpLocks/>
          </p:cNvCxnSpPr>
          <p:nvPr/>
        </p:nvCxnSpPr>
        <p:spPr>
          <a:xfrm flipV="1">
            <a:off x="1393769" y="5656549"/>
            <a:ext cx="4072470" cy="2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6DE636E-DAB0-4E67-F518-3EDD2A5DAEC5}"/>
              </a:ext>
            </a:extLst>
          </p:cNvPr>
          <p:cNvCxnSpPr>
            <a:cxnSpLocks/>
          </p:cNvCxnSpPr>
          <p:nvPr/>
        </p:nvCxnSpPr>
        <p:spPr>
          <a:xfrm flipV="1">
            <a:off x="1393769" y="2074284"/>
            <a:ext cx="0" cy="3582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1759229-D7A5-21A4-F1EC-4E3F00255520}"/>
              </a:ext>
            </a:extLst>
          </p:cNvPr>
          <p:cNvCxnSpPr>
            <a:cxnSpLocks/>
          </p:cNvCxnSpPr>
          <p:nvPr/>
        </p:nvCxnSpPr>
        <p:spPr>
          <a:xfrm flipV="1">
            <a:off x="1142466" y="5846151"/>
            <a:ext cx="4337247" cy="58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56566DA-7E50-C998-5CD5-070DE3150F7F}"/>
              </a:ext>
            </a:extLst>
          </p:cNvPr>
          <p:cNvCxnSpPr>
            <a:cxnSpLocks/>
          </p:cNvCxnSpPr>
          <p:nvPr/>
        </p:nvCxnSpPr>
        <p:spPr>
          <a:xfrm>
            <a:off x="1140465" y="2090575"/>
            <a:ext cx="6020" cy="3812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6CA22B6-5E51-789D-9FCC-50CEC2112F95}"/>
              </a:ext>
            </a:extLst>
          </p:cNvPr>
          <p:cNvSpPr txBox="1"/>
          <p:nvPr/>
        </p:nvSpPr>
        <p:spPr>
          <a:xfrm>
            <a:off x="1476497" y="526169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 out Success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921D865-B9C8-29E8-7D33-7FD9D6B73470}"/>
              </a:ext>
            </a:extLst>
          </p:cNvPr>
          <p:cNvSpPr txBox="1"/>
          <p:nvPr/>
        </p:nvSpPr>
        <p:spPr>
          <a:xfrm>
            <a:off x="2911141" y="5922248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Log Out Request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E90286E-4637-E2B0-9726-F02636163028}"/>
              </a:ext>
            </a:extLst>
          </p:cNvPr>
          <p:cNvCxnSpPr>
            <a:cxnSpLocks/>
          </p:cNvCxnSpPr>
          <p:nvPr/>
        </p:nvCxnSpPr>
        <p:spPr>
          <a:xfrm flipV="1">
            <a:off x="6906364" y="5671413"/>
            <a:ext cx="4072470" cy="2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A665986-9A1E-D0E7-57CF-0FC86F750116}"/>
              </a:ext>
            </a:extLst>
          </p:cNvPr>
          <p:cNvCxnSpPr>
            <a:cxnSpLocks/>
          </p:cNvCxnSpPr>
          <p:nvPr/>
        </p:nvCxnSpPr>
        <p:spPr>
          <a:xfrm flipV="1">
            <a:off x="10978834" y="2098257"/>
            <a:ext cx="0" cy="3597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243AEF5-83BF-A906-AE2B-8BF376AF9B94}"/>
              </a:ext>
            </a:extLst>
          </p:cNvPr>
          <p:cNvCxnSpPr>
            <a:cxnSpLocks/>
          </p:cNvCxnSpPr>
          <p:nvPr/>
        </p:nvCxnSpPr>
        <p:spPr>
          <a:xfrm flipH="1">
            <a:off x="6906364" y="5846151"/>
            <a:ext cx="4340941" cy="29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DE61EC7-081B-142E-1E11-F6A0E6D7F5FE}"/>
              </a:ext>
            </a:extLst>
          </p:cNvPr>
          <p:cNvCxnSpPr>
            <a:cxnSpLocks/>
          </p:cNvCxnSpPr>
          <p:nvPr/>
        </p:nvCxnSpPr>
        <p:spPr>
          <a:xfrm>
            <a:off x="11202706" y="1960095"/>
            <a:ext cx="24506" cy="3886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6F4D48C6-B94B-28A7-86A2-95403D0CB944}"/>
              </a:ext>
            </a:extLst>
          </p:cNvPr>
          <p:cNvSpPr txBox="1"/>
          <p:nvPr/>
        </p:nvSpPr>
        <p:spPr>
          <a:xfrm>
            <a:off x="8838672" y="5238486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 out Success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AA26919-9B54-EBB1-29C5-EA3AD520DA3A}"/>
              </a:ext>
            </a:extLst>
          </p:cNvPr>
          <p:cNvSpPr txBox="1"/>
          <p:nvPr/>
        </p:nvSpPr>
        <p:spPr>
          <a:xfrm>
            <a:off x="7167527" y="5922248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Log Out Request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4A736B8-7286-323D-B7BF-29560D88E1C3}"/>
              </a:ext>
            </a:extLst>
          </p:cNvPr>
          <p:cNvSpPr txBox="1"/>
          <p:nvPr/>
        </p:nvSpPr>
        <p:spPr>
          <a:xfrm flipH="1">
            <a:off x="201484" y="110463"/>
            <a:ext cx="3889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C000"/>
                </a:solidFill>
                <a:latin typeface="Arial Black" panose="020B0A04020102020204" pitchFamily="34" charset="0"/>
              </a:rPr>
              <a:t>1</a:t>
            </a:r>
            <a:r>
              <a:rPr lang="en-US" sz="2400" b="1" baseline="30000" dirty="0">
                <a:solidFill>
                  <a:srgbClr val="FFC000"/>
                </a:solidFill>
                <a:latin typeface="Arial Black" panose="020B0A04020102020204" pitchFamily="34" charset="0"/>
              </a:rPr>
              <a:t>st  </a:t>
            </a:r>
            <a:r>
              <a:rPr lang="en-US" sz="2400" b="1" dirty="0">
                <a:solidFill>
                  <a:srgbClr val="FFC000"/>
                </a:solidFill>
                <a:latin typeface="Arial Black" panose="020B0A04020102020204" pitchFamily="34" charset="0"/>
              </a:rPr>
              <a:t>Level of DFD</a:t>
            </a:r>
            <a:endParaRPr lang="en-IN" sz="2400" b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4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>
            <a:extLst>
              <a:ext uri="{FF2B5EF4-FFF2-40B4-BE49-F238E27FC236}">
                <a16:creationId xmlns:a16="http://schemas.microsoft.com/office/drawing/2014/main" id="{1EB243B5-2988-397C-48C8-0A447A125FC6}"/>
              </a:ext>
            </a:extLst>
          </p:cNvPr>
          <p:cNvSpPr/>
          <p:nvPr/>
        </p:nvSpPr>
        <p:spPr>
          <a:xfrm>
            <a:off x="5423648" y="1994500"/>
            <a:ext cx="1344703" cy="1222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  <a:p>
            <a:pPr algn="ctr"/>
            <a:endParaRPr lang="en-US" sz="7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endParaRPr lang="en-IN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76E6B54-49B1-49F2-2DA7-9E95DC4B6327}"/>
              </a:ext>
            </a:extLst>
          </p:cNvPr>
          <p:cNvSpPr/>
          <p:nvPr/>
        </p:nvSpPr>
        <p:spPr>
          <a:xfrm>
            <a:off x="818027" y="3027114"/>
            <a:ext cx="2164977" cy="45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  <a:endParaRPr lang="en-IN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CF535B6-53D5-FEDC-EFC1-988951C92E30}"/>
              </a:ext>
            </a:extLst>
          </p:cNvPr>
          <p:cNvSpPr/>
          <p:nvPr/>
        </p:nvSpPr>
        <p:spPr>
          <a:xfrm>
            <a:off x="9200587" y="3027114"/>
            <a:ext cx="2352118" cy="45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3629F5A-56F1-DB5F-16DD-A09108865A87}"/>
              </a:ext>
            </a:extLst>
          </p:cNvPr>
          <p:cNvCxnSpPr>
            <a:cxnSpLocks/>
          </p:cNvCxnSpPr>
          <p:nvPr/>
        </p:nvCxnSpPr>
        <p:spPr>
          <a:xfrm>
            <a:off x="1846729" y="2430564"/>
            <a:ext cx="0" cy="59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84EEBE3-0876-825E-8CC3-F7CE4DF4B09A}"/>
              </a:ext>
            </a:extLst>
          </p:cNvPr>
          <p:cNvCxnSpPr/>
          <p:nvPr/>
        </p:nvCxnSpPr>
        <p:spPr>
          <a:xfrm>
            <a:off x="1846729" y="2430564"/>
            <a:ext cx="3711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64A47F4-05DA-BA42-7286-B853CE297A7A}"/>
              </a:ext>
            </a:extLst>
          </p:cNvPr>
          <p:cNvCxnSpPr/>
          <p:nvPr/>
        </p:nvCxnSpPr>
        <p:spPr>
          <a:xfrm>
            <a:off x="6665258" y="2430564"/>
            <a:ext cx="3711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CB331A-A7CF-7110-24D0-9842A8D89E02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0376646" y="2430564"/>
            <a:ext cx="0" cy="59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55485B0-96DD-D15C-B2A2-775AF06A5AC7}"/>
              </a:ext>
            </a:extLst>
          </p:cNvPr>
          <p:cNvCxnSpPr>
            <a:cxnSpLocks/>
          </p:cNvCxnSpPr>
          <p:nvPr/>
        </p:nvCxnSpPr>
        <p:spPr>
          <a:xfrm>
            <a:off x="2034987" y="2591284"/>
            <a:ext cx="3388661" cy="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E0249-0D20-2A7E-BECD-9936D5FB407D}"/>
              </a:ext>
            </a:extLst>
          </p:cNvPr>
          <p:cNvCxnSpPr>
            <a:cxnSpLocks/>
          </p:cNvCxnSpPr>
          <p:nvPr/>
        </p:nvCxnSpPr>
        <p:spPr>
          <a:xfrm>
            <a:off x="2034987" y="2605558"/>
            <a:ext cx="0" cy="421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C599EDE-7B6F-FA92-D5C6-709EC73F1CF9}"/>
              </a:ext>
            </a:extLst>
          </p:cNvPr>
          <p:cNvCxnSpPr>
            <a:cxnSpLocks/>
          </p:cNvCxnSpPr>
          <p:nvPr/>
        </p:nvCxnSpPr>
        <p:spPr>
          <a:xfrm flipH="1">
            <a:off x="6768351" y="2591284"/>
            <a:ext cx="34962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59B4452-C9D5-8C22-0FCA-EC78B7E8D800}"/>
              </a:ext>
            </a:extLst>
          </p:cNvPr>
          <p:cNvCxnSpPr>
            <a:cxnSpLocks/>
          </p:cNvCxnSpPr>
          <p:nvPr/>
        </p:nvCxnSpPr>
        <p:spPr>
          <a:xfrm>
            <a:off x="10264587" y="2591284"/>
            <a:ext cx="0" cy="382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3ED7348-376E-3947-B495-3DF9794E1E29}"/>
              </a:ext>
            </a:extLst>
          </p:cNvPr>
          <p:cNvSpPr txBox="1"/>
          <p:nvPr/>
        </p:nvSpPr>
        <p:spPr>
          <a:xfrm>
            <a:off x="2890943" y="2658044"/>
            <a:ext cx="2622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Send Name and Password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0A3E90-AF68-78CD-D20E-631A25DE4DE8}"/>
              </a:ext>
            </a:extLst>
          </p:cNvPr>
          <p:cNvSpPr txBox="1"/>
          <p:nvPr/>
        </p:nvSpPr>
        <p:spPr>
          <a:xfrm>
            <a:off x="6885123" y="2632335"/>
            <a:ext cx="2622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Send Name and Password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164A08-FFB5-207F-3525-E1B0AE384AA5}"/>
              </a:ext>
            </a:extLst>
          </p:cNvPr>
          <p:cNvSpPr txBox="1"/>
          <p:nvPr/>
        </p:nvSpPr>
        <p:spPr>
          <a:xfrm>
            <a:off x="1934966" y="197145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05AA529-A4FE-F89A-1BE5-AC3844EF6F00}"/>
              </a:ext>
            </a:extLst>
          </p:cNvPr>
          <p:cNvSpPr txBox="1"/>
          <p:nvPr/>
        </p:nvSpPr>
        <p:spPr>
          <a:xfrm>
            <a:off x="8411169" y="193060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9D8BCB9-E18C-4B2A-BA46-328FEADF086D}"/>
              </a:ext>
            </a:extLst>
          </p:cNvPr>
          <p:cNvSpPr/>
          <p:nvPr/>
        </p:nvSpPr>
        <p:spPr>
          <a:xfrm>
            <a:off x="5422275" y="3483946"/>
            <a:ext cx="1401376" cy="1222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  <a:p>
            <a:pPr algn="ctr"/>
            <a:endParaRPr lang="en-US" sz="1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74CC73-0F07-7B9B-E0FC-27E802699605}"/>
              </a:ext>
            </a:extLst>
          </p:cNvPr>
          <p:cNvCxnSpPr>
            <a:cxnSpLocks/>
          </p:cNvCxnSpPr>
          <p:nvPr/>
        </p:nvCxnSpPr>
        <p:spPr>
          <a:xfrm flipV="1">
            <a:off x="2056817" y="4095003"/>
            <a:ext cx="3392836" cy="16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7759DBB-5518-FF54-2FB5-FA7B0BBB3ACE}"/>
              </a:ext>
            </a:extLst>
          </p:cNvPr>
          <p:cNvCxnSpPr>
            <a:cxnSpLocks/>
          </p:cNvCxnSpPr>
          <p:nvPr/>
        </p:nvCxnSpPr>
        <p:spPr>
          <a:xfrm flipV="1">
            <a:off x="2056817" y="3504697"/>
            <a:ext cx="0" cy="590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455A9CA-FFEF-3626-8235-2C1381200DAF}"/>
              </a:ext>
            </a:extLst>
          </p:cNvPr>
          <p:cNvCxnSpPr>
            <a:cxnSpLocks/>
          </p:cNvCxnSpPr>
          <p:nvPr/>
        </p:nvCxnSpPr>
        <p:spPr>
          <a:xfrm>
            <a:off x="1844857" y="4255630"/>
            <a:ext cx="36047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EF5FF25-0220-58B1-E7D9-EE6352F0B7BC}"/>
              </a:ext>
            </a:extLst>
          </p:cNvPr>
          <p:cNvCxnSpPr>
            <a:cxnSpLocks/>
          </p:cNvCxnSpPr>
          <p:nvPr/>
        </p:nvCxnSpPr>
        <p:spPr>
          <a:xfrm>
            <a:off x="1844857" y="3483946"/>
            <a:ext cx="0" cy="771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49284CA-54C0-490E-C18D-208E0E2C3CB6}"/>
              </a:ext>
            </a:extLst>
          </p:cNvPr>
          <p:cNvSpPr txBox="1"/>
          <p:nvPr/>
        </p:nvSpPr>
        <p:spPr>
          <a:xfrm>
            <a:off x="3434759" y="366508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836CB7-C80B-3565-C84A-B8C9945BB90C}"/>
              </a:ext>
            </a:extLst>
          </p:cNvPr>
          <p:cNvSpPr txBox="1"/>
          <p:nvPr/>
        </p:nvSpPr>
        <p:spPr>
          <a:xfrm>
            <a:off x="1994964" y="435035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Name , Email , Password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8AE3616-F376-50A4-1558-B1CFA54521FB}"/>
              </a:ext>
            </a:extLst>
          </p:cNvPr>
          <p:cNvCxnSpPr>
            <a:cxnSpLocks/>
          </p:cNvCxnSpPr>
          <p:nvPr/>
        </p:nvCxnSpPr>
        <p:spPr>
          <a:xfrm flipV="1">
            <a:off x="6766978" y="4094910"/>
            <a:ext cx="3497609" cy="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0300DE4-C2C4-A9E4-56AB-C706301A8278}"/>
              </a:ext>
            </a:extLst>
          </p:cNvPr>
          <p:cNvCxnSpPr>
            <a:cxnSpLocks/>
          </p:cNvCxnSpPr>
          <p:nvPr/>
        </p:nvCxnSpPr>
        <p:spPr>
          <a:xfrm flipV="1">
            <a:off x="10244500" y="3458790"/>
            <a:ext cx="0" cy="652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41458B9-5B74-9E58-C28A-446838F554C3}"/>
              </a:ext>
            </a:extLst>
          </p:cNvPr>
          <p:cNvCxnSpPr>
            <a:cxnSpLocks/>
          </p:cNvCxnSpPr>
          <p:nvPr/>
        </p:nvCxnSpPr>
        <p:spPr>
          <a:xfrm flipH="1">
            <a:off x="6766978" y="4255630"/>
            <a:ext cx="36654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5550D17-2104-E3F5-B2C1-A27A5E2818AF}"/>
              </a:ext>
            </a:extLst>
          </p:cNvPr>
          <p:cNvCxnSpPr>
            <a:cxnSpLocks/>
          </p:cNvCxnSpPr>
          <p:nvPr/>
        </p:nvCxnSpPr>
        <p:spPr>
          <a:xfrm>
            <a:off x="10432461" y="3440589"/>
            <a:ext cx="0" cy="815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2CC949F-3B34-1FA5-81BC-439C9930EDFB}"/>
              </a:ext>
            </a:extLst>
          </p:cNvPr>
          <p:cNvSpPr txBox="1"/>
          <p:nvPr/>
        </p:nvSpPr>
        <p:spPr>
          <a:xfrm>
            <a:off x="7304978" y="364535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D651FFF-3D77-B719-0284-D9F32C8CC1C1}"/>
              </a:ext>
            </a:extLst>
          </p:cNvPr>
          <p:cNvSpPr txBox="1"/>
          <p:nvPr/>
        </p:nvSpPr>
        <p:spPr>
          <a:xfrm>
            <a:off x="7063056" y="4399832"/>
            <a:ext cx="377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 Name , Email , Password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ED10D8-A783-6EFC-2E29-AD52744A5C68}"/>
              </a:ext>
            </a:extLst>
          </p:cNvPr>
          <p:cNvSpPr txBox="1"/>
          <p:nvPr/>
        </p:nvSpPr>
        <p:spPr>
          <a:xfrm flipH="1">
            <a:off x="594777" y="465274"/>
            <a:ext cx="6316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C000"/>
                </a:solidFill>
                <a:latin typeface="Arial Black" panose="020B0A04020102020204" pitchFamily="34" charset="0"/>
              </a:rPr>
              <a:t>2</a:t>
            </a:r>
            <a:r>
              <a:rPr lang="en-US" sz="2400" b="1" baseline="30000" dirty="0">
                <a:solidFill>
                  <a:srgbClr val="FFC000"/>
                </a:solidFill>
                <a:latin typeface="Arial Black" panose="020B0A04020102020204" pitchFamily="34" charset="0"/>
              </a:rPr>
              <a:t>nd  </a:t>
            </a:r>
            <a:r>
              <a:rPr lang="en-US" sz="2400" b="1" dirty="0">
                <a:solidFill>
                  <a:srgbClr val="FFC000"/>
                </a:solidFill>
                <a:latin typeface="Arial Black" panose="020B0A04020102020204" pitchFamily="34" charset="0"/>
              </a:rPr>
              <a:t>Level of DFD for 1.0 ( Log in ) </a:t>
            </a:r>
            <a:endParaRPr lang="en-IN" sz="2400" b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613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88B218-6CF2-FD98-A4E6-105BF9EC4DE1}"/>
              </a:ext>
            </a:extLst>
          </p:cNvPr>
          <p:cNvSpPr txBox="1"/>
          <p:nvPr/>
        </p:nvSpPr>
        <p:spPr>
          <a:xfrm>
            <a:off x="340875" y="256266"/>
            <a:ext cx="3781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ER DIAGRAM</a:t>
            </a:r>
            <a:endParaRPr lang="en-IN" sz="3200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E680FC-9C02-7BD6-D4FB-CB110B50FB29}"/>
              </a:ext>
            </a:extLst>
          </p:cNvPr>
          <p:cNvSpPr/>
          <p:nvPr/>
        </p:nvSpPr>
        <p:spPr>
          <a:xfrm rot="20738797">
            <a:off x="1193651" y="3197295"/>
            <a:ext cx="1422401" cy="523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E98394-70D9-A287-BE07-DEBCC4E7DBC0}"/>
              </a:ext>
            </a:extLst>
          </p:cNvPr>
          <p:cNvSpPr/>
          <p:nvPr/>
        </p:nvSpPr>
        <p:spPr>
          <a:xfrm rot="2765513">
            <a:off x="-20981" y="3944891"/>
            <a:ext cx="1691885" cy="440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5A435C-F8B0-413E-D7AA-55BADCF89D55}"/>
              </a:ext>
            </a:extLst>
          </p:cNvPr>
          <p:cNvCxnSpPr>
            <a:cxnSpLocks/>
          </p:cNvCxnSpPr>
          <p:nvPr/>
        </p:nvCxnSpPr>
        <p:spPr>
          <a:xfrm flipV="1">
            <a:off x="1002827" y="3901551"/>
            <a:ext cx="249955" cy="133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9C39DE-70FA-9AA8-8C81-71CAC3F41DC1}"/>
              </a:ext>
            </a:extLst>
          </p:cNvPr>
          <p:cNvCxnSpPr>
            <a:cxnSpLocks/>
            <a:stCxn id="3" idx="0"/>
            <a:endCxn id="13" idx="4"/>
          </p:cNvCxnSpPr>
          <p:nvPr/>
        </p:nvCxnSpPr>
        <p:spPr>
          <a:xfrm flipV="1">
            <a:off x="1839999" y="2736123"/>
            <a:ext cx="129590" cy="469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6453D25-010D-E6CF-098B-07409C00122C}"/>
              </a:ext>
            </a:extLst>
          </p:cNvPr>
          <p:cNvSpPr/>
          <p:nvPr/>
        </p:nvSpPr>
        <p:spPr>
          <a:xfrm rot="21021530">
            <a:off x="1245017" y="2159110"/>
            <a:ext cx="1351819" cy="5811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18813C-6AD2-13E0-6021-378B522DFC06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998799" y="3028838"/>
            <a:ext cx="594437" cy="255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5A62A77-40BA-0E8E-B35C-D9E0D7DFC6EB}"/>
              </a:ext>
            </a:extLst>
          </p:cNvPr>
          <p:cNvSpPr/>
          <p:nvPr/>
        </p:nvSpPr>
        <p:spPr>
          <a:xfrm rot="17681518">
            <a:off x="202045" y="2657943"/>
            <a:ext cx="1118128" cy="5232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1AFEA2-F763-411A-A470-D188968A122D}"/>
              </a:ext>
            </a:extLst>
          </p:cNvPr>
          <p:cNvCxnSpPr>
            <a:cxnSpLocks/>
            <a:stCxn id="114" idx="0"/>
            <a:endCxn id="58" idx="2"/>
          </p:cNvCxnSpPr>
          <p:nvPr/>
        </p:nvCxnSpPr>
        <p:spPr>
          <a:xfrm flipV="1">
            <a:off x="5849601" y="3832681"/>
            <a:ext cx="1" cy="58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A376FF6-1C64-91A8-BCCF-7ED39A50FE28}"/>
              </a:ext>
            </a:extLst>
          </p:cNvPr>
          <p:cNvSpPr/>
          <p:nvPr/>
        </p:nvSpPr>
        <p:spPr>
          <a:xfrm rot="1041307">
            <a:off x="9015977" y="3267432"/>
            <a:ext cx="1583916" cy="487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37AD248-D82A-311E-55CF-47009030520C}"/>
              </a:ext>
            </a:extLst>
          </p:cNvPr>
          <p:cNvSpPr/>
          <p:nvPr/>
        </p:nvSpPr>
        <p:spPr>
          <a:xfrm rot="2079722">
            <a:off x="10399615" y="2812645"/>
            <a:ext cx="1625267" cy="4650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0612AC2-0A37-E6A1-63EE-11C697E5A79E}"/>
              </a:ext>
            </a:extLst>
          </p:cNvPr>
          <p:cNvCxnSpPr>
            <a:cxnSpLocks/>
            <a:stCxn id="47" idx="4"/>
            <a:endCxn id="46" idx="3"/>
          </p:cNvCxnSpPr>
          <p:nvPr/>
        </p:nvCxnSpPr>
        <p:spPr>
          <a:xfrm flipH="1">
            <a:off x="10563839" y="3236436"/>
            <a:ext cx="516162" cy="510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B138F1-714C-B05B-5014-546B5BF99BC6}"/>
              </a:ext>
            </a:extLst>
          </p:cNvPr>
          <p:cNvCxnSpPr>
            <a:cxnSpLocks/>
            <a:stCxn id="46" idx="0"/>
            <a:endCxn id="50" idx="4"/>
          </p:cNvCxnSpPr>
          <p:nvPr/>
        </p:nvCxnSpPr>
        <p:spPr>
          <a:xfrm flipV="1">
            <a:off x="9880581" y="2446302"/>
            <a:ext cx="377706" cy="8322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01D0B10-62B4-C463-8484-DCD28365F4C7}"/>
              </a:ext>
            </a:extLst>
          </p:cNvPr>
          <p:cNvSpPr/>
          <p:nvPr/>
        </p:nvSpPr>
        <p:spPr>
          <a:xfrm rot="1086565">
            <a:off x="9789994" y="1879578"/>
            <a:ext cx="1117216" cy="5811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A63108-3F85-F0E0-460F-D32E58FB4115}"/>
              </a:ext>
            </a:extLst>
          </p:cNvPr>
          <p:cNvCxnSpPr>
            <a:cxnSpLocks/>
            <a:endCxn id="52" idx="4"/>
          </p:cNvCxnSpPr>
          <p:nvPr/>
        </p:nvCxnSpPr>
        <p:spPr>
          <a:xfrm flipH="1" flipV="1">
            <a:off x="9249267" y="2616294"/>
            <a:ext cx="227088" cy="595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74D095C4-3010-87EA-9A55-A8902D3BC003}"/>
              </a:ext>
            </a:extLst>
          </p:cNvPr>
          <p:cNvSpPr/>
          <p:nvPr/>
        </p:nvSpPr>
        <p:spPr>
          <a:xfrm rot="21554064">
            <a:off x="8706013" y="2093097"/>
            <a:ext cx="1079515" cy="5232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D8FC2E-3890-949B-7769-867845EA6BCE}"/>
              </a:ext>
            </a:extLst>
          </p:cNvPr>
          <p:cNvCxnSpPr>
            <a:cxnSpLocks/>
            <a:stCxn id="69" idx="1"/>
            <a:endCxn id="3" idx="3"/>
          </p:cNvCxnSpPr>
          <p:nvPr/>
        </p:nvCxnSpPr>
        <p:spPr>
          <a:xfrm flipH="1">
            <a:off x="2593852" y="2897642"/>
            <a:ext cx="492089" cy="384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736C79A-9BBE-AD56-9155-360C013605EE}"/>
              </a:ext>
            </a:extLst>
          </p:cNvPr>
          <p:cNvCxnSpPr>
            <a:cxnSpLocks/>
            <a:stCxn id="134" idx="1"/>
            <a:endCxn id="65" idx="3"/>
          </p:cNvCxnSpPr>
          <p:nvPr/>
        </p:nvCxnSpPr>
        <p:spPr>
          <a:xfrm flipH="1" flipV="1">
            <a:off x="6523251" y="1963814"/>
            <a:ext cx="653058" cy="233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mond 57">
            <a:extLst>
              <a:ext uri="{FF2B5EF4-FFF2-40B4-BE49-F238E27FC236}">
                <a16:creationId xmlns:a16="http://schemas.microsoft.com/office/drawing/2014/main" id="{83FCCC79-16D2-4D77-5412-0E46740ECEF0}"/>
              </a:ext>
            </a:extLst>
          </p:cNvPr>
          <p:cNvSpPr/>
          <p:nvPr/>
        </p:nvSpPr>
        <p:spPr>
          <a:xfrm>
            <a:off x="5031444" y="2779942"/>
            <a:ext cx="1636316" cy="105273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endParaRPr lang="en-IN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BFA956E-1758-2CF9-329E-26667F894610}"/>
              </a:ext>
            </a:extLst>
          </p:cNvPr>
          <p:cNvCxnSpPr>
            <a:cxnSpLocks/>
            <a:stCxn id="58" idx="0"/>
            <a:endCxn id="65" idx="2"/>
          </p:cNvCxnSpPr>
          <p:nvPr/>
        </p:nvCxnSpPr>
        <p:spPr>
          <a:xfrm flipV="1">
            <a:off x="5849602" y="2188681"/>
            <a:ext cx="0" cy="591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C4F91F3E-E500-25FF-0EBB-2870E1D8044A}"/>
              </a:ext>
            </a:extLst>
          </p:cNvPr>
          <p:cNvSpPr/>
          <p:nvPr/>
        </p:nvSpPr>
        <p:spPr>
          <a:xfrm>
            <a:off x="5175952" y="1738947"/>
            <a:ext cx="1347299" cy="449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012564E-3DE6-ACC1-335E-07BE261F779A}"/>
              </a:ext>
            </a:extLst>
          </p:cNvPr>
          <p:cNvCxnSpPr>
            <a:cxnSpLocks/>
            <a:stCxn id="65" idx="0"/>
            <a:endCxn id="68" idx="4"/>
          </p:cNvCxnSpPr>
          <p:nvPr/>
        </p:nvCxnSpPr>
        <p:spPr>
          <a:xfrm flipH="1" flipV="1">
            <a:off x="5406376" y="1164171"/>
            <a:ext cx="443226" cy="574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67A01DF2-C595-6E6C-9610-805513F6ABC4}"/>
              </a:ext>
            </a:extLst>
          </p:cNvPr>
          <p:cNvSpPr/>
          <p:nvPr/>
        </p:nvSpPr>
        <p:spPr>
          <a:xfrm rot="19455813">
            <a:off x="4220514" y="527589"/>
            <a:ext cx="1961282" cy="7027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User Name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FAD30F-96B1-C834-8D3B-A9AB188D66BE}"/>
              </a:ext>
            </a:extLst>
          </p:cNvPr>
          <p:cNvCxnSpPr>
            <a:cxnSpLocks/>
            <a:stCxn id="65" idx="0"/>
            <a:endCxn id="76" idx="4"/>
          </p:cNvCxnSpPr>
          <p:nvPr/>
        </p:nvCxnSpPr>
        <p:spPr>
          <a:xfrm flipV="1">
            <a:off x="5849602" y="1114926"/>
            <a:ext cx="770278" cy="62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96786D05-87EE-51F8-1DBF-95AA2572EBC6}"/>
              </a:ext>
            </a:extLst>
          </p:cNvPr>
          <p:cNvSpPr/>
          <p:nvPr/>
        </p:nvSpPr>
        <p:spPr>
          <a:xfrm rot="1926004">
            <a:off x="6008446" y="396298"/>
            <a:ext cx="1636354" cy="77810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0ADB060-6DBC-F326-17B9-E5367546704D}"/>
              </a:ext>
            </a:extLst>
          </p:cNvPr>
          <p:cNvSpPr/>
          <p:nvPr/>
        </p:nvSpPr>
        <p:spPr>
          <a:xfrm>
            <a:off x="5078727" y="4413798"/>
            <a:ext cx="1541748" cy="523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4D7DEF5-B805-DBB9-3478-40FBD63B1510}"/>
              </a:ext>
            </a:extLst>
          </p:cNvPr>
          <p:cNvCxnSpPr>
            <a:cxnSpLocks/>
            <a:stCxn id="138" idx="6"/>
            <a:endCxn id="114" idx="1"/>
          </p:cNvCxnSpPr>
          <p:nvPr/>
        </p:nvCxnSpPr>
        <p:spPr>
          <a:xfrm flipV="1">
            <a:off x="4503799" y="4675408"/>
            <a:ext cx="574928" cy="136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98E5C94-E5DD-60C0-F597-CB89A8515DF4}"/>
              </a:ext>
            </a:extLst>
          </p:cNvPr>
          <p:cNvCxnSpPr>
            <a:cxnSpLocks/>
            <a:stCxn id="139" idx="0"/>
            <a:endCxn id="114" idx="2"/>
          </p:cNvCxnSpPr>
          <p:nvPr/>
        </p:nvCxnSpPr>
        <p:spPr>
          <a:xfrm flipH="1" flipV="1">
            <a:off x="5849601" y="4937017"/>
            <a:ext cx="24692" cy="623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B4B5089-3906-D690-02F3-7484810B5A7D}"/>
              </a:ext>
            </a:extLst>
          </p:cNvPr>
          <p:cNvCxnSpPr>
            <a:cxnSpLocks/>
            <a:stCxn id="140" idx="2"/>
            <a:endCxn id="114" idx="3"/>
          </p:cNvCxnSpPr>
          <p:nvPr/>
        </p:nvCxnSpPr>
        <p:spPr>
          <a:xfrm flipH="1" flipV="1">
            <a:off x="6620475" y="4675408"/>
            <a:ext cx="501521" cy="35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C552BD20-6F8B-4E5C-5ABB-63485F90D9D5}"/>
              </a:ext>
            </a:extLst>
          </p:cNvPr>
          <p:cNvSpPr/>
          <p:nvPr/>
        </p:nvSpPr>
        <p:spPr>
          <a:xfrm rot="19924189">
            <a:off x="2426319" y="5006268"/>
            <a:ext cx="2205956" cy="6450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Sender Name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7C2EA1A-CC25-BA5F-7264-F8DEAC1ECFD0}"/>
              </a:ext>
            </a:extLst>
          </p:cNvPr>
          <p:cNvSpPr/>
          <p:nvPr/>
        </p:nvSpPr>
        <p:spPr>
          <a:xfrm>
            <a:off x="4932731" y="5560465"/>
            <a:ext cx="1883124" cy="5811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User Chat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A9658FC-94FA-F420-B4F4-912E8EB88526}"/>
              </a:ext>
            </a:extLst>
          </p:cNvPr>
          <p:cNvSpPr/>
          <p:nvPr/>
        </p:nvSpPr>
        <p:spPr>
          <a:xfrm rot="1898513">
            <a:off x="6960337" y="4996906"/>
            <a:ext cx="2174935" cy="5690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Send Time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Diamond 68">
            <a:extLst>
              <a:ext uri="{FF2B5EF4-FFF2-40B4-BE49-F238E27FC236}">
                <a16:creationId xmlns:a16="http://schemas.microsoft.com/office/drawing/2014/main" id="{E98C866C-420A-425D-AE98-F9DDCF899A2A}"/>
              </a:ext>
            </a:extLst>
          </p:cNvPr>
          <p:cNvSpPr/>
          <p:nvPr/>
        </p:nvSpPr>
        <p:spPr>
          <a:xfrm rot="19612423">
            <a:off x="2976537" y="2108921"/>
            <a:ext cx="1346245" cy="84173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endParaRPr lang="en-IN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0E71772-0315-495C-3122-D186DFF36C56}"/>
              </a:ext>
            </a:extLst>
          </p:cNvPr>
          <p:cNvCxnSpPr>
            <a:cxnSpLocks/>
            <a:stCxn id="16" idx="4"/>
          </p:cNvCxnSpPr>
          <p:nvPr/>
        </p:nvCxnSpPr>
        <p:spPr>
          <a:xfrm flipV="1">
            <a:off x="998799" y="2969124"/>
            <a:ext cx="19180" cy="59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DAEE1D9-252E-174F-864F-1C2DE449F435}"/>
              </a:ext>
            </a:extLst>
          </p:cNvPr>
          <p:cNvCxnSpPr>
            <a:cxnSpLocks/>
            <a:stCxn id="65" idx="1"/>
            <a:endCxn id="69" idx="3"/>
          </p:cNvCxnSpPr>
          <p:nvPr/>
        </p:nvCxnSpPr>
        <p:spPr>
          <a:xfrm flipH="1">
            <a:off x="4213378" y="1963814"/>
            <a:ext cx="962574" cy="198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D6CB6DA5-CA73-DABB-0C5B-513CF7547EC8}"/>
              </a:ext>
            </a:extLst>
          </p:cNvPr>
          <p:cNvSpPr/>
          <p:nvPr/>
        </p:nvSpPr>
        <p:spPr>
          <a:xfrm rot="1896121">
            <a:off x="7077151" y="2126840"/>
            <a:ext cx="1337334" cy="84173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endParaRPr lang="en-IN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ED01153-AB8D-CFA4-44A5-517C8A40BD22}"/>
              </a:ext>
            </a:extLst>
          </p:cNvPr>
          <p:cNvCxnSpPr>
            <a:cxnSpLocks/>
            <a:stCxn id="46" idx="1"/>
            <a:endCxn id="134" idx="3"/>
          </p:cNvCxnSpPr>
          <p:nvPr/>
        </p:nvCxnSpPr>
        <p:spPr>
          <a:xfrm flipH="1" flipV="1">
            <a:off x="8315327" y="2898101"/>
            <a:ext cx="736704" cy="37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46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6A0615-005C-9FAD-24DE-6A398335AAE3}"/>
              </a:ext>
            </a:extLst>
          </p:cNvPr>
          <p:cNvSpPr txBox="1"/>
          <p:nvPr/>
        </p:nvSpPr>
        <p:spPr>
          <a:xfrm>
            <a:off x="845736" y="518049"/>
            <a:ext cx="4005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Project</a:t>
            </a:r>
            <a:r>
              <a:rPr lang="en-US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Limits</a:t>
            </a:r>
            <a:endParaRPr lang="en-IN" sz="32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7DD495-1DEB-F089-1788-8DE1E6FD8760}"/>
              </a:ext>
            </a:extLst>
          </p:cNvPr>
          <p:cNvSpPr txBox="1"/>
          <p:nvPr/>
        </p:nvSpPr>
        <p:spPr>
          <a:xfrm>
            <a:off x="1643464" y="1522324"/>
            <a:ext cx="9202058" cy="3034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In Feature User Can Chat Private With One to One User.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User Can See Photo Preview in chat box off Senedd Photo.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User Can See how many user are active in currently.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Build More User Friendly.</a:t>
            </a:r>
          </a:p>
        </p:txBody>
      </p:sp>
    </p:spTree>
    <p:extLst>
      <p:ext uri="{BB962C8B-B14F-4D97-AF65-F5344CB8AC3E}">
        <p14:creationId xmlns:p14="http://schemas.microsoft.com/office/powerpoint/2010/main" val="2572781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AF81816F-4343-BDA0-B74D-8B01414AC1C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751138" y="1946274"/>
            <a:ext cx="9440862" cy="230920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YouTube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Google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800" dirty="0"/>
              <a:t>Stack overflow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42287-7E22-6ECB-67ED-BDF2643EE4BC}"/>
              </a:ext>
            </a:extLst>
          </p:cNvPr>
          <p:cNvSpPr txBox="1"/>
          <p:nvPr/>
        </p:nvSpPr>
        <p:spPr>
          <a:xfrm>
            <a:off x="1375569" y="9312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REFERENCE</a:t>
            </a:r>
            <a:endParaRPr lang="en-IN" sz="3600" dirty="0">
              <a:solidFill>
                <a:srgbClr val="FFFF0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8709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C036-B545-DD24-D91B-160B5384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4" y="0"/>
            <a:ext cx="4888522" cy="1147137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>
                <a:solidFill>
                  <a:srgbClr val="FFFF00"/>
                </a:solidFill>
              </a:rPr>
              <a:t>Live Preview</a:t>
            </a:r>
            <a:endParaRPr lang="en-IN" sz="4800" dirty="0">
              <a:solidFill>
                <a:srgbClr val="FFFF00"/>
              </a:solidFill>
            </a:endParaRPr>
          </a:p>
        </p:txBody>
      </p:sp>
      <p:sp>
        <p:nvSpPr>
          <p:cNvPr id="20" name="TextBox 19">
            <a:hlinkClick r:id="rId2"/>
            <a:extLst>
              <a:ext uri="{FF2B5EF4-FFF2-40B4-BE49-F238E27FC236}">
                <a16:creationId xmlns:a16="http://schemas.microsoft.com/office/drawing/2014/main" id="{F35EFE62-A1A2-E40D-0719-7314BB1BFA72}"/>
              </a:ext>
            </a:extLst>
          </p:cNvPr>
          <p:cNvSpPr txBox="1"/>
          <p:nvPr/>
        </p:nvSpPr>
        <p:spPr>
          <a:xfrm>
            <a:off x="606878" y="3661721"/>
            <a:ext cx="40092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spc="3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https://henil.rf.gd/</a:t>
            </a:r>
            <a:endParaRPr lang="en-US" sz="3200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57D819-9623-9B0B-26E5-22DF385BC17B}"/>
              </a:ext>
            </a:extLst>
          </p:cNvPr>
          <p:cNvCxnSpPr>
            <a:cxnSpLocks/>
          </p:cNvCxnSpPr>
          <p:nvPr/>
        </p:nvCxnSpPr>
        <p:spPr>
          <a:xfrm>
            <a:off x="5439508" y="1500554"/>
            <a:ext cx="0" cy="5240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037B14-E837-C20D-17D1-130BECD0C130}"/>
              </a:ext>
            </a:extLst>
          </p:cNvPr>
          <p:cNvSpPr txBox="1"/>
          <p:nvPr/>
        </p:nvSpPr>
        <p:spPr>
          <a:xfrm>
            <a:off x="861687" y="1770184"/>
            <a:ext cx="349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Type URL in Browser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19521C-E3E9-CEB5-0E37-BDDA60C6F064}"/>
              </a:ext>
            </a:extLst>
          </p:cNvPr>
          <p:cNvSpPr txBox="1"/>
          <p:nvPr/>
        </p:nvSpPr>
        <p:spPr>
          <a:xfrm>
            <a:off x="6517654" y="1770184"/>
            <a:ext cx="4113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Scan Web Site QR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C103C-0890-72BB-76FC-6C22DD017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98" y="2737450"/>
            <a:ext cx="3209819" cy="320981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161315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AF2968-8FAE-8479-E715-C53766662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964" t="3812" r="2934" b="4405"/>
          <a:stretch/>
        </p:blipFill>
        <p:spPr>
          <a:xfrm>
            <a:off x="3036277" y="1031630"/>
            <a:ext cx="5767754" cy="419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CF9E-50C4-2374-75E2-D2D31596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6926"/>
            <a:ext cx="10058400" cy="702305"/>
          </a:xfrm>
        </p:spPr>
        <p:txBody>
          <a:bodyPr>
            <a:normAutofit fontScale="90000"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00"/>
                </a:solidFill>
              </a:rPr>
              <a:t>INDEX	</a:t>
            </a:r>
            <a:endParaRPr lang="en-IN" dirty="0">
              <a:solidFill>
                <a:srgbClr val="FFFF00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0583BE2-63D5-F568-CE0F-77288CA06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058199"/>
              </p:ext>
            </p:extLst>
          </p:nvPr>
        </p:nvGraphicFramePr>
        <p:xfrm>
          <a:off x="1066800" y="984738"/>
          <a:ext cx="10132503" cy="5696339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44628">
                  <a:extLst>
                    <a:ext uri="{9D8B030D-6E8A-4147-A177-3AD203B41FA5}">
                      <a16:colId xmlns:a16="http://schemas.microsoft.com/office/drawing/2014/main" val="2629609358"/>
                    </a:ext>
                  </a:extLst>
                </a:gridCol>
                <a:gridCol w="7508327">
                  <a:extLst>
                    <a:ext uri="{9D8B030D-6E8A-4147-A177-3AD203B41FA5}">
                      <a16:colId xmlns:a16="http://schemas.microsoft.com/office/drawing/2014/main" val="317099041"/>
                    </a:ext>
                  </a:extLst>
                </a:gridCol>
                <a:gridCol w="1679548">
                  <a:extLst>
                    <a:ext uri="{9D8B030D-6E8A-4147-A177-3AD203B41FA5}">
                      <a16:colId xmlns:a16="http://schemas.microsoft.com/office/drawing/2014/main" val="2218298989"/>
                    </a:ext>
                  </a:extLst>
                </a:gridCol>
              </a:tblGrid>
              <a:tr h="4738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 No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Topics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Slide No.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090509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935674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 , Site Purpose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4 - 5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552006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Development Use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092288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031913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Flow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65524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Flow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Diagram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9 - 11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37902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Diagram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879886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Limits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642745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References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62124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Live Preview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50515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Thank 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270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08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0539" y="1990740"/>
            <a:ext cx="5844363" cy="1270633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rgbClr val="FFFF00"/>
                </a:solidFill>
                <a:latin typeface="Arial Black" panose="020B0A04020102020204" pitchFamily="34" charset="0"/>
              </a:rPr>
              <a:t>Web Chat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9484" y="3885368"/>
            <a:ext cx="4800820" cy="843698"/>
          </a:xfrm>
        </p:spPr>
        <p:txBody>
          <a:bodyPr>
            <a:normAutofit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Online Gossip and  Chatting Site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4B9AB3-ABA5-4267-D726-781D4C1DD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628" y="1694618"/>
            <a:ext cx="2085975" cy="21907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08EA-6C6D-EE33-D50D-5C19EE130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33" y="336055"/>
            <a:ext cx="5092906" cy="79130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rgbClr val="FFFF00"/>
                </a:solidFill>
              </a:rPr>
              <a:t>INTRODUCTION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4A8FE-2E96-1CA4-23B9-DBB42C45B983}"/>
              </a:ext>
            </a:extLst>
          </p:cNvPr>
          <p:cNvSpPr txBox="1"/>
          <p:nvPr/>
        </p:nvSpPr>
        <p:spPr>
          <a:xfrm>
            <a:off x="1003094" y="1478081"/>
            <a:ext cx="6265214" cy="2422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en-US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Web chat</a:t>
            </a:r>
            <a:r>
              <a:rPr lang="en-US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0" baseline="30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a free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chat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 that allows users to connect with others.</a:t>
            </a:r>
          </a:p>
          <a:p>
            <a:pPr marL="36900" indent="0">
              <a:lnSpc>
                <a:spcPct val="150000"/>
              </a:lnSpc>
              <a:buNone/>
            </a:pPr>
            <a:endParaRPr lang="en-US" sz="8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6900" indent="0">
              <a:lnSpc>
                <a:spcPct val="150000"/>
              </a:lnSpc>
              <a:buNone/>
            </a:pPr>
            <a:r>
              <a:rPr lang="en-US" sz="2400" dirty="0"/>
              <a:t>	That web site in many user can chat at a time and they can upload file.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86314B56-D21E-A224-3491-0BA5B3C1127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24" r="424"/>
          <a:stretch/>
        </p:blipFill>
        <p:spPr>
          <a:xfrm>
            <a:off x="7428119" y="1387422"/>
            <a:ext cx="3760787" cy="46878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637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2FA46E-72C5-19AC-D157-9FE2F271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28" y="311074"/>
            <a:ext cx="4552160" cy="84854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Purpose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43A25D-3523-AB63-03F7-7DD827AE1DCF}"/>
              </a:ext>
            </a:extLst>
          </p:cNvPr>
          <p:cNvSpPr txBox="1"/>
          <p:nvPr/>
        </p:nvSpPr>
        <p:spPr>
          <a:xfrm flipH="1">
            <a:off x="1665378" y="1257703"/>
            <a:ext cx="6027325" cy="2792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	That Web Site Purpose is a user can Chat freely and upload photos without any charge and verification.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That website no any limit for chatting and file uploading.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103D4-EEBF-365C-F98F-D0D2943BE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914" y="3053218"/>
            <a:ext cx="2504527" cy="3669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B45685-84D1-5CBE-A567-558B75BAB3B2}"/>
              </a:ext>
            </a:extLst>
          </p:cNvPr>
          <p:cNvSpPr txBox="1"/>
          <p:nvPr/>
        </p:nvSpPr>
        <p:spPr>
          <a:xfrm>
            <a:off x="3338818" y="4892411"/>
            <a:ext cx="5872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That site main scope is user can start Chatting with simple login opreation.</a:t>
            </a:r>
          </a:p>
        </p:txBody>
      </p:sp>
    </p:spTree>
    <p:extLst>
      <p:ext uri="{BB962C8B-B14F-4D97-AF65-F5344CB8AC3E}">
        <p14:creationId xmlns:p14="http://schemas.microsoft.com/office/powerpoint/2010/main" val="347438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8A38-4771-F5B0-D4D3-F02001EF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384" y="510879"/>
            <a:ext cx="6273311" cy="97045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USE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17181-83F5-0D9C-19D7-83FB3350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792" y="1645809"/>
            <a:ext cx="7372269" cy="3864038"/>
          </a:xfrm>
        </p:spPr>
        <p:txBody>
          <a:bodyPr>
            <a:normAutofit fontScale="62500" lnSpcReduction="20000"/>
          </a:bodyPr>
          <a:lstStyle/>
          <a:p>
            <a:pPr marL="1080000" lvl="3" indent="0">
              <a:lnSpc>
                <a:spcPct val="170000"/>
              </a:lnSpc>
              <a:buNone/>
            </a:pPr>
            <a:r>
              <a:rPr lang="en-US" sz="4500" dirty="0">
                <a:solidFill>
                  <a:srgbClr val="CCFFFF"/>
                </a:solidFill>
              </a:rPr>
              <a:t>Front-end</a:t>
            </a:r>
            <a:r>
              <a:rPr lang="en-US" sz="3600" dirty="0"/>
              <a:t>    :      </a:t>
            </a:r>
            <a:r>
              <a:rPr lang="en-US" sz="3600" dirty="0">
                <a:latin typeface="Latha" panose="020B0604020202020204" pitchFamily="34" charset="0"/>
                <a:cs typeface="Latha" panose="020B0604020202020204" pitchFamily="34" charset="0"/>
              </a:rPr>
              <a:t>HTML , CSS , JavaScript</a:t>
            </a:r>
          </a:p>
          <a:p>
            <a:pPr marL="1080000" lvl="3" indent="0">
              <a:lnSpc>
                <a:spcPct val="170000"/>
              </a:lnSpc>
              <a:buNone/>
            </a:pPr>
            <a:r>
              <a:rPr lang="en-US" sz="4500" dirty="0">
                <a:solidFill>
                  <a:srgbClr val="CCFFFF"/>
                </a:solidFill>
              </a:rPr>
              <a:t>Back-end</a:t>
            </a:r>
            <a:r>
              <a:rPr lang="en-US" sz="3600" dirty="0"/>
              <a:t>    :      PHP , MYSQL</a:t>
            </a:r>
          </a:p>
          <a:p>
            <a:pPr marL="1080000" lvl="3" indent="0">
              <a:lnSpc>
                <a:spcPct val="170000"/>
              </a:lnSpc>
              <a:buNone/>
            </a:pPr>
            <a:r>
              <a:rPr lang="en-US" sz="4500" dirty="0">
                <a:solidFill>
                  <a:srgbClr val="CCFFFF"/>
                </a:solidFill>
              </a:rPr>
              <a:t>Editor</a:t>
            </a: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dirty="0"/>
              <a:t>            :     Visual Studio Code</a:t>
            </a:r>
          </a:p>
          <a:p>
            <a:pPr marL="1080000" lvl="3" indent="0">
              <a:lnSpc>
                <a:spcPct val="170000"/>
              </a:lnSpc>
              <a:buNone/>
            </a:pPr>
            <a:r>
              <a:rPr lang="en-US" sz="4500" dirty="0">
                <a:solidFill>
                  <a:srgbClr val="CCFFFF"/>
                </a:solidFill>
              </a:rPr>
              <a:t>Icons</a:t>
            </a:r>
            <a:r>
              <a:rPr lang="en-US" sz="3600" dirty="0"/>
              <a:t>              :     Bootstrap</a:t>
            </a:r>
          </a:p>
          <a:p>
            <a:pPr marL="1080000" lvl="3" indent="0">
              <a:lnSpc>
                <a:spcPct val="170000"/>
              </a:lnSpc>
              <a:buNone/>
            </a:pPr>
            <a:r>
              <a:rPr lang="en-US" sz="4500" dirty="0">
                <a:solidFill>
                  <a:srgbClr val="CCFFFF"/>
                </a:solidFill>
              </a:rPr>
              <a:t>Software</a:t>
            </a:r>
            <a:r>
              <a:rPr lang="en-US" sz="3600" dirty="0"/>
              <a:t>       :    Xampp </a:t>
            </a:r>
          </a:p>
        </p:txBody>
      </p:sp>
    </p:spTree>
    <p:extLst>
      <p:ext uri="{BB962C8B-B14F-4D97-AF65-F5344CB8AC3E}">
        <p14:creationId xmlns:p14="http://schemas.microsoft.com/office/powerpoint/2010/main" val="55570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8A16-4E58-CE2E-00C0-DD2556EB26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48155" y="539199"/>
            <a:ext cx="4185138" cy="9699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00"/>
                </a:solidFill>
              </a:rPr>
              <a:t>OBJECTIVE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E0EE5-B42E-C442-9F21-C3F291E0DF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10507" y="1652953"/>
            <a:ext cx="9296399" cy="37865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You Can Use My Web Site to Any Browser.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That Site is Free of Cost and Unlimited Chatting.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User Can upload photos, videos.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You Can any place to access Web Chat Site.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You Can use my website Without any Verification.</a:t>
            </a:r>
          </a:p>
        </p:txBody>
      </p:sp>
    </p:spTree>
    <p:extLst>
      <p:ext uri="{BB962C8B-B14F-4D97-AF65-F5344CB8AC3E}">
        <p14:creationId xmlns:p14="http://schemas.microsoft.com/office/powerpoint/2010/main" val="191833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3D2336-19B5-640C-8A71-BBF9F9330C8E}"/>
              </a:ext>
            </a:extLst>
          </p:cNvPr>
          <p:cNvSpPr/>
          <p:nvPr/>
        </p:nvSpPr>
        <p:spPr>
          <a:xfrm>
            <a:off x="4880428" y="114513"/>
            <a:ext cx="1741714" cy="4644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Start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741E3-9E20-E75D-4124-69EF98539C3A}"/>
              </a:ext>
            </a:extLst>
          </p:cNvPr>
          <p:cNvSpPr txBox="1"/>
          <p:nvPr/>
        </p:nvSpPr>
        <p:spPr>
          <a:xfrm>
            <a:off x="-314827" y="114513"/>
            <a:ext cx="4222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Flow Chart</a:t>
            </a:r>
            <a:endParaRPr lang="en-IN" sz="3200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3DC174-22B5-64FF-BC9B-087B250BD81B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5741734" y="578970"/>
            <a:ext cx="9551" cy="563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lelogram 7">
            <a:extLst>
              <a:ext uri="{FF2B5EF4-FFF2-40B4-BE49-F238E27FC236}">
                <a16:creationId xmlns:a16="http://schemas.microsoft.com/office/drawing/2014/main" id="{516FF139-7871-7A09-854C-0AE366768545}"/>
              </a:ext>
            </a:extLst>
          </p:cNvPr>
          <p:cNvSpPr/>
          <p:nvPr/>
        </p:nvSpPr>
        <p:spPr>
          <a:xfrm>
            <a:off x="4578576" y="1142164"/>
            <a:ext cx="2326316" cy="464457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6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E0135C-CC1A-2F49-A024-6127082CDB8F}"/>
              </a:ext>
            </a:extLst>
          </p:cNvPr>
          <p:cNvSpPr txBox="1"/>
          <p:nvPr/>
        </p:nvSpPr>
        <p:spPr>
          <a:xfrm>
            <a:off x="114463" y="240754"/>
            <a:ext cx="5212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Data Flow Diagram</a:t>
            </a:r>
            <a:endParaRPr lang="en-IN" sz="2800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AF37A5-3BF8-02B1-325C-7C117161B6D7}"/>
              </a:ext>
            </a:extLst>
          </p:cNvPr>
          <p:cNvSpPr/>
          <p:nvPr/>
        </p:nvSpPr>
        <p:spPr>
          <a:xfrm>
            <a:off x="4740253" y="2775857"/>
            <a:ext cx="2969560" cy="22818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Web Chat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81122-A6AD-A443-9D74-F80D82C4FC5C}"/>
              </a:ext>
            </a:extLst>
          </p:cNvPr>
          <p:cNvSpPr txBox="1"/>
          <p:nvPr/>
        </p:nvSpPr>
        <p:spPr>
          <a:xfrm>
            <a:off x="1503184" y="1328141"/>
            <a:ext cx="5033682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C000"/>
                </a:solidFill>
                <a:latin typeface="Arial Black" panose="020B0A04020102020204" pitchFamily="34" charset="0"/>
              </a:rPr>
              <a:t>Zero Level / Context Level</a:t>
            </a:r>
            <a:endParaRPr lang="en-IN" sz="2400" b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F6F4DA-7D4B-A9FD-6D10-415007F65C04}"/>
              </a:ext>
            </a:extLst>
          </p:cNvPr>
          <p:cNvCxnSpPr>
            <a:cxnSpLocks/>
          </p:cNvCxnSpPr>
          <p:nvPr/>
        </p:nvCxnSpPr>
        <p:spPr>
          <a:xfrm>
            <a:off x="1848010" y="4094029"/>
            <a:ext cx="2860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E66B47-391C-580B-4800-E17329295CB1}"/>
              </a:ext>
            </a:extLst>
          </p:cNvPr>
          <p:cNvCxnSpPr>
            <a:cxnSpLocks/>
          </p:cNvCxnSpPr>
          <p:nvPr/>
        </p:nvCxnSpPr>
        <p:spPr>
          <a:xfrm>
            <a:off x="1848010" y="2876886"/>
            <a:ext cx="0" cy="1201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93D722A-313F-3327-8F98-5ACE631A56BA}"/>
              </a:ext>
            </a:extLst>
          </p:cNvPr>
          <p:cNvSpPr/>
          <p:nvPr/>
        </p:nvSpPr>
        <p:spPr>
          <a:xfrm>
            <a:off x="812586" y="2420054"/>
            <a:ext cx="2689411" cy="45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Sender</a:t>
            </a:r>
            <a:endParaRPr lang="en-IN" sz="2000" b="1" dirty="0">
              <a:solidFill>
                <a:srgbClr val="7030A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8B88E5-B94B-212F-C28F-CD456F209C79}"/>
              </a:ext>
            </a:extLst>
          </p:cNvPr>
          <p:cNvCxnSpPr>
            <a:cxnSpLocks/>
          </p:cNvCxnSpPr>
          <p:nvPr/>
        </p:nvCxnSpPr>
        <p:spPr>
          <a:xfrm flipH="1">
            <a:off x="7678429" y="4105065"/>
            <a:ext cx="2653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24943E-8614-B5DB-70B5-0EAA6D11AA71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0331987" y="2876886"/>
            <a:ext cx="0" cy="1201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CFDA842-F02F-C6B1-A961-5AF9631AE463}"/>
              </a:ext>
            </a:extLst>
          </p:cNvPr>
          <p:cNvSpPr/>
          <p:nvPr/>
        </p:nvSpPr>
        <p:spPr>
          <a:xfrm>
            <a:off x="8987281" y="2420054"/>
            <a:ext cx="2689411" cy="45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Receiver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690B9F-D334-1E20-FCCF-16FB6BBD00FE}"/>
              </a:ext>
            </a:extLst>
          </p:cNvPr>
          <p:cNvCxnSpPr>
            <a:cxnSpLocks/>
          </p:cNvCxnSpPr>
          <p:nvPr/>
        </p:nvCxnSpPr>
        <p:spPr>
          <a:xfrm flipV="1">
            <a:off x="2016097" y="2876886"/>
            <a:ext cx="0" cy="1039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5A29E0-0BC8-9203-8ED2-BFD22197063C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014983" y="3916805"/>
            <a:ext cx="2725270" cy="12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5C777A-073E-164F-04CD-DAABF6DA9A39}"/>
              </a:ext>
            </a:extLst>
          </p:cNvPr>
          <p:cNvCxnSpPr>
            <a:cxnSpLocks/>
          </p:cNvCxnSpPr>
          <p:nvPr/>
        </p:nvCxnSpPr>
        <p:spPr>
          <a:xfrm flipV="1">
            <a:off x="10201989" y="2876886"/>
            <a:ext cx="0" cy="1039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77F195-84EF-C08D-8962-5C5A317F4746}"/>
              </a:ext>
            </a:extLst>
          </p:cNvPr>
          <p:cNvCxnSpPr>
            <a:cxnSpLocks/>
          </p:cNvCxnSpPr>
          <p:nvPr/>
        </p:nvCxnSpPr>
        <p:spPr>
          <a:xfrm>
            <a:off x="7509217" y="3916805"/>
            <a:ext cx="269277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99280C2-33C6-0C15-A342-BB8BCAB06CB7}"/>
              </a:ext>
            </a:extLst>
          </p:cNvPr>
          <p:cNvSpPr txBox="1"/>
          <p:nvPr/>
        </p:nvSpPr>
        <p:spPr>
          <a:xfrm>
            <a:off x="2225653" y="4196594"/>
            <a:ext cx="2858613" cy="369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Connect System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221318-FEED-6079-ED51-16BA80186E0B}"/>
              </a:ext>
            </a:extLst>
          </p:cNvPr>
          <p:cNvSpPr txBox="1"/>
          <p:nvPr/>
        </p:nvSpPr>
        <p:spPr>
          <a:xfrm>
            <a:off x="2184184" y="3441374"/>
            <a:ext cx="29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Give response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46DAB9-16DD-0A18-C61A-89F780C26727}"/>
              </a:ext>
            </a:extLst>
          </p:cNvPr>
          <p:cNvSpPr txBox="1"/>
          <p:nvPr/>
        </p:nvSpPr>
        <p:spPr>
          <a:xfrm>
            <a:off x="7740081" y="3476097"/>
            <a:ext cx="29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Give response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3BC689-6C48-2BA6-429A-1965787792FD}"/>
              </a:ext>
            </a:extLst>
          </p:cNvPr>
          <p:cNvSpPr txBox="1"/>
          <p:nvPr/>
        </p:nvSpPr>
        <p:spPr>
          <a:xfrm>
            <a:off x="7976508" y="4136467"/>
            <a:ext cx="2858613" cy="369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Connect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1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916</TotalTime>
  <Words>474</Words>
  <Application>Microsoft Office PowerPoint</Application>
  <PresentationFormat>Widescreen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Aharoni</vt:lpstr>
      <vt:lpstr>Arial</vt:lpstr>
      <vt:lpstr>Arial Black</vt:lpstr>
      <vt:lpstr>Century Gothic</vt:lpstr>
      <vt:lpstr>Latha</vt:lpstr>
      <vt:lpstr>Times New Roman</vt:lpstr>
      <vt:lpstr>Wingdings</vt:lpstr>
      <vt:lpstr>Wingdings 3</vt:lpstr>
      <vt:lpstr>Ion</vt:lpstr>
      <vt:lpstr>NAME       :-    Henil Vinodbhai Prajapati Seat NO   :-    1427 Guide       :-    Neha Mam  </vt:lpstr>
      <vt:lpstr>INDEX </vt:lpstr>
      <vt:lpstr>Web Chat </vt:lpstr>
      <vt:lpstr>INTRODUCTION</vt:lpstr>
      <vt:lpstr>Site Purpose</vt:lpstr>
      <vt:lpstr>DEVELOPMENT USE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Live Preview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   :- Henil Vinodbhai Prajapati  Seat NO :-  1427</dc:title>
  <dc:creator>rkdadmin</dc:creator>
  <cp:lastModifiedBy>Henil Prajapati</cp:lastModifiedBy>
  <cp:revision>112</cp:revision>
  <dcterms:created xsi:type="dcterms:W3CDTF">2022-11-11T04:47:27Z</dcterms:created>
  <dcterms:modified xsi:type="dcterms:W3CDTF">2022-11-12T13:20:20Z</dcterms:modified>
</cp:coreProperties>
</file>