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0"/>
  </p:notesMasterIdLst>
  <p:handoutMasterIdLst>
    <p:handoutMasterId r:id="rId21"/>
  </p:handoutMasterIdLst>
  <p:sldIdLst>
    <p:sldId id="282" r:id="rId2"/>
    <p:sldId id="300" r:id="rId3"/>
    <p:sldId id="302" r:id="rId4"/>
    <p:sldId id="301" r:id="rId5"/>
    <p:sldId id="303" r:id="rId6"/>
    <p:sldId id="283" r:id="rId7"/>
    <p:sldId id="290" r:id="rId8"/>
    <p:sldId id="293" r:id="rId9"/>
    <p:sldId id="294" r:id="rId10"/>
    <p:sldId id="295" r:id="rId11"/>
    <p:sldId id="296" r:id="rId12"/>
    <p:sldId id="289" r:id="rId13"/>
    <p:sldId id="288" r:id="rId14"/>
    <p:sldId id="298" r:id="rId15"/>
    <p:sldId id="299" r:id="rId16"/>
    <p:sldId id="292" r:id="rId17"/>
    <p:sldId id="304" r:id="rId18"/>
    <p:sldId id="287"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8D6E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9735" autoAdjust="0"/>
  </p:normalViewPr>
  <p:slideViewPr>
    <p:cSldViewPr snapToGrid="0" snapToObjects="1">
      <p:cViewPr varScale="1">
        <p:scale>
          <a:sx n="135" d="100"/>
          <a:sy n="135" d="100"/>
        </p:scale>
        <p:origin x="210" y="114"/>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64" d="100"/>
          <a:sy n="164" d="100"/>
        </p:scale>
        <p:origin x="50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C1EAF9-4718-034F-90B3-1E23D9FC38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7E4E72-6179-DD41-84BE-14680CA07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DF351A-5EA2-C146-A10F-CD8C6A7F8C0C}" type="datetime1">
              <a:rPr lang="en-US" smtClean="0"/>
              <a:t>8/19/2021</a:t>
            </a:fld>
            <a:endParaRPr lang="en-US"/>
          </a:p>
        </p:txBody>
      </p:sp>
      <p:sp>
        <p:nvSpPr>
          <p:cNvPr id="4" name="Footer Placeholder 3">
            <a:extLst>
              <a:ext uri="{FF2B5EF4-FFF2-40B4-BE49-F238E27FC236}">
                <a16:creationId xmlns:a16="http://schemas.microsoft.com/office/drawing/2014/main" id="{75F144C2-3F80-4342-9BD6-697909F44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226BFA-00F6-034C-8865-C10242FD9A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1FFB6-B16B-9547-A849-38D74703E65D}" type="slidenum">
              <a:rPr lang="en-US" smtClean="0"/>
              <a:t>‹#›</a:t>
            </a:fld>
            <a:endParaRPr lang="en-US"/>
          </a:p>
        </p:txBody>
      </p:sp>
    </p:spTree>
    <p:extLst>
      <p:ext uri="{BB962C8B-B14F-4D97-AF65-F5344CB8AC3E}">
        <p14:creationId xmlns:p14="http://schemas.microsoft.com/office/powerpoint/2010/main" val="385545126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410F0-6477-C64C-B9A1-FDB330E4BF64}" type="datetime1">
              <a:rPr lang="en-US" smtClean="0"/>
              <a:t>8/19/2021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4D96B-BF35-6342-BF49-131378446712}" type="slidenum">
              <a:rPr lang="en-US" smtClean="0"/>
              <a:t>‹#›</a:t>
            </a:fld>
            <a:endParaRPr lang="en-US"/>
          </a:p>
        </p:txBody>
      </p:sp>
    </p:spTree>
    <p:extLst>
      <p:ext uri="{BB962C8B-B14F-4D97-AF65-F5344CB8AC3E}">
        <p14:creationId xmlns:p14="http://schemas.microsoft.com/office/powerpoint/2010/main" val="3006304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Chaeyeon Song, this is team 15 about smartwatch application for dementia patients.</a:t>
            </a:r>
          </a:p>
          <a:p>
            <a:r>
              <a:rPr lang="en-US" altLang="ko-KR" dirty="0"/>
              <a:t>I’m taking on presentation for last goals and flow of smart watch application &amp; server.</a:t>
            </a:r>
          </a:p>
          <a:p>
            <a:r>
              <a:rPr lang="en-US" altLang="ko-KR" dirty="0"/>
              <a:t>Next, </a:t>
            </a:r>
            <a:r>
              <a:rPr lang="en-US" altLang="ko-KR" dirty="0" err="1"/>
              <a:t>Nayun</a:t>
            </a:r>
            <a:r>
              <a:rPr lang="en-US" altLang="ko-KR" dirty="0"/>
              <a:t> Kim will present flow of smart phone application and goals.</a:t>
            </a:r>
          </a:p>
          <a:p>
            <a:r>
              <a:rPr lang="en-US" dirty="0"/>
              <a:t>=&gt; </a:t>
            </a:r>
            <a:r>
              <a:rPr lang="ko-KR" altLang="en-US" dirty="0"/>
              <a:t>추후에 작성</a:t>
            </a:r>
            <a:r>
              <a:rPr lang="en-US" altLang="ko-KR" dirty="0"/>
              <a:t>, </a:t>
            </a:r>
            <a:r>
              <a:rPr lang="ko-KR" altLang="en-US" dirty="0"/>
              <a:t>제목변경</a:t>
            </a:r>
            <a:endParaRPr lang="en-US" dirty="0"/>
          </a:p>
        </p:txBody>
      </p:sp>
      <p:sp>
        <p:nvSpPr>
          <p:cNvPr id="4" name="Date Placeholder 3"/>
          <p:cNvSpPr>
            <a:spLocks noGrp="1"/>
          </p:cNvSpPr>
          <p:nvPr>
            <p:ph type="dt" idx="1"/>
          </p:nvPr>
        </p:nvSpPr>
        <p:spPr/>
        <p:txBody>
          <a:bodyPr/>
          <a:lstStyle/>
          <a:p>
            <a:fld id="{97C410F0-6477-C64C-B9A1-FDB330E4BF64}" type="datetime1">
              <a:rPr lang="en-US" smtClean="0"/>
              <a:t>8/19/2021</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1</a:t>
            </a:fld>
            <a:endParaRPr lang="en-US"/>
          </a:p>
        </p:txBody>
      </p:sp>
    </p:spTree>
    <p:extLst>
      <p:ext uri="{BB962C8B-B14F-4D97-AF65-F5344CB8AC3E}">
        <p14:creationId xmlns:p14="http://schemas.microsoft.com/office/powerpoint/2010/main" val="3345682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smartwatch</a:t>
            </a:r>
          </a:p>
          <a:p>
            <a:r>
              <a:rPr lang="en-US" dirty="0"/>
              <a:t>	We were able to connect to the AWS-EC2 server</a:t>
            </a:r>
          </a:p>
          <a:p>
            <a:r>
              <a:rPr lang="en-US" dirty="0"/>
              <a:t>	and input latitude and longitude data into “</a:t>
            </a:r>
            <a:r>
              <a:rPr lang="en-US" dirty="0" err="1"/>
              <a:t>watch_data</a:t>
            </a:r>
            <a:r>
              <a:rPr lang="en-US" dirty="0"/>
              <a:t>” database</a:t>
            </a:r>
          </a:p>
        </p:txBody>
      </p:sp>
      <p:sp>
        <p:nvSpPr>
          <p:cNvPr id="4" name="Date Placeholder 3"/>
          <p:cNvSpPr>
            <a:spLocks noGrp="1"/>
          </p:cNvSpPr>
          <p:nvPr>
            <p:ph type="dt" idx="1"/>
          </p:nvPr>
        </p:nvSpPr>
        <p:spPr/>
        <p:txBody>
          <a:bodyPr/>
          <a:lstStyle/>
          <a:p>
            <a:fld id="{97C410F0-6477-C64C-B9A1-FDB330E4BF64}" type="datetime1">
              <a:rPr lang="en-US" smtClean="0"/>
              <a:t>8/19/2021</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14</a:t>
            </a:fld>
            <a:endParaRPr lang="en-US"/>
          </a:p>
        </p:txBody>
      </p:sp>
    </p:spTree>
    <p:extLst>
      <p:ext uri="{BB962C8B-B14F-4D97-AF65-F5344CB8AC3E}">
        <p14:creationId xmlns:p14="http://schemas.microsoft.com/office/powerpoint/2010/main" val="428389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smartwatch</a:t>
            </a:r>
          </a:p>
          <a:p>
            <a:r>
              <a:rPr lang="en-US" dirty="0"/>
              <a:t>	We were able to connect to the AWS-EC2 server</a:t>
            </a:r>
          </a:p>
          <a:p>
            <a:r>
              <a:rPr lang="en-US" dirty="0"/>
              <a:t>	and input latitude and longitude data into “</a:t>
            </a:r>
            <a:r>
              <a:rPr lang="en-US" dirty="0" err="1"/>
              <a:t>watch_data</a:t>
            </a:r>
            <a:r>
              <a:rPr lang="en-US" dirty="0"/>
              <a:t>” database</a:t>
            </a:r>
          </a:p>
        </p:txBody>
      </p:sp>
      <p:sp>
        <p:nvSpPr>
          <p:cNvPr id="4" name="Date Placeholder 3"/>
          <p:cNvSpPr>
            <a:spLocks noGrp="1"/>
          </p:cNvSpPr>
          <p:nvPr>
            <p:ph type="dt" idx="1"/>
          </p:nvPr>
        </p:nvSpPr>
        <p:spPr/>
        <p:txBody>
          <a:bodyPr/>
          <a:lstStyle/>
          <a:p>
            <a:fld id="{97C410F0-6477-C64C-B9A1-FDB330E4BF64}" type="datetime1">
              <a:rPr lang="en-US" smtClean="0"/>
              <a:t>8/19/2021</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15</a:t>
            </a:fld>
            <a:endParaRPr lang="en-US"/>
          </a:p>
        </p:txBody>
      </p:sp>
    </p:spTree>
    <p:extLst>
      <p:ext uri="{BB962C8B-B14F-4D97-AF65-F5344CB8AC3E}">
        <p14:creationId xmlns:p14="http://schemas.microsoft.com/office/powerpoint/2010/main" val="404469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goals were</a:t>
            </a:r>
          </a:p>
          <a:p>
            <a:r>
              <a:rPr lang="en-US" dirty="0"/>
              <a:t>	Creating the connection between the applications and the server</a:t>
            </a:r>
          </a:p>
          <a:p>
            <a:r>
              <a:rPr lang="en-US" dirty="0"/>
              <a:t>	Setting up queries for the applications so that data can be stored</a:t>
            </a:r>
          </a:p>
          <a:p>
            <a:r>
              <a:rPr lang="en-US" dirty="0"/>
              <a:t>	Start building GUI for smart phone application</a:t>
            </a:r>
          </a:p>
        </p:txBody>
      </p:sp>
      <p:sp>
        <p:nvSpPr>
          <p:cNvPr id="4" name="Date Placeholder 3"/>
          <p:cNvSpPr>
            <a:spLocks noGrp="1"/>
          </p:cNvSpPr>
          <p:nvPr>
            <p:ph type="dt" idx="1"/>
          </p:nvPr>
        </p:nvSpPr>
        <p:spPr/>
        <p:txBody>
          <a:bodyPr/>
          <a:lstStyle/>
          <a:p>
            <a:fld id="{97C410F0-6477-C64C-B9A1-FDB330E4BF64}" type="datetime1">
              <a:rPr lang="en-US" smtClean="0"/>
              <a:t>8/19/2021</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6</a:t>
            </a:fld>
            <a:endParaRPr lang="en-US"/>
          </a:p>
        </p:txBody>
      </p:sp>
    </p:spTree>
    <p:extLst>
      <p:ext uri="{BB962C8B-B14F-4D97-AF65-F5344CB8AC3E}">
        <p14:creationId xmlns:p14="http://schemas.microsoft.com/office/powerpoint/2010/main" val="425279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Last week: Basic outline of application has been created</a:t>
            </a:r>
          </a:p>
          <a:p>
            <a:endParaRPr lang="ko-KR" altLang="en-US" dirty="0"/>
          </a:p>
        </p:txBody>
      </p:sp>
      <p:sp>
        <p:nvSpPr>
          <p:cNvPr id="4" name="날짜 개체 틀 3"/>
          <p:cNvSpPr>
            <a:spLocks noGrp="1"/>
          </p:cNvSpPr>
          <p:nvPr>
            <p:ph type="dt" idx="1"/>
          </p:nvPr>
        </p:nvSpPr>
        <p:spPr/>
        <p:txBody>
          <a:bodyPr/>
          <a:lstStyle/>
          <a:p>
            <a:fld id="{97C410F0-6477-C64C-B9A1-FDB330E4BF64}" type="datetime1">
              <a:rPr lang="en-US" smtClean="0"/>
              <a:t>8/19/2021</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7</a:t>
            </a:fld>
            <a:endParaRPr lang="en-US"/>
          </a:p>
        </p:txBody>
      </p:sp>
    </p:spTree>
    <p:extLst>
      <p:ext uri="{BB962C8B-B14F-4D97-AF65-F5344CB8AC3E}">
        <p14:creationId xmlns:p14="http://schemas.microsoft.com/office/powerpoint/2010/main" val="1190375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Last week: Basic outline of application has been created</a:t>
            </a:r>
          </a:p>
          <a:p>
            <a:endParaRPr lang="ko-KR" altLang="en-US" dirty="0"/>
          </a:p>
        </p:txBody>
      </p:sp>
      <p:sp>
        <p:nvSpPr>
          <p:cNvPr id="4" name="날짜 개체 틀 3"/>
          <p:cNvSpPr>
            <a:spLocks noGrp="1"/>
          </p:cNvSpPr>
          <p:nvPr>
            <p:ph type="dt" idx="1"/>
          </p:nvPr>
        </p:nvSpPr>
        <p:spPr/>
        <p:txBody>
          <a:bodyPr/>
          <a:lstStyle/>
          <a:p>
            <a:fld id="{97C410F0-6477-C64C-B9A1-FDB330E4BF64}" type="datetime1">
              <a:rPr lang="en-US" smtClean="0"/>
              <a:t>8/19/2021</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8</a:t>
            </a:fld>
            <a:endParaRPr lang="en-US"/>
          </a:p>
        </p:txBody>
      </p:sp>
    </p:spTree>
    <p:extLst>
      <p:ext uri="{BB962C8B-B14F-4D97-AF65-F5344CB8AC3E}">
        <p14:creationId xmlns:p14="http://schemas.microsoft.com/office/powerpoint/2010/main" val="1190375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Last week: Basic outline of application has been created</a:t>
            </a:r>
          </a:p>
          <a:p>
            <a:endParaRPr lang="ko-KR" altLang="en-US" dirty="0"/>
          </a:p>
        </p:txBody>
      </p:sp>
      <p:sp>
        <p:nvSpPr>
          <p:cNvPr id="4" name="날짜 개체 틀 3"/>
          <p:cNvSpPr>
            <a:spLocks noGrp="1"/>
          </p:cNvSpPr>
          <p:nvPr>
            <p:ph type="dt" idx="1"/>
          </p:nvPr>
        </p:nvSpPr>
        <p:spPr/>
        <p:txBody>
          <a:bodyPr/>
          <a:lstStyle/>
          <a:p>
            <a:fld id="{97C410F0-6477-C64C-B9A1-FDB330E4BF64}" type="datetime1">
              <a:rPr lang="en-US" smtClean="0"/>
              <a:t>8/19/2021</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9</a:t>
            </a:fld>
            <a:endParaRPr lang="en-US"/>
          </a:p>
        </p:txBody>
      </p:sp>
    </p:spTree>
    <p:extLst>
      <p:ext uri="{BB962C8B-B14F-4D97-AF65-F5344CB8AC3E}">
        <p14:creationId xmlns:p14="http://schemas.microsoft.com/office/powerpoint/2010/main" val="1190375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Last week: Basic outline of application has been created</a:t>
            </a:r>
          </a:p>
          <a:p>
            <a:endParaRPr lang="ko-KR" altLang="en-US" dirty="0"/>
          </a:p>
        </p:txBody>
      </p:sp>
      <p:sp>
        <p:nvSpPr>
          <p:cNvPr id="4" name="날짜 개체 틀 3"/>
          <p:cNvSpPr>
            <a:spLocks noGrp="1"/>
          </p:cNvSpPr>
          <p:nvPr>
            <p:ph type="dt" idx="1"/>
          </p:nvPr>
        </p:nvSpPr>
        <p:spPr/>
        <p:txBody>
          <a:bodyPr/>
          <a:lstStyle/>
          <a:p>
            <a:fld id="{97C410F0-6477-C64C-B9A1-FDB330E4BF64}" type="datetime1">
              <a:rPr lang="en-US" smtClean="0"/>
              <a:t>8/19/2021</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10</a:t>
            </a:fld>
            <a:endParaRPr lang="en-US"/>
          </a:p>
        </p:txBody>
      </p:sp>
    </p:spTree>
    <p:extLst>
      <p:ext uri="{BB962C8B-B14F-4D97-AF65-F5344CB8AC3E}">
        <p14:creationId xmlns:p14="http://schemas.microsoft.com/office/powerpoint/2010/main" val="1190375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Last week: Basic outline of application has been created</a:t>
            </a:r>
          </a:p>
          <a:p>
            <a:endParaRPr lang="ko-KR" altLang="en-US" dirty="0"/>
          </a:p>
        </p:txBody>
      </p:sp>
      <p:sp>
        <p:nvSpPr>
          <p:cNvPr id="4" name="날짜 개체 틀 3"/>
          <p:cNvSpPr>
            <a:spLocks noGrp="1"/>
          </p:cNvSpPr>
          <p:nvPr>
            <p:ph type="dt" idx="1"/>
          </p:nvPr>
        </p:nvSpPr>
        <p:spPr/>
        <p:txBody>
          <a:bodyPr/>
          <a:lstStyle/>
          <a:p>
            <a:fld id="{97C410F0-6477-C64C-B9A1-FDB330E4BF64}" type="datetime1">
              <a:rPr lang="en-US" smtClean="0"/>
              <a:t>8/19/2021</a:t>
            </a:fld>
            <a:endParaRPr lang="en-US"/>
          </a:p>
        </p:txBody>
      </p:sp>
      <p:sp>
        <p:nvSpPr>
          <p:cNvPr id="5" name="슬라이드 번호 개체 틀 4"/>
          <p:cNvSpPr>
            <a:spLocks noGrp="1"/>
          </p:cNvSpPr>
          <p:nvPr>
            <p:ph type="sldNum" sz="quarter" idx="5"/>
          </p:nvPr>
        </p:nvSpPr>
        <p:spPr/>
        <p:txBody>
          <a:bodyPr/>
          <a:lstStyle/>
          <a:p>
            <a:fld id="{F904D96B-BF35-6342-BF49-131378446712}" type="slidenum">
              <a:rPr lang="en-US" smtClean="0"/>
              <a:t>11</a:t>
            </a:fld>
            <a:endParaRPr lang="en-US"/>
          </a:p>
        </p:txBody>
      </p:sp>
    </p:spTree>
    <p:extLst>
      <p:ext uri="{BB962C8B-B14F-4D97-AF65-F5344CB8AC3E}">
        <p14:creationId xmlns:p14="http://schemas.microsoft.com/office/powerpoint/2010/main" val="119037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server:</a:t>
            </a:r>
          </a:p>
          <a:p>
            <a:r>
              <a:rPr lang="en-US" dirty="0"/>
              <a:t>	Databases created to store data from smart phone application. It’s about user information to make login.</a:t>
            </a:r>
          </a:p>
          <a:p>
            <a:r>
              <a:rPr lang="en-US" dirty="0"/>
              <a:t>	To save data(longitude and latitude) from smart watch, SQL queries was handled by (  ).</a:t>
            </a:r>
          </a:p>
        </p:txBody>
      </p:sp>
      <p:sp>
        <p:nvSpPr>
          <p:cNvPr id="4" name="Date Placeholder 3"/>
          <p:cNvSpPr>
            <a:spLocks noGrp="1"/>
          </p:cNvSpPr>
          <p:nvPr>
            <p:ph type="dt" idx="1"/>
          </p:nvPr>
        </p:nvSpPr>
        <p:spPr/>
        <p:txBody>
          <a:bodyPr/>
          <a:lstStyle/>
          <a:p>
            <a:fld id="{97C410F0-6477-C64C-B9A1-FDB330E4BF64}" type="datetime1">
              <a:rPr lang="en-US" smtClean="0"/>
              <a:t>8/19/2021</a:t>
            </a:fld>
            <a:endParaRPr lang="en-US" dirty="0"/>
          </a:p>
        </p:txBody>
      </p:sp>
      <p:sp>
        <p:nvSpPr>
          <p:cNvPr id="5" name="Slide Number Placeholder 4"/>
          <p:cNvSpPr>
            <a:spLocks noGrp="1"/>
          </p:cNvSpPr>
          <p:nvPr>
            <p:ph type="sldNum" sz="quarter" idx="5"/>
          </p:nvPr>
        </p:nvSpPr>
        <p:spPr/>
        <p:txBody>
          <a:bodyPr/>
          <a:lstStyle/>
          <a:p>
            <a:fld id="{F904D96B-BF35-6342-BF49-131378446712}" type="slidenum">
              <a:rPr lang="en-US" smtClean="0"/>
              <a:t>12</a:t>
            </a:fld>
            <a:endParaRPr lang="en-US" dirty="0"/>
          </a:p>
        </p:txBody>
      </p:sp>
    </p:spTree>
    <p:extLst>
      <p:ext uri="{BB962C8B-B14F-4D97-AF65-F5344CB8AC3E}">
        <p14:creationId xmlns:p14="http://schemas.microsoft.com/office/powerpoint/2010/main" val="3123507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smartwatch</a:t>
            </a:r>
          </a:p>
          <a:p>
            <a:r>
              <a:rPr lang="en-US" dirty="0"/>
              <a:t>	We were able to connect to the AWS-EC2 server</a:t>
            </a:r>
          </a:p>
          <a:p>
            <a:r>
              <a:rPr lang="en-US" dirty="0"/>
              <a:t>	and input latitude and longitude data into “</a:t>
            </a:r>
            <a:r>
              <a:rPr lang="en-US" dirty="0" err="1"/>
              <a:t>watch_data</a:t>
            </a:r>
            <a:r>
              <a:rPr lang="en-US" dirty="0"/>
              <a:t>” database</a:t>
            </a:r>
          </a:p>
        </p:txBody>
      </p:sp>
      <p:sp>
        <p:nvSpPr>
          <p:cNvPr id="4" name="Date Placeholder 3"/>
          <p:cNvSpPr>
            <a:spLocks noGrp="1"/>
          </p:cNvSpPr>
          <p:nvPr>
            <p:ph type="dt" idx="1"/>
          </p:nvPr>
        </p:nvSpPr>
        <p:spPr/>
        <p:txBody>
          <a:bodyPr/>
          <a:lstStyle/>
          <a:p>
            <a:fld id="{97C410F0-6477-C64C-B9A1-FDB330E4BF64}" type="datetime1">
              <a:rPr lang="en-US" smtClean="0"/>
              <a:t>8/19/2021</a:t>
            </a:fld>
            <a:endParaRPr lang="en-US"/>
          </a:p>
        </p:txBody>
      </p:sp>
      <p:sp>
        <p:nvSpPr>
          <p:cNvPr id="5" name="Slide Number Placeholder 4"/>
          <p:cNvSpPr>
            <a:spLocks noGrp="1"/>
          </p:cNvSpPr>
          <p:nvPr>
            <p:ph type="sldNum" sz="quarter" idx="5"/>
          </p:nvPr>
        </p:nvSpPr>
        <p:spPr/>
        <p:txBody>
          <a:bodyPr/>
          <a:lstStyle/>
          <a:p>
            <a:fld id="{F904D96B-BF35-6342-BF49-131378446712}" type="slidenum">
              <a:rPr lang="en-US" smtClean="0"/>
              <a:t>13</a:t>
            </a:fld>
            <a:endParaRPr lang="en-US"/>
          </a:p>
        </p:txBody>
      </p:sp>
    </p:spTree>
    <p:extLst>
      <p:ext uri="{BB962C8B-B14F-4D97-AF65-F5344CB8AC3E}">
        <p14:creationId xmlns:p14="http://schemas.microsoft.com/office/powerpoint/2010/main" val="1325723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userDrawn="1"/>
        </p:nvSpPr>
        <p:spPr>
          <a:xfrm>
            <a:off x="0" y="0"/>
            <a:ext cx="9144000" cy="5143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cNvSpPr>
            <a:spLocks noGrp="1"/>
          </p:cNvSpPr>
          <p:nvPr>
            <p:ph type="ctrTitle" hasCustomPrompt="1"/>
          </p:nvPr>
        </p:nvSpPr>
        <p:spPr bwMode="blackWhite">
          <a:xfrm>
            <a:off x="1116119" y="1219683"/>
            <a:ext cx="7022946" cy="553998"/>
          </a:xfrm>
          <a:prstGeom prst="rect">
            <a:avLst/>
          </a:prstGeom>
          <a:noFill/>
          <a:ln w="38100">
            <a:noFill/>
          </a:ln>
        </p:spPr>
        <p:txBody>
          <a:bodyPr wrap="square" lIns="0" tIns="0" rIns="0" bIns="0" anchor="t" anchorCtr="0">
            <a:spAutoFit/>
          </a:bodyPr>
          <a:lstStyle>
            <a:lvl1pPr algn="l">
              <a:lnSpc>
                <a:spcPct val="80000"/>
              </a:lnSpc>
              <a:defRPr sz="4500" b="0" i="1" cap="none" spc="0" baseline="0">
                <a:solidFill>
                  <a:schemeClr val="bg1"/>
                </a:solidFill>
                <a:latin typeface="Franklin Gothic Medium" panose="020B0603020102020204" pitchFamily="34" charset="0"/>
              </a:defRPr>
            </a:lvl1pPr>
          </a:lstStyle>
          <a:p>
            <a:r>
              <a:rPr lang="en-US" dirty="0"/>
              <a:t>Presentation Title</a:t>
            </a:r>
          </a:p>
        </p:txBody>
      </p:sp>
      <p:sp>
        <p:nvSpPr>
          <p:cNvPr id="3" name="Subtitle"/>
          <p:cNvSpPr>
            <a:spLocks noGrp="1"/>
          </p:cNvSpPr>
          <p:nvPr>
            <p:ph type="subTitle" idx="1" hasCustomPrompt="1"/>
          </p:nvPr>
        </p:nvSpPr>
        <p:spPr>
          <a:xfrm>
            <a:off x="1116115" y="2571751"/>
            <a:ext cx="7022949" cy="253916"/>
          </a:xfrm>
          <a:noFill/>
        </p:spPr>
        <p:txBody>
          <a:bodyPr wrap="square" lIns="0" tIns="0" rIns="0" bIns="0" anchor="t" anchorCtr="0">
            <a:spAutoFit/>
          </a:bodyPr>
          <a:lstStyle>
            <a:lvl1pPr marL="0" indent="0" algn="l">
              <a:buNone/>
              <a:defRPr sz="1650" b="1" i="0">
                <a:solidFill>
                  <a:schemeClr val="bg2"/>
                </a:solidFill>
                <a:latin typeface="Franklin Gothic Demi Cond" panose="020B0603020102020204" pitchFamily="34" charset="0"/>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a:t>
            </a:r>
          </a:p>
        </p:txBody>
      </p:sp>
      <p:sp>
        <p:nvSpPr>
          <p:cNvPr id="9" name="Slide Number"/>
          <p:cNvSpPr>
            <a:spLocks noGrp="1"/>
          </p:cNvSpPr>
          <p:nvPr>
            <p:ph type="sldNum" sz="quarter" idx="12"/>
          </p:nvPr>
        </p:nvSpPr>
        <p:spPr/>
        <p:txBody>
          <a:bodyPr/>
          <a:lstStyle>
            <a:lvl1pPr>
              <a:defRPr b="0" i="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sp>
        <p:nvSpPr>
          <p:cNvPr id="5" name="Text Placeholder 4">
            <a:extLst>
              <a:ext uri="{FF2B5EF4-FFF2-40B4-BE49-F238E27FC236}">
                <a16:creationId xmlns:a16="http://schemas.microsoft.com/office/drawing/2014/main" id="{D3F10C25-56DC-8142-853C-007A1E9C8E2F}"/>
              </a:ext>
            </a:extLst>
          </p:cNvPr>
          <p:cNvSpPr>
            <a:spLocks noGrp="1"/>
          </p:cNvSpPr>
          <p:nvPr>
            <p:ph type="body" sz="quarter" idx="13" hasCustomPrompt="1"/>
          </p:nvPr>
        </p:nvSpPr>
        <p:spPr>
          <a:xfrm>
            <a:off x="1116114" y="2928461"/>
            <a:ext cx="7022949" cy="253746"/>
          </a:xfrm>
        </p:spPr>
        <p:txBody>
          <a:bodyPr lIns="0" tIns="0" rIns="0" bIns="0"/>
          <a:lstStyle>
            <a:lvl1pPr marL="3572" indent="0">
              <a:buNone/>
              <a:tabLst/>
              <a:defRPr sz="1650" b="1" i="0">
                <a:solidFill>
                  <a:schemeClr val="bg2"/>
                </a:solidFill>
                <a:latin typeface="Franklin Gothic Demi Cond" panose="020B0603020102020204" pitchFamily="34" charset="0"/>
              </a:defRPr>
            </a:lvl1pPr>
          </a:lstStyle>
          <a:p>
            <a:pPr lvl="0"/>
            <a:r>
              <a:rPr lang="en-US" dirty="0"/>
              <a:t>Your Name</a:t>
            </a:r>
          </a:p>
        </p:txBody>
      </p:sp>
      <p:sp>
        <p:nvSpPr>
          <p:cNvPr id="16" name="Text Placeholder 4">
            <a:extLst>
              <a:ext uri="{FF2B5EF4-FFF2-40B4-BE49-F238E27FC236}">
                <a16:creationId xmlns:a16="http://schemas.microsoft.com/office/drawing/2014/main" id="{B4C41F22-9002-BF4A-9978-33C9664C0BB6}"/>
              </a:ext>
            </a:extLst>
          </p:cNvPr>
          <p:cNvSpPr>
            <a:spLocks noGrp="1"/>
          </p:cNvSpPr>
          <p:nvPr>
            <p:ph type="body" sz="quarter" idx="14" hasCustomPrompt="1"/>
          </p:nvPr>
        </p:nvSpPr>
        <p:spPr>
          <a:xfrm>
            <a:off x="1116115" y="3179780"/>
            <a:ext cx="7022948" cy="253746"/>
          </a:xfrm>
        </p:spPr>
        <p:txBody>
          <a:bodyPr lIns="0" tIns="0" rIns="0" bIns="0">
            <a:normAutofit/>
          </a:bodyPr>
          <a:lstStyle>
            <a:lvl1pPr marL="3572" indent="0">
              <a:buNone/>
              <a:tabLst/>
              <a:defRPr sz="1050" b="1" i="0">
                <a:solidFill>
                  <a:schemeClr val="bg2"/>
                </a:solidFill>
                <a:latin typeface="Franklin Gothic Demi Cond" panose="020B0603020102020204" pitchFamily="34" charset="0"/>
              </a:defRPr>
            </a:lvl1pPr>
          </a:lstStyle>
          <a:p>
            <a:pPr lvl="0"/>
            <a:r>
              <a:rPr lang="en-US" dirty="0"/>
              <a:t>Your Title</a:t>
            </a:r>
          </a:p>
        </p:txBody>
      </p:sp>
      <p:pic>
        <p:nvPicPr>
          <p:cNvPr id="6" name="Picture 5">
            <a:extLst>
              <a:ext uri="{FF2B5EF4-FFF2-40B4-BE49-F238E27FC236}">
                <a16:creationId xmlns:a16="http://schemas.microsoft.com/office/drawing/2014/main" id="{5D25DB28-1AB0-014E-B1FC-23CE77A2A596}"/>
              </a:ext>
            </a:extLst>
          </p:cNvPr>
          <p:cNvPicPr>
            <a:picLocks noChangeAspect="1"/>
          </p:cNvPicPr>
          <p:nvPr userDrawn="1"/>
        </p:nvPicPr>
        <p:blipFill>
          <a:blip r:embed="rId2"/>
          <a:stretch>
            <a:fillRect/>
          </a:stretch>
        </p:blipFill>
        <p:spPr>
          <a:xfrm>
            <a:off x="410543" y="4629887"/>
            <a:ext cx="2500146" cy="264721"/>
          </a:xfrm>
          <a:prstGeom prst="rect">
            <a:avLst/>
          </a:prstGeom>
        </p:spPr>
      </p:pic>
      <p:pic>
        <p:nvPicPr>
          <p:cNvPr id="14" name="Black Triangle">
            <a:extLst>
              <a:ext uri="{FF2B5EF4-FFF2-40B4-BE49-F238E27FC236}">
                <a16:creationId xmlns:a16="http://schemas.microsoft.com/office/drawing/2014/main" id="{41115AA3-7BE6-AF41-91DF-38E99E2BDED6}"/>
              </a:ext>
            </a:extLst>
          </p:cNvPr>
          <p:cNvPicPr>
            <a:picLocks noChangeAspect="1"/>
          </p:cNvPicPr>
          <p:nvPr userDrawn="1"/>
        </p:nvPicPr>
        <p:blipFill>
          <a:blip r:embed="rId3"/>
          <a:stretch>
            <a:fillRect/>
          </a:stretch>
        </p:blipFill>
        <p:spPr>
          <a:xfrm>
            <a:off x="7807272" y="0"/>
            <a:ext cx="1336728" cy="5155949"/>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guide id="8" pos="6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2"/>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userDrawn="1"/>
        </p:nvPicPr>
        <p:blipFill>
          <a:blip r:embed="rId2"/>
          <a:stretch>
            <a:fillRect/>
          </a:stretch>
        </p:blipFill>
        <p:spPr>
          <a:xfrm>
            <a:off x="5257" y="0"/>
            <a:ext cx="8636000" cy="685800"/>
          </a:xfrm>
          <a:prstGeom prst="rect">
            <a:avLst/>
          </a:prstGeom>
        </p:spPr>
      </p:pic>
      <p:sp>
        <p:nvSpPr>
          <p:cNvPr id="2" name="Title"/>
          <p:cNvSpPr>
            <a:spLocks noGrp="1"/>
          </p:cNvSpPr>
          <p:nvPr>
            <p:ph type="ctrTitle" hasCustomPrompt="1"/>
          </p:nvPr>
        </p:nvSpPr>
        <p:spPr bwMode="blackWhite">
          <a:xfrm>
            <a:off x="683537" y="332005"/>
            <a:ext cx="7790797" cy="332399"/>
          </a:xfrm>
          <a:prstGeom prst="rect">
            <a:avLst/>
          </a:prstGeom>
          <a:noFill/>
          <a:ln w="38100">
            <a:noFill/>
          </a:ln>
        </p:spPr>
        <p:txBody>
          <a:bodyPr wrap="square" lIns="0" tIns="0" rIns="0" bIns="0" anchor="t" anchorCtr="0">
            <a:spAutoFit/>
          </a:bodyPr>
          <a:lstStyle>
            <a:lvl1pPr algn="l">
              <a:defRPr sz="2400" b="0" i="1" cap="none" spc="0">
                <a:solidFill>
                  <a:schemeClr val="tx2"/>
                </a:solidFill>
                <a:latin typeface="Franklin Gothic Medium" panose="020B0603020102020204" pitchFamily="34" charset="0"/>
              </a:defRPr>
            </a:lvl1pPr>
          </a:lstStyle>
          <a:p>
            <a:r>
              <a:rPr lang="en-US" dirty="0"/>
              <a:t>Title</a:t>
            </a:r>
          </a:p>
        </p:txBody>
      </p:sp>
      <p:sp>
        <p:nvSpPr>
          <p:cNvPr id="3" name="Subhead"/>
          <p:cNvSpPr>
            <a:spLocks noGrp="1"/>
          </p:cNvSpPr>
          <p:nvPr>
            <p:ph type="subTitle" idx="1" hasCustomPrompt="1"/>
          </p:nvPr>
        </p:nvSpPr>
        <p:spPr>
          <a:xfrm>
            <a:off x="683537" y="1008875"/>
            <a:ext cx="7790797" cy="253916"/>
          </a:xfrm>
          <a:noFill/>
        </p:spPr>
        <p:txBody>
          <a:bodyPr wrap="square" lIns="0" tIns="0" rIns="0" bIns="0" anchor="t" anchorCtr="0">
            <a:spAutoFit/>
          </a:bodyPr>
          <a:lstStyle>
            <a:lvl1pPr marL="0" indent="0" algn="l">
              <a:buNone/>
              <a:defRPr sz="1650" b="1" i="0">
                <a:solidFill>
                  <a:schemeClr val="bg2"/>
                </a:solidFill>
                <a:latin typeface="Franklin Gothic Demi Cond" panose="020B0603020102020204" pitchFamily="34" charset="0"/>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905346" y="1471906"/>
            <a:ext cx="7568987" cy="2558653"/>
          </a:xfrm>
        </p:spPr>
        <p:txBody>
          <a:bodyPr lIns="0" tIns="0" rIns="0" bIns="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normalizeH="0" baseline="0">
                <a:solidFill>
                  <a:schemeClr val="bg1"/>
                </a:solidFill>
                <a:latin typeface="Franklin Gothic Medium" panose="020B06030201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p:txBody>
      </p: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74334" y="4635961"/>
            <a:ext cx="365760" cy="274320"/>
          </a:xfrm>
          <a:prstGeom prst="ellipse">
            <a:avLst/>
          </a:prstGeom>
          <a:noFill/>
        </p:spPr>
        <p:txBody>
          <a:bodyPr vert="horz" lIns="18288" tIns="45720" rIns="18288" bIns="45720" rtlCol="0" anchor="ctr">
            <a:noAutofit/>
          </a:bodyPr>
          <a:lstStyle>
            <a:lvl1pPr algn="ctr">
              <a:defRPr sz="75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24" userDrawn="1">
          <p15:clr>
            <a:srgbClr val="FBAE40"/>
          </p15:clr>
        </p15:guide>
        <p15:guide id="7" pos="984" userDrawn="1">
          <p15:clr>
            <a:srgbClr val="FBAE40"/>
          </p15:clr>
        </p15:guide>
        <p15:guide id="8" pos="696" userDrawn="1">
          <p15:clr>
            <a:srgbClr val="FBAE40"/>
          </p15:clr>
        </p15:guide>
        <p15:guide id="9" pos="1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text + picture)">
    <p:bg>
      <p:bgPr>
        <a:solidFill>
          <a:schemeClr val="accent2"/>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userDrawn="1"/>
        </p:nvPicPr>
        <p:blipFill>
          <a:blip r:embed="rId2"/>
          <a:stretch>
            <a:fillRect/>
          </a:stretch>
        </p:blipFill>
        <p:spPr>
          <a:xfrm>
            <a:off x="5257" y="0"/>
            <a:ext cx="8636000" cy="685800"/>
          </a:xfrm>
          <a:prstGeom prst="rect">
            <a:avLst/>
          </a:prstGeom>
        </p:spPr>
      </p:pic>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914400" y="1438042"/>
            <a:ext cx="3657604" cy="2558653"/>
          </a:xfrm>
        </p:spPr>
        <p:txBody>
          <a:bodyPr lIns="0" tIns="0" rIns="0" bIns="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normalizeH="0" baseline="0">
                <a:solidFill>
                  <a:schemeClr val="bg1"/>
                </a:solidFill>
                <a:latin typeface="Franklin Gothic Medium Cond" panose="020B06060304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marL="205740" marR="0" lvl="0" indent="-205740" algn="l" defTabSz="3429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br>
              <a:rPr lang="en-US" dirty="0"/>
            </a:br>
            <a:endParaRPr lang="en-US" dirty="0"/>
          </a:p>
          <a:p>
            <a:pPr marL="205740" marR="0" lvl="0" indent="-205740" algn="l" defTabSz="3429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p>
          <a:p>
            <a:pPr marL="205740" marR="0" lvl="0" indent="-205740" algn="l" defTabSz="342900" rtl="0" eaLnBrk="1" fontAlgn="auto" latinLnBrk="0" hangingPunct="1">
              <a:lnSpc>
                <a:spcPct val="100000"/>
              </a:lnSpc>
              <a:spcBef>
                <a:spcPts val="0"/>
              </a:spcBef>
              <a:spcAft>
                <a:spcPts val="0"/>
              </a:spcAft>
              <a:buClrTx/>
              <a:buSzTx/>
              <a:buFont typeface="Wingdings" charset="2"/>
              <a:buChar char="§"/>
              <a:tabLst/>
              <a:defRPr/>
            </a:pPr>
            <a:endParaRPr lang="en-US" dirty="0"/>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9" y="1440658"/>
            <a:ext cx="3708656" cy="2237185"/>
          </a:xfrm>
        </p:spPr>
        <p:txBody>
          <a:bodyPr lIns="0" tIns="0" rIns="0" bIns="0" anchor="ctr" anchorCtr="0"/>
          <a:lstStyle>
            <a:lvl1pPr algn="ctr">
              <a:defRPr b="0" i="0">
                <a:solidFill>
                  <a:schemeClr val="bg1"/>
                </a:solidFill>
                <a:latin typeface="Acumin Pro" panose="020B0504020202020204" pitchFamily="34" charset="77"/>
              </a:defRPr>
            </a:lvl1pPr>
            <a:lvl4pPr marL="514350" indent="0" algn="ctr">
              <a:buNone/>
              <a:defRPr>
                <a:solidFill>
                  <a:schemeClr val="bg1"/>
                </a:solidFill>
              </a:defRPr>
            </a:lvl4pPr>
          </a:lstStyle>
          <a:p>
            <a:pPr lvl="0"/>
            <a:r>
              <a:rPr lang="en-US" dirty="0"/>
              <a:t>Insert picture or chart here</a:t>
            </a:r>
          </a:p>
        </p:txBody>
      </p: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74334" y="4635961"/>
            <a:ext cx="365760" cy="274320"/>
          </a:xfrm>
          <a:prstGeom prst="ellipse">
            <a:avLst/>
          </a:prstGeom>
          <a:noFill/>
        </p:spPr>
        <p:txBody>
          <a:bodyPr vert="horz" lIns="18288" tIns="45720" rIns="18288" bIns="45720" rtlCol="0" anchor="ctr">
            <a:noAutofit/>
          </a:bodyPr>
          <a:lstStyle>
            <a:lvl1pPr algn="ctr">
              <a:defRPr sz="750" b="0" i="0" spc="0" baseline="0">
                <a:solidFill>
                  <a:schemeClr val="bg1"/>
                </a:solidFill>
                <a:latin typeface="Franklin Gothic Medium" panose="020B0603020102020204" pitchFamily="34" charset="0"/>
              </a:defRPr>
            </a:lvl1pPr>
          </a:lstStyle>
          <a:p>
            <a:fld id="{8A7A6979-0714-4377-B894-6BE4C2D6E202}" type="slidenum">
              <a:rPr lang="en-US" smtClean="0"/>
              <a:pPr/>
              <a:t>‹#›</a:t>
            </a:fld>
            <a:endParaRPr lang="en-US" dirty="0"/>
          </a:p>
        </p:txBody>
      </p:sp>
      <p:sp>
        <p:nvSpPr>
          <p:cNvPr id="8" name="Title">
            <a:extLst>
              <a:ext uri="{FF2B5EF4-FFF2-40B4-BE49-F238E27FC236}">
                <a16:creationId xmlns:a16="http://schemas.microsoft.com/office/drawing/2014/main" id="{6A4C6AE5-F56B-0E43-BA90-936416C44EC4}"/>
              </a:ext>
            </a:extLst>
          </p:cNvPr>
          <p:cNvSpPr>
            <a:spLocks noGrp="1"/>
          </p:cNvSpPr>
          <p:nvPr>
            <p:ph type="ctrTitle" hasCustomPrompt="1"/>
          </p:nvPr>
        </p:nvSpPr>
        <p:spPr bwMode="blackWhite">
          <a:xfrm>
            <a:off x="683537" y="332005"/>
            <a:ext cx="7790797" cy="332399"/>
          </a:xfrm>
          <a:prstGeom prst="rect">
            <a:avLst/>
          </a:prstGeom>
          <a:noFill/>
          <a:ln w="38100">
            <a:noFill/>
          </a:ln>
        </p:spPr>
        <p:txBody>
          <a:bodyPr wrap="square" lIns="0" tIns="0" rIns="0" bIns="0" anchor="t" anchorCtr="0">
            <a:spAutoFit/>
          </a:bodyPr>
          <a:lstStyle>
            <a:lvl1pPr algn="l">
              <a:defRPr sz="2400" b="0" i="1" cap="none" spc="0">
                <a:solidFill>
                  <a:schemeClr val="tx2"/>
                </a:solidFill>
                <a:latin typeface="Franklin Gothic Medium" panose="020B0603020102020204" pitchFamily="34" charset="0"/>
              </a:defRPr>
            </a:lvl1pPr>
          </a:lstStyle>
          <a:p>
            <a:r>
              <a:rPr lang="en-US" dirty="0"/>
              <a:t>Title</a:t>
            </a:r>
          </a:p>
        </p:txBody>
      </p:sp>
      <p:sp>
        <p:nvSpPr>
          <p:cNvPr id="9" name="Subhead">
            <a:extLst>
              <a:ext uri="{FF2B5EF4-FFF2-40B4-BE49-F238E27FC236}">
                <a16:creationId xmlns:a16="http://schemas.microsoft.com/office/drawing/2014/main" id="{D7ADAC26-328E-BB49-BBC5-2D10E7BE20C5}"/>
              </a:ext>
            </a:extLst>
          </p:cNvPr>
          <p:cNvSpPr>
            <a:spLocks noGrp="1"/>
          </p:cNvSpPr>
          <p:nvPr>
            <p:ph type="subTitle" idx="1" hasCustomPrompt="1"/>
          </p:nvPr>
        </p:nvSpPr>
        <p:spPr>
          <a:xfrm>
            <a:off x="683537" y="1008875"/>
            <a:ext cx="7790797" cy="253916"/>
          </a:xfrm>
          <a:noFill/>
        </p:spPr>
        <p:txBody>
          <a:bodyPr wrap="square" lIns="0" tIns="0" rIns="0" bIns="0" anchor="t" anchorCtr="0">
            <a:spAutoFit/>
          </a:bodyPr>
          <a:lstStyle>
            <a:lvl1pPr marL="0" indent="0" algn="l">
              <a:buNone/>
              <a:defRPr sz="1650" b="1" i="0">
                <a:solidFill>
                  <a:schemeClr val="bg2"/>
                </a:solidFill>
                <a:latin typeface="Franklin Gothic Demi Cond" panose="020B0603020102020204" pitchFamily="34" charset="0"/>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icture)">
    <p:bg>
      <p:bgPr>
        <a:solidFill>
          <a:schemeClr val="accent2"/>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565518" y="683536"/>
            <a:ext cx="8012640" cy="3435498"/>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65518" y="228601"/>
            <a:ext cx="2879168" cy="373949"/>
          </a:xfrm>
          <a:prstGeom prst="rect">
            <a:avLst/>
          </a:prstGeom>
          <a:noFill/>
          <a:ln w="38100">
            <a:noFill/>
          </a:ln>
        </p:spPr>
        <p:txBody>
          <a:bodyPr wrap="square" lIns="0" tIns="0" rIns="0" bIns="0" anchor="t" anchorCtr="0">
            <a:spAutoFit/>
          </a:bodyPr>
          <a:lstStyle>
            <a:lvl1pPr algn="l">
              <a:defRPr sz="1350" b="0" i="0" cap="none" spc="0">
                <a:solidFill>
                  <a:schemeClr val="bg1"/>
                </a:solidFill>
                <a:latin typeface="Franklin Gothic Medium Cond" panose="020B0606030402020204" pitchFamily="34" charset="0"/>
              </a:defRPr>
            </a:lvl1pPr>
          </a:lstStyle>
          <a:p>
            <a:r>
              <a:rPr lang="en-US" dirty="0"/>
              <a:t>Brief photo caption. Place in top left or right corner. Make text black or white for legibility.</a:t>
            </a:r>
          </a:p>
        </p:txBody>
      </p:sp>
      <p:cxnSp>
        <p:nvCxnSpPr>
          <p:cNvPr id="13" name="Line 1">
            <a:extLst>
              <a:ext uri="{FF2B5EF4-FFF2-40B4-BE49-F238E27FC236}">
                <a16:creationId xmlns:a16="http://schemas.microsoft.com/office/drawing/2014/main" id="{A746CD05-A191-A442-A002-3AD9F5CCAD2A}"/>
              </a:ext>
            </a:extLst>
          </p:cNvPr>
          <p:cNvCxnSpPr>
            <a:cxnSpLocks/>
          </p:cNvCxnSpPr>
          <p:nvPr userDrawn="1"/>
        </p:nvCxnSpPr>
        <p:spPr>
          <a:xfrm>
            <a:off x="429840" y="228601"/>
            <a:ext cx="0" cy="3890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e 2">
            <a:extLst>
              <a:ext uri="{FF2B5EF4-FFF2-40B4-BE49-F238E27FC236}">
                <a16:creationId xmlns:a16="http://schemas.microsoft.com/office/drawing/2014/main" id="{461AAE78-C01B-DD4E-A8D1-EE36B5982A91}"/>
              </a:ext>
            </a:extLst>
          </p:cNvPr>
          <p:cNvCxnSpPr>
            <a:cxnSpLocks/>
          </p:cNvCxnSpPr>
          <p:nvPr userDrawn="1"/>
        </p:nvCxnSpPr>
        <p:spPr>
          <a:xfrm>
            <a:off x="3491931" y="239099"/>
            <a:ext cx="0" cy="982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74334" y="4635961"/>
            <a:ext cx="365760" cy="274320"/>
          </a:xfrm>
        </p:spPr>
        <p:txBody>
          <a:bodyPr/>
          <a:lstStyle>
            <a:lvl1pPr>
              <a:defRPr>
                <a:solidFill>
                  <a:schemeClr val="tx1"/>
                </a:solidFill>
              </a:defRPr>
            </a:lvl1pPr>
          </a:lstStyle>
          <a:p>
            <a:fld id="{8A7A6979-0714-4377-B894-6BE4C2D6E202}" type="slidenum">
              <a:rPr lang="en-US" smtClean="0"/>
              <a:pPr/>
              <a:t>‹#›</a:t>
            </a:fld>
            <a:endParaRPr lang="en-US" dirty="0"/>
          </a:p>
        </p:txBody>
      </p:sp>
      <p:pic>
        <p:nvPicPr>
          <p:cNvPr id="8" name="Gold Triangle">
            <a:extLst>
              <a:ext uri="{FF2B5EF4-FFF2-40B4-BE49-F238E27FC236}">
                <a16:creationId xmlns:a16="http://schemas.microsoft.com/office/drawing/2014/main" id="{D9F81172-AF70-A648-89C9-C33F29592BFD}"/>
              </a:ext>
            </a:extLst>
          </p:cNvPr>
          <p:cNvPicPr>
            <a:picLocks noChangeAspect="1"/>
          </p:cNvPicPr>
          <p:nvPr userDrawn="1"/>
        </p:nvPicPr>
        <p:blipFill>
          <a:blip r:embed="rId2"/>
          <a:stretch>
            <a:fillRect/>
          </a:stretch>
        </p:blipFill>
        <p:spPr>
          <a:xfrm>
            <a:off x="7810500" y="0"/>
            <a:ext cx="1333500" cy="5143500"/>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guide id="7" pos="264" userDrawn="1">
          <p15:clr>
            <a:srgbClr val="FBAE40"/>
          </p15:clr>
        </p15:guide>
        <p15:guide id="8" orient="horz"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userDrawn="1"/>
        </p:nvSpPr>
        <p:spPr>
          <a:xfrm>
            <a:off x="3" y="1"/>
            <a:ext cx="9143999" cy="51391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099926"/>
            <a:ext cx="4814498" cy="893321"/>
          </a:xfrm>
          <a:prstGeom prst="rect">
            <a:avLst/>
          </a:prstGeom>
          <a:noFill/>
          <a:ln w="38100">
            <a:noFill/>
          </a:ln>
        </p:spPr>
        <p:txBody>
          <a:bodyPr wrap="square" lIns="0" tIns="0" rIns="0" bIns="0" anchor="t" anchorCtr="0">
            <a:spAutoFit/>
          </a:bodyPr>
          <a:lstStyle>
            <a:lvl1pPr algn="ctr">
              <a:defRPr sz="6450" b="0" i="0" cap="none" spc="225">
                <a:solidFill>
                  <a:schemeClr val="bg2"/>
                </a:solidFill>
                <a:latin typeface="Impact" panose="020B080603090205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userDrawn="1"/>
        </p:nvSpPr>
        <p:spPr>
          <a:xfrm>
            <a:off x="1986208" y="2058317"/>
            <a:ext cx="5179092" cy="330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3" y="2108272"/>
            <a:ext cx="5171597" cy="230833"/>
          </a:xfrm>
          <a:noFill/>
        </p:spPr>
        <p:txBody>
          <a:bodyPr wrap="square" lIns="0" tIns="0" rIns="0" bIns="0" anchor="t" anchorCtr="0">
            <a:spAutoFit/>
          </a:bodyPr>
          <a:lstStyle>
            <a:lvl1pPr marL="0" indent="0" algn="ctr">
              <a:buNone/>
              <a:defRPr sz="1500" b="1" i="0" spc="225">
                <a:solidFill>
                  <a:srgbClr val="FFFFFF"/>
                </a:solidFill>
                <a:latin typeface="Impact" panose="020B0806030902050204" pitchFamily="34" charset="0"/>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2655264"/>
            <a:ext cx="5008850" cy="842058"/>
          </a:xfrm>
        </p:spPr>
        <p:txBody>
          <a:bodyPr lIns="0" tIns="0" rIns="0" bIns="0">
            <a:noAutofit/>
          </a:bodyPr>
          <a:lstStyle>
            <a:lvl1pPr marL="0" marR="0" indent="0" algn="l" defTabSz="3429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Franklin Gothic Medium" panose="020B0603020102020204" pitchFamily="34" charset="0"/>
              </a:defRPr>
            </a:lvl1pPr>
          </a:lstStyle>
          <a:p>
            <a:pPr lvl="0"/>
            <a:r>
              <a:rPr lang="en-US" dirty="0"/>
              <a:t>Fact or highlight. Keep it short with bite-size chunks of information.</a:t>
            </a:r>
          </a:p>
        </p:txBody>
      </p: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74334" y="4635961"/>
            <a:ext cx="365760" cy="274320"/>
          </a:xfrm>
        </p:spPr>
        <p:txBody>
          <a:bodyPr/>
          <a:lstStyle>
            <a:lvl1pPr>
              <a:defRPr>
                <a:solidFill>
                  <a:schemeClr val="tx1"/>
                </a:solidFill>
              </a:defRPr>
            </a:lvl1pPr>
          </a:lstStyle>
          <a:p>
            <a:fld id="{8A7A6979-0714-4377-B894-6BE4C2D6E202}" type="slidenum">
              <a:rPr lang="en-US" smtClean="0"/>
              <a:pPr/>
              <a:t>‹#›</a:t>
            </a:fld>
            <a:endParaRPr lang="en-US" dirty="0"/>
          </a:p>
        </p:txBody>
      </p:sp>
      <p:pic>
        <p:nvPicPr>
          <p:cNvPr id="10" name="Picture 9">
            <a:extLst>
              <a:ext uri="{FF2B5EF4-FFF2-40B4-BE49-F238E27FC236}">
                <a16:creationId xmlns:a16="http://schemas.microsoft.com/office/drawing/2014/main" id="{9DDE97B0-77E3-9A4F-B3B9-CBF9063751C3}"/>
              </a:ext>
            </a:extLst>
          </p:cNvPr>
          <p:cNvPicPr>
            <a:picLocks noChangeAspect="1"/>
          </p:cNvPicPr>
          <p:nvPr userDrawn="1"/>
        </p:nvPicPr>
        <p:blipFill>
          <a:blip r:embed="rId2"/>
          <a:stretch>
            <a:fillRect/>
          </a:stretch>
        </p:blipFill>
        <p:spPr>
          <a:xfrm>
            <a:off x="410543" y="4629887"/>
            <a:ext cx="2500146" cy="264721"/>
          </a:xfrm>
          <a:prstGeom prst="rect">
            <a:avLst/>
          </a:prstGeom>
        </p:spPr>
      </p:pic>
      <p:pic>
        <p:nvPicPr>
          <p:cNvPr id="12" name="Gold Triangle">
            <a:extLst>
              <a:ext uri="{FF2B5EF4-FFF2-40B4-BE49-F238E27FC236}">
                <a16:creationId xmlns:a16="http://schemas.microsoft.com/office/drawing/2014/main" id="{F4EFE91E-3F5E-3747-8DD9-B5ACEF622E65}"/>
              </a:ext>
            </a:extLst>
          </p:cNvPr>
          <p:cNvPicPr>
            <a:picLocks noChangeAspect="1"/>
          </p:cNvPicPr>
          <p:nvPr userDrawn="1"/>
        </p:nvPicPr>
        <p:blipFill>
          <a:blip r:embed="rId3"/>
          <a:stretch>
            <a:fillRect/>
          </a:stretch>
        </p:blipFill>
        <p:spPr>
          <a:xfrm>
            <a:off x="7810500" y="0"/>
            <a:ext cx="1333500" cy="5143500"/>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guide id="7" orient="horz" pos="756" userDrawn="1">
          <p15:clr>
            <a:srgbClr val="FBAE40"/>
          </p15:clr>
        </p15:guide>
        <p15:guide id="8" orient="horz" pos="111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Info">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userDrawn="1"/>
        </p:nvSpPr>
        <p:spPr>
          <a:xfrm>
            <a:off x="0" y="0"/>
            <a:ext cx="9144000" cy="5143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cNvSpPr>
            <a:spLocks noGrp="1"/>
          </p:cNvSpPr>
          <p:nvPr>
            <p:ph type="ctrTitle" hasCustomPrompt="1"/>
          </p:nvPr>
        </p:nvSpPr>
        <p:spPr bwMode="blackWhite">
          <a:xfrm>
            <a:off x="1089147" y="1168250"/>
            <a:ext cx="5500897" cy="623248"/>
          </a:xfrm>
          <a:prstGeom prst="rect">
            <a:avLst/>
          </a:prstGeom>
          <a:noFill/>
          <a:ln w="38100">
            <a:noFill/>
          </a:ln>
        </p:spPr>
        <p:txBody>
          <a:bodyPr wrap="square" lIns="0" tIns="0" rIns="0" bIns="0" anchor="t" anchorCtr="0">
            <a:spAutoFit/>
          </a:bodyPr>
          <a:lstStyle>
            <a:lvl1pPr algn="l">
              <a:defRPr sz="4500" b="0" i="1" cap="none" spc="0" baseline="0">
                <a:solidFill>
                  <a:schemeClr val="bg1"/>
                </a:solidFill>
                <a:latin typeface="Franklin Gothic Medium" panose="020B0603020102020204" pitchFamily="34" charset="0"/>
              </a:defRPr>
            </a:lvl1pPr>
          </a:lstStyle>
          <a:p>
            <a:r>
              <a:rPr lang="en-US" dirty="0"/>
              <a:t>Thank You</a:t>
            </a:r>
          </a:p>
        </p:txBody>
      </p: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8474334" y="4635961"/>
            <a:ext cx="365760" cy="274320"/>
          </a:xfrm>
        </p:spPr>
        <p:txBody>
          <a:bodyPr/>
          <a:lstStyle>
            <a:lvl1pPr>
              <a:defRPr>
                <a:solidFill>
                  <a:schemeClr val="tx1"/>
                </a:solidFill>
              </a:defRPr>
            </a:lvl1pPr>
          </a:lstStyle>
          <a:p>
            <a:fld id="{8A7A6979-0714-4377-B894-6BE4C2D6E202}" type="slidenum">
              <a:rPr lang="en-US" smtClean="0"/>
              <a:pPr/>
              <a:t>‹#›</a:t>
            </a:fld>
            <a:endParaRPr lang="en-US" dirty="0"/>
          </a:p>
        </p:txBody>
      </p:sp>
      <p:sp>
        <p:nvSpPr>
          <p:cNvPr id="26" name="Text Placeholder 8">
            <a:extLst>
              <a:ext uri="{FF2B5EF4-FFF2-40B4-BE49-F238E27FC236}">
                <a16:creationId xmlns:a16="http://schemas.microsoft.com/office/drawing/2014/main" id="{8AD8BBF2-2579-5B4F-8005-9E4A00177E7E}"/>
              </a:ext>
            </a:extLst>
          </p:cNvPr>
          <p:cNvSpPr txBox="1">
            <a:spLocks/>
          </p:cNvSpPr>
          <p:nvPr userDrawn="1"/>
        </p:nvSpPr>
        <p:spPr>
          <a:xfrm>
            <a:off x="1021648" y="3485758"/>
            <a:ext cx="5635893" cy="464702"/>
          </a:xfrm>
          <a:prstGeom prst="rect">
            <a:avLst/>
          </a:prstGeom>
        </p:spPr>
        <p:txBody>
          <a:bodyPr vert="horz" lIns="51435" tIns="25718" rIns="51435" bIns="25718" rtlCol="0" anchor="t">
            <a:noAutofit/>
          </a:bodyPr>
          <a:lstStyle>
            <a:lvl1pPr marL="0" indent="0" algn="l" defTabSz="457200" rtl="0" eaLnBrk="1" latinLnBrk="0" hangingPunct="1">
              <a:lnSpc>
                <a:spcPct val="90000"/>
              </a:lnSpc>
              <a:spcBef>
                <a:spcPct val="20000"/>
              </a:spcBef>
              <a:buFontTx/>
              <a:buNone/>
              <a:defRPr sz="1300" kern="1200">
                <a:solidFill>
                  <a:schemeClr val="bg1">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Lucida Grande"/>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997447" algn="l"/>
              </a:tabLst>
            </a:pPr>
            <a:r>
              <a:rPr lang="en-US" sz="900" dirty="0" err="1">
                <a:latin typeface="Franklin Gothic Medium" panose="020B0603020102020204" pitchFamily="34" charset="0"/>
              </a:rPr>
              <a:t>polytechnic.purdue.edu</a:t>
            </a:r>
            <a:endParaRPr lang="en-US" sz="900" dirty="0">
              <a:latin typeface="Franklin Gothic Medium" panose="020B0603020102020204" pitchFamily="34" charset="0"/>
            </a:endParaRPr>
          </a:p>
          <a:p>
            <a:pPr>
              <a:tabLst>
                <a:tab pos="997447" algn="l"/>
              </a:tabLst>
            </a:pPr>
            <a:endParaRPr lang="en-US" sz="675" dirty="0">
              <a:latin typeface="Franklin Gothic Medium" panose="020B0603020102020204" pitchFamily="34" charset="0"/>
            </a:endParaRPr>
          </a:p>
          <a:p>
            <a:pPr marL="0" indent="0">
              <a:tabLst>
                <a:tab pos="1069181" algn="l"/>
                <a:tab pos="1198960" algn="l"/>
              </a:tabLst>
            </a:pPr>
            <a:r>
              <a:rPr lang="en-US" sz="788" dirty="0">
                <a:latin typeface="Franklin Gothic Medium" panose="020B0603020102020204" pitchFamily="34" charset="0"/>
              </a:rPr>
              <a:t>	</a:t>
            </a:r>
            <a:r>
              <a:rPr lang="en-US" sz="900" dirty="0">
                <a:latin typeface="Franklin Gothic Medium" panose="020B0603020102020204" pitchFamily="34" charset="0"/>
              </a:rPr>
              <a:t>/ 	</a:t>
            </a:r>
            <a:r>
              <a:rPr lang="en-US" sz="900" dirty="0" err="1">
                <a:latin typeface="Franklin Gothic Medium" panose="020B0603020102020204" pitchFamily="34" charset="0"/>
              </a:rPr>
              <a:t>TechPurdue</a:t>
            </a:r>
            <a:endParaRPr lang="en-US" sz="900" dirty="0">
              <a:latin typeface="Franklin Gothic Medium" panose="020B0603020102020204" pitchFamily="34" charset="0"/>
            </a:endParaRPr>
          </a:p>
          <a:p>
            <a:pPr>
              <a:tabLst>
                <a:tab pos="997447" algn="l"/>
              </a:tabLst>
            </a:pPr>
            <a:endParaRPr lang="en-US" sz="788" dirty="0">
              <a:latin typeface="Franklin Gothic Medium" panose="020B0603020102020204" pitchFamily="34" charset="0"/>
            </a:endParaRPr>
          </a:p>
        </p:txBody>
      </p:sp>
      <p:sp>
        <p:nvSpPr>
          <p:cNvPr id="28" name="Text Placeholder 4">
            <a:extLst>
              <a:ext uri="{FF2B5EF4-FFF2-40B4-BE49-F238E27FC236}">
                <a16:creationId xmlns:a16="http://schemas.microsoft.com/office/drawing/2014/main" id="{AF0D9BF2-CC1D-2849-845E-6A8A63C4A4CB}"/>
              </a:ext>
            </a:extLst>
          </p:cNvPr>
          <p:cNvSpPr>
            <a:spLocks noGrp="1"/>
          </p:cNvSpPr>
          <p:nvPr>
            <p:ph type="body" sz="quarter" idx="13" hasCustomPrompt="1"/>
          </p:nvPr>
        </p:nvSpPr>
        <p:spPr>
          <a:xfrm>
            <a:off x="1086285" y="2224892"/>
            <a:ext cx="5321808" cy="253746"/>
          </a:xfrm>
        </p:spPr>
        <p:txBody>
          <a:bodyPr lIns="0" tIns="0" rIns="0" bIns="0"/>
          <a:lstStyle>
            <a:lvl1pPr marL="3572" indent="0">
              <a:buNone/>
              <a:tabLst/>
              <a:defRPr sz="1650" b="1" i="0">
                <a:solidFill>
                  <a:schemeClr val="bg2"/>
                </a:solidFill>
                <a:latin typeface="Franklin Gothic Demi Cond" panose="020B0603020102020204" pitchFamily="34" charset="0"/>
              </a:defRPr>
            </a:lvl1pPr>
          </a:lstStyle>
          <a:p>
            <a:pPr lvl="0"/>
            <a:r>
              <a:rPr lang="en-US" dirty="0"/>
              <a:t>Your Name</a:t>
            </a:r>
          </a:p>
        </p:txBody>
      </p:sp>
      <p:sp>
        <p:nvSpPr>
          <p:cNvPr id="29" name="Text Placeholder 4">
            <a:extLst>
              <a:ext uri="{FF2B5EF4-FFF2-40B4-BE49-F238E27FC236}">
                <a16:creationId xmlns:a16="http://schemas.microsoft.com/office/drawing/2014/main" id="{9D4392CA-F360-BB4D-8735-CC02EA6BF736}"/>
              </a:ext>
            </a:extLst>
          </p:cNvPr>
          <p:cNvSpPr>
            <a:spLocks noGrp="1"/>
          </p:cNvSpPr>
          <p:nvPr>
            <p:ph type="body" sz="quarter" idx="14" hasCustomPrompt="1"/>
          </p:nvPr>
        </p:nvSpPr>
        <p:spPr>
          <a:xfrm>
            <a:off x="1086285" y="2476211"/>
            <a:ext cx="5321808" cy="253746"/>
          </a:xfrm>
        </p:spPr>
        <p:txBody>
          <a:bodyPr lIns="0" tIns="0" rIns="0" bIns="0">
            <a:normAutofit/>
          </a:bodyPr>
          <a:lstStyle>
            <a:lvl1pPr marL="3572" indent="0">
              <a:buNone/>
              <a:tabLst/>
              <a:defRPr sz="1050" b="1" i="0">
                <a:solidFill>
                  <a:schemeClr val="bg2"/>
                </a:solidFill>
                <a:latin typeface="Franklin Gothic Demi Cond" panose="020B0603020102020204" pitchFamily="34" charset="0"/>
              </a:defRPr>
            </a:lvl1pPr>
          </a:lstStyle>
          <a:p>
            <a:pPr lvl="0"/>
            <a:r>
              <a:rPr lang="en-US" dirty="0"/>
              <a:t>Your Title</a:t>
            </a:r>
          </a:p>
        </p:txBody>
      </p:sp>
      <p:sp>
        <p:nvSpPr>
          <p:cNvPr id="30" name="Text Placeholder 4">
            <a:extLst>
              <a:ext uri="{FF2B5EF4-FFF2-40B4-BE49-F238E27FC236}">
                <a16:creationId xmlns:a16="http://schemas.microsoft.com/office/drawing/2014/main" id="{BFB0BAA0-29C0-B345-B95A-FCF294CB7428}"/>
              </a:ext>
            </a:extLst>
          </p:cNvPr>
          <p:cNvSpPr>
            <a:spLocks noGrp="1"/>
          </p:cNvSpPr>
          <p:nvPr>
            <p:ph type="body" sz="quarter" idx="15" hasCustomPrompt="1"/>
          </p:nvPr>
        </p:nvSpPr>
        <p:spPr>
          <a:xfrm>
            <a:off x="1086285" y="2640975"/>
            <a:ext cx="5321808" cy="253746"/>
          </a:xfrm>
        </p:spPr>
        <p:txBody>
          <a:bodyPr lIns="0" tIns="0" rIns="0" bIns="0">
            <a:normAutofit/>
          </a:bodyPr>
          <a:lstStyle>
            <a:lvl1pPr marL="3572" indent="0">
              <a:buNone/>
              <a:tabLst/>
              <a:defRPr sz="1050" b="1" i="0">
                <a:solidFill>
                  <a:schemeClr val="bg2"/>
                </a:solidFill>
                <a:latin typeface="Franklin Gothic Demi Cond" panose="020B0603020102020204" pitchFamily="34" charset="0"/>
              </a:defRPr>
            </a:lvl1pPr>
          </a:lstStyle>
          <a:p>
            <a:pPr lvl="0"/>
            <a:r>
              <a:rPr lang="en-US" dirty="0"/>
              <a:t>Your School/Department/Office</a:t>
            </a:r>
          </a:p>
        </p:txBody>
      </p:sp>
      <p:sp>
        <p:nvSpPr>
          <p:cNvPr id="31" name="Text Placeholder 4">
            <a:extLst>
              <a:ext uri="{FF2B5EF4-FFF2-40B4-BE49-F238E27FC236}">
                <a16:creationId xmlns:a16="http://schemas.microsoft.com/office/drawing/2014/main" id="{4C5C1FD7-4419-8745-90CB-49EB95276C8F}"/>
              </a:ext>
            </a:extLst>
          </p:cNvPr>
          <p:cNvSpPr>
            <a:spLocks noGrp="1"/>
          </p:cNvSpPr>
          <p:nvPr>
            <p:ph type="body" sz="quarter" idx="16" hasCustomPrompt="1"/>
          </p:nvPr>
        </p:nvSpPr>
        <p:spPr>
          <a:xfrm>
            <a:off x="1086285" y="2821412"/>
            <a:ext cx="5321808" cy="253746"/>
          </a:xfrm>
        </p:spPr>
        <p:txBody>
          <a:bodyPr lIns="0" tIns="0" rIns="0" bIns="0">
            <a:normAutofit/>
          </a:bodyPr>
          <a:lstStyle>
            <a:lvl1pPr marL="3572" indent="0">
              <a:buNone/>
              <a:tabLst/>
              <a:defRPr sz="1050" b="1" i="0">
                <a:solidFill>
                  <a:schemeClr val="bg2"/>
                </a:solidFill>
                <a:latin typeface="Franklin Gothic Demi Cond" panose="020B0603020102020204" pitchFamily="34" charset="0"/>
              </a:defRPr>
            </a:lvl1pPr>
          </a:lstStyle>
          <a:p>
            <a:pPr lvl="0"/>
            <a:r>
              <a:rPr lang="en-US" dirty="0" err="1"/>
              <a:t>email@purdue.edu</a:t>
            </a:r>
            <a:endParaRPr lang="en-US" dirty="0"/>
          </a:p>
        </p:txBody>
      </p:sp>
      <p:pic>
        <p:nvPicPr>
          <p:cNvPr id="13" name="Picture 12">
            <a:extLst>
              <a:ext uri="{FF2B5EF4-FFF2-40B4-BE49-F238E27FC236}">
                <a16:creationId xmlns:a16="http://schemas.microsoft.com/office/drawing/2014/main" id="{96DD0592-E484-074B-8EBD-6E297DF1577E}"/>
              </a:ext>
            </a:extLst>
          </p:cNvPr>
          <p:cNvPicPr>
            <a:picLocks noChangeAspect="1"/>
          </p:cNvPicPr>
          <p:nvPr userDrawn="1"/>
        </p:nvPicPr>
        <p:blipFill>
          <a:blip r:embed="rId2"/>
          <a:stretch>
            <a:fillRect/>
          </a:stretch>
        </p:blipFill>
        <p:spPr>
          <a:xfrm>
            <a:off x="410543" y="4629887"/>
            <a:ext cx="2500146" cy="264721"/>
          </a:xfrm>
          <a:prstGeom prst="rect">
            <a:avLst/>
          </a:prstGeom>
        </p:spPr>
      </p:pic>
      <p:pic>
        <p:nvPicPr>
          <p:cNvPr id="14" name="Picture 13">
            <a:extLst>
              <a:ext uri="{FF2B5EF4-FFF2-40B4-BE49-F238E27FC236}">
                <a16:creationId xmlns:a16="http://schemas.microsoft.com/office/drawing/2014/main" id="{B28883B0-108E-C441-ADF0-064F4AE09EFB}"/>
              </a:ext>
            </a:extLst>
          </p:cNvPr>
          <p:cNvPicPr>
            <a:picLocks noChangeAspect="1"/>
          </p:cNvPicPr>
          <p:nvPr userDrawn="1"/>
        </p:nvPicPr>
        <p:blipFill>
          <a:blip r:embed="rId3">
            <a:biLevel thresh="75000"/>
          </a:blip>
          <a:stretch>
            <a:fillRect/>
          </a:stretch>
        </p:blipFill>
        <p:spPr>
          <a:xfrm>
            <a:off x="1072704" y="3755185"/>
            <a:ext cx="944124" cy="164764"/>
          </a:xfrm>
          <a:prstGeom prst="rect">
            <a:avLst/>
          </a:prstGeom>
        </p:spPr>
      </p:pic>
      <p:pic>
        <p:nvPicPr>
          <p:cNvPr id="15" name="Black Triangle">
            <a:extLst>
              <a:ext uri="{FF2B5EF4-FFF2-40B4-BE49-F238E27FC236}">
                <a16:creationId xmlns:a16="http://schemas.microsoft.com/office/drawing/2014/main" id="{AF65998B-73B7-7144-A547-6DD4753A70EE}"/>
              </a:ext>
            </a:extLst>
          </p:cNvPr>
          <p:cNvPicPr>
            <a:picLocks noChangeAspect="1"/>
          </p:cNvPicPr>
          <p:nvPr userDrawn="1"/>
        </p:nvPicPr>
        <p:blipFill>
          <a:blip r:embed="rId4"/>
          <a:stretch>
            <a:fillRect/>
          </a:stretch>
        </p:blipFill>
        <p:spPr>
          <a:xfrm>
            <a:off x="7807272" y="0"/>
            <a:ext cx="1336728" cy="5155949"/>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970" userDrawn="1">
          <p15:clr>
            <a:srgbClr val="FBAE40"/>
          </p15:clr>
        </p15:guide>
        <p15:guide id="4" pos="4464" userDrawn="1">
          <p15:clr>
            <a:srgbClr val="FBAE40"/>
          </p15:clr>
        </p15:guide>
        <p15:guide id="5" pos="5136" userDrawn="1">
          <p15:clr>
            <a:srgbClr val="FBAE40"/>
          </p15:clr>
        </p15:guide>
        <p15:guide id="6" orient="horz" pos="3060" userDrawn="1">
          <p15:clr>
            <a:srgbClr val="FBAE40"/>
          </p15:clr>
        </p15:guide>
        <p15:guide id="7" pos="6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8" y="723519"/>
            <a:ext cx="5937755"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606048" y="1978535"/>
            <a:ext cx="5937755" cy="23264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474334" y="4635961"/>
            <a:ext cx="365760" cy="274320"/>
          </a:xfrm>
          <a:prstGeom prst="ellipse">
            <a:avLst/>
          </a:prstGeom>
          <a:noFill/>
        </p:spPr>
        <p:txBody>
          <a:bodyPr vert="horz" lIns="18288" tIns="45720" rIns="18288" bIns="45720" rtlCol="0" anchor="ctr">
            <a:noAutofit/>
          </a:bodyPr>
          <a:lstStyle>
            <a:lvl1pPr algn="ctr">
              <a:defRPr sz="750" b="0" i="0" spc="0" baseline="0">
                <a:solidFill>
                  <a:schemeClr val="tx1"/>
                </a:solidFill>
                <a:latin typeface="Franklin Gothic Medium" panose="020B0603020102020204" pitchFamily="34" charset="0"/>
              </a:defRPr>
            </a:lvl1pPr>
          </a:lstStyle>
          <a:p>
            <a:fld id="{8A7A6979-0714-4377-B894-6BE4C2D6E202}" type="slidenum">
              <a:rPr lang="en-US" smtClean="0"/>
              <a:pPr/>
              <a:t>‹#›</a:t>
            </a:fld>
            <a:endParaRPr lang="en-US" dirty="0"/>
          </a:p>
        </p:txBody>
      </p:sp>
      <p:pic>
        <p:nvPicPr>
          <p:cNvPr id="11" name="Picture 10">
            <a:extLst>
              <a:ext uri="{FF2B5EF4-FFF2-40B4-BE49-F238E27FC236}">
                <a16:creationId xmlns:a16="http://schemas.microsoft.com/office/drawing/2014/main" id="{DC1690DC-24F0-2A40-83A5-2E3294856270}"/>
              </a:ext>
            </a:extLst>
          </p:cNvPr>
          <p:cNvPicPr>
            <a:picLocks noChangeAspect="1"/>
          </p:cNvPicPr>
          <p:nvPr userDrawn="1"/>
        </p:nvPicPr>
        <p:blipFill>
          <a:blip r:embed="rId8"/>
          <a:stretch>
            <a:fillRect/>
          </a:stretch>
        </p:blipFill>
        <p:spPr>
          <a:xfrm>
            <a:off x="410543" y="4629887"/>
            <a:ext cx="2500146" cy="264721"/>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09" r:id="rId1"/>
    <p:sldLayoutId id="2147483720" r:id="rId2"/>
    <p:sldLayoutId id="2147483721" r:id="rId3"/>
    <p:sldLayoutId id="2147483722" r:id="rId4"/>
    <p:sldLayoutId id="2147483723" r:id="rId5"/>
    <p:sldLayoutId id="2147483724" r:id="rId6"/>
  </p:sldLayoutIdLst>
  <p:hf hdr="0" ftr="0"/>
  <p:txStyles>
    <p:titleStyle>
      <a:lvl1pPr algn="ctr" defTabSz="685800" rtl="0" eaLnBrk="1" latinLnBrk="0" hangingPunct="1">
        <a:lnSpc>
          <a:spcPct val="90000"/>
        </a:lnSpc>
        <a:spcBef>
          <a:spcPct val="0"/>
        </a:spcBef>
        <a:buNone/>
        <a:defRPr sz="1950" kern="1200" cap="all" spc="150" baseline="0">
          <a:solidFill>
            <a:srgbClr val="262626"/>
          </a:solidFill>
          <a:latin typeface="Franklin Gothic Medium" panose="020B06030201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Franklin Gothic Medium" panose="020B0603020102020204" pitchFamily="34" charset="0"/>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3042" userDrawn="1">
          <p15:clr>
            <a:srgbClr val="F26B43"/>
          </p15:clr>
        </p15:guide>
        <p15:guide id="4" orient="horz" pos="29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7.jpe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lz-journals.onlinelibrary.wiley.com/doi/abs/10.1016/j.jalz.2018.02.0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7622-2CFB-5E46-9FC6-A2A5142E334B}"/>
              </a:ext>
            </a:extLst>
          </p:cNvPr>
          <p:cNvSpPr>
            <a:spLocks noGrp="1"/>
          </p:cNvSpPr>
          <p:nvPr>
            <p:ph type="ctrTitle"/>
          </p:nvPr>
        </p:nvSpPr>
        <p:spPr>
          <a:xfrm>
            <a:off x="1060527" y="873206"/>
            <a:ext cx="7022946" cy="1477328"/>
          </a:xfrm>
        </p:spPr>
        <p:txBody>
          <a:bodyPr/>
          <a:lstStyle/>
          <a:p>
            <a:r>
              <a:rPr lang="en-US" sz="4000" dirty="0"/>
              <a:t>Safety Monitoring System for Dementia Patient </a:t>
            </a:r>
            <a:br>
              <a:rPr lang="en-US" sz="4000" dirty="0"/>
            </a:br>
            <a:r>
              <a:rPr lang="en-US" sz="4000" dirty="0"/>
              <a:t>Using Smart Watch</a:t>
            </a:r>
          </a:p>
        </p:txBody>
      </p:sp>
      <p:sp>
        <p:nvSpPr>
          <p:cNvPr id="3" name="Subtitle 2">
            <a:extLst>
              <a:ext uri="{FF2B5EF4-FFF2-40B4-BE49-F238E27FC236}">
                <a16:creationId xmlns:a16="http://schemas.microsoft.com/office/drawing/2014/main" id="{6F6AAD32-3F2A-9D44-9A0E-69482923A117}"/>
              </a:ext>
            </a:extLst>
          </p:cNvPr>
          <p:cNvSpPr>
            <a:spLocks noGrp="1"/>
          </p:cNvSpPr>
          <p:nvPr>
            <p:ph type="subTitle" idx="1"/>
          </p:nvPr>
        </p:nvSpPr>
        <p:spPr/>
        <p:txBody>
          <a:bodyPr/>
          <a:lstStyle/>
          <a:p>
            <a:r>
              <a:rPr lang="en-US" dirty="0"/>
              <a:t>Team 15 – IoT for Disabilities Assistance</a:t>
            </a:r>
          </a:p>
        </p:txBody>
      </p:sp>
      <p:sp>
        <p:nvSpPr>
          <p:cNvPr id="4" name="Slide Number Placeholder 3">
            <a:extLst>
              <a:ext uri="{FF2B5EF4-FFF2-40B4-BE49-F238E27FC236}">
                <a16:creationId xmlns:a16="http://schemas.microsoft.com/office/drawing/2014/main" id="{5FF79D8A-90BD-A945-BBC4-B537AF784FBF}"/>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
        <p:nvSpPr>
          <p:cNvPr id="5" name="Text Placeholder 4">
            <a:extLst>
              <a:ext uri="{FF2B5EF4-FFF2-40B4-BE49-F238E27FC236}">
                <a16:creationId xmlns:a16="http://schemas.microsoft.com/office/drawing/2014/main" id="{EC308A9A-4D28-6849-9B4A-A7B931177850}"/>
              </a:ext>
            </a:extLst>
          </p:cNvPr>
          <p:cNvSpPr>
            <a:spLocks noGrp="1"/>
          </p:cNvSpPr>
          <p:nvPr>
            <p:ph type="body" sz="quarter" idx="13"/>
          </p:nvPr>
        </p:nvSpPr>
        <p:spPr>
          <a:xfrm>
            <a:off x="1116114" y="2951996"/>
            <a:ext cx="7191458" cy="765697"/>
          </a:xfrm>
        </p:spPr>
        <p:txBody>
          <a:bodyPr>
            <a:normAutofit/>
          </a:bodyPr>
          <a:lstStyle/>
          <a:p>
            <a:r>
              <a:rPr lang="en-US" dirty="0" err="1">
                <a:solidFill>
                  <a:schemeClr val="tx1"/>
                </a:solidFill>
              </a:rPr>
              <a:t>Chaeyeon</a:t>
            </a:r>
            <a:r>
              <a:rPr lang="en-US" dirty="0">
                <a:solidFill>
                  <a:schemeClr val="tx1"/>
                </a:solidFill>
              </a:rPr>
              <a:t> Song, </a:t>
            </a:r>
            <a:r>
              <a:rPr lang="en-US" dirty="0" err="1">
                <a:solidFill>
                  <a:schemeClr val="tx1"/>
                </a:solidFill>
              </a:rPr>
              <a:t>Dongjin</a:t>
            </a:r>
            <a:r>
              <a:rPr lang="en-US" dirty="0">
                <a:solidFill>
                  <a:schemeClr val="tx1"/>
                </a:solidFill>
              </a:rPr>
              <a:t> Shin, </a:t>
            </a:r>
            <a:r>
              <a:rPr lang="en-US" dirty="0" err="1">
                <a:solidFill>
                  <a:schemeClr val="tx1"/>
                </a:solidFill>
              </a:rPr>
              <a:t>Namhyo</a:t>
            </a:r>
            <a:r>
              <a:rPr lang="en-US" dirty="0">
                <a:solidFill>
                  <a:schemeClr val="tx1"/>
                </a:solidFill>
              </a:rPr>
              <a:t> Kim, Nathan </a:t>
            </a:r>
            <a:r>
              <a:rPr lang="en-US" dirty="0" err="1">
                <a:solidFill>
                  <a:schemeClr val="tx1"/>
                </a:solidFill>
              </a:rPr>
              <a:t>Gronowski</a:t>
            </a:r>
            <a:r>
              <a:rPr lang="en-US" dirty="0">
                <a:solidFill>
                  <a:schemeClr val="tx1"/>
                </a:solidFill>
              </a:rPr>
              <a:t>, </a:t>
            </a:r>
            <a:r>
              <a:rPr lang="en-US" dirty="0" err="1">
                <a:solidFill>
                  <a:schemeClr val="tx1"/>
                </a:solidFill>
              </a:rPr>
              <a:t>Nayun</a:t>
            </a:r>
            <a:r>
              <a:rPr lang="en-US" dirty="0">
                <a:solidFill>
                  <a:schemeClr val="tx1"/>
                </a:solidFill>
              </a:rPr>
              <a:t> Kim, </a:t>
            </a:r>
            <a:r>
              <a:rPr lang="en-US" dirty="0" err="1">
                <a:solidFill>
                  <a:schemeClr val="tx1"/>
                </a:solidFill>
              </a:rPr>
              <a:t>Seokjoo</a:t>
            </a:r>
            <a:r>
              <a:rPr lang="en-US" dirty="0">
                <a:solidFill>
                  <a:schemeClr val="tx1"/>
                </a:solidFill>
              </a:rPr>
              <a:t> Cho, </a:t>
            </a:r>
            <a:r>
              <a:rPr lang="en-US" dirty="0" err="1">
                <a:solidFill>
                  <a:schemeClr val="tx1"/>
                </a:solidFill>
              </a:rPr>
              <a:t>Bohyun</a:t>
            </a:r>
            <a:r>
              <a:rPr lang="en-US" dirty="0">
                <a:solidFill>
                  <a:schemeClr val="tx1"/>
                </a:solidFill>
              </a:rPr>
              <a:t> Kim</a:t>
            </a:r>
          </a:p>
          <a:p>
            <a:endParaRPr lang="en-US" dirty="0">
              <a:solidFill>
                <a:schemeClr val="tx1"/>
              </a:solidFill>
            </a:endParaRPr>
          </a:p>
        </p:txBody>
      </p:sp>
      <p:sp>
        <p:nvSpPr>
          <p:cNvPr id="6" name="Text Placeholder 5">
            <a:extLst>
              <a:ext uri="{FF2B5EF4-FFF2-40B4-BE49-F238E27FC236}">
                <a16:creationId xmlns:a16="http://schemas.microsoft.com/office/drawing/2014/main" id="{7557676A-9809-A14A-A53A-9D1ADD3D5332}"/>
              </a:ext>
            </a:extLst>
          </p:cNvPr>
          <p:cNvSpPr>
            <a:spLocks noGrp="1"/>
          </p:cNvSpPr>
          <p:nvPr>
            <p:ph type="body" sz="quarter" idx="14"/>
          </p:nvPr>
        </p:nvSpPr>
        <p:spPr>
          <a:xfrm>
            <a:off x="1116116" y="3729396"/>
            <a:ext cx="7022948" cy="253746"/>
          </a:xfrm>
        </p:spPr>
        <p:txBody>
          <a:bodyPr/>
          <a:lstStyle/>
          <a:p>
            <a:r>
              <a:rPr lang="en-US" dirty="0"/>
              <a:t>Presenter: </a:t>
            </a:r>
            <a:r>
              <a:rPr lang="en-US" dirty="0" err="1"/>
              <a:t>Namhyo</a:t>
            </a:r>
            <a:r>
              <a:rPr lang="en-US" dirty="0"/>
              <a:t> Kim, </a:t>
            </a:r>
            <a:r>
              <a:rPr lang="en-US" dirty="0" err="1"/>
              <a:t>Dongjin</a:t>
            </a:r>
            <a:r>
              <a:rPr lang="en-US" dirty="0"/>
              <a:t> Shin</a:t>
            </a:r>
          </a:p>
        </p:txBody>
      </p:sp>
    </p:spTree>
    <p:extLst>
      <p:ext uri="{BB962C8B-B14F-4D97-AF65-F5344CB8AC3E}">
        <p14:creationId xmlns:p14="http://schemas.microsoft.com/office/powerpoint/2010/main" val="102520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11911-01E8-421C-B7D3-67B968F0987A}"/>
              </a:ext>
            </a:extLst>
          </p:cNvPr>
          <p:cNvSpPr>
            <a:spLocks noGrp="1"/>
          </p:cNvSpPr>
          <p:nvPr>
            <p:ph type="body" sz="quarter" idx="14"/>
          </p:nvPr>
        </p:nvSpPr>
        <p:spPr>
          <a:xfrm>
            <a:off x="921331" y="1324628"/>
            <a:ext cx="3657604" cy="3113176"/>
          </a:xfrm>
        </p:spPr>
        <p:txBody>
          <a:bodyPr>
            <a:normAutofit fontScale="92500" lnSpcReduction="10000"/>
          </a:bodyPr>
          <a:lstStyle/>
          <a:p>
            <a:pPr marL="0" indent="0">
              <a:buNone/>
            </a:pPr>
            <a:endParaRPr lang="en-US" altLang="ko-KR" sz="1400" dirty="0"/>
          </a:p>
          <a:p>
            <a:r>
              <a:rPr lang="en-US" altLang="ko-KR" sz="1400" dirty="0"/>
              <a:t>Every 13 seconds, app gets the patient's location from server</a:t>
            </a:r>
          </a:p>
          <a:p>
            <a:pPr marL="0" indent="0">
              <a:buNone/>
            </a:pPr>
            <a:endParaRPr lang="en-US" sz="1400" dirty="0"/>
          </a:p>
          <a:p>
            <a:r>
              <a:rPr lang="en-US" altLang="ko-KR" sz="1400" dirty="0"/>
              <a:t>Main page shows the patient's location continuously with marker, address, latitude and longitude</a:t>
            </a:r>
          </a:p>
          <a:p>
            <a:endParaRPr lang="en-US" sz="1400" dirty="0"/>
          </a:p>
          <a:p>
            <a:r>
              <a:rPr lang="en-US" altLang="ko-KR" sz="1400" dirty="0"/>
              <a:t>If the patient is out of safety, a push alarm is sent to guardian and a message is sent to patient</a:t>
            </a:r>
          </a:p>
          <a:p>
            <a:endParaRPr lang="en-US" sz="1400" dirty="0"/>
          </a:p>
          <a:p>
            <a:r>
              <a:rPr lang="en-US" altLang="ko-KR" sz="1400" dirty="0"/>
              <a:t>This activity also works in background, so even if the app is closed, app push alarm is sent to guardian that the patient is out of safety zone</a:t>
            </a:r>
            <a:endParaRPr lang="en-US" sz="1400" dirty="0"/>
          </a:p>
          <a:p>
            <a:endParaRPr lang="en-US" sz="1400" dirty="0"/>
          </a:p>
          <a:p>
            <a:r>
              <a:rPr lang="en-US" sz="1400" dirty="0"/>
              <a:t>If the patient was out of safety range and came back, then push alarm is sent to guardian that patient came back</a:t>
            </a:r>
          </a:p>
          <a:p>
            <a:endParaRPr lang="en-US" sz="1400" dirty="0"/>
          </a:p>
          <a:p>
            <a:endParaRPr lang="en-US" sz="1400" dirty="0"/>
          </a:p>
          <a:p>
            <a:endParaRPr lang="en-US" sz="1400" dirty="0"/>
          </a:p>
          <a:p>
            <a:endParaRPr lang="en-US" sz="1400" dirty="0"/>
          </a:p>
        </p:txBody>
      </p:sp>
      <p:sp>
        <p:nvSpPr>
          <p:cNvPr id="4" name="Slide Number Placeholder 3">
            <a:extLst>
              <a:ext uri="{FF2B5EF4-FFF2-40B4-BE49-F238E27FC236}">
                <a16:creationId xmlns:a16="http://schemas.microsoft.com/office/drawing/2014/main" id="{492020AC-89B7-4BC1-BE0B-9A1BD79F420E}"/>
              </a:ext>
            </a:extLst>
          </p:cNvPr>
          <p:cNvSpPr>
            <a:spLocks noGrp="1"/>
          </p:cNvSpPr>
          <p:nvPr>
            <p:ph type="sldNum" sz="quarter" idx="4"/>
          </p:nvPr>
        </p:nvSpPr>
        <p:spPr/>
        <p:txBody>
          <a:bodyPr/>
          <a:lstStyle/>
          <a:p>
            <a:fld id="{8A7A6979-0714-4377-B894-6BE4C2D6E202}" type="slidenum">
              <a:rPr lang="en-US" smtClean="0"/>
              <a:pPr/>
              <a:t>10</a:t>
            </a:fld>
            <a:endParaRPr lang="en-US" dirty="0"/>
          </a:p>
        </p:txBody>
      </p:sp>
      <p:sp>
        <p:nvSpPr>
          <p:cNvPr id="5" name="Title 4">
            <a:extLst>
              <a:ext uri="{FF2B5EF4-FFF2-40B4-BE49-F238E27FC236}">
                <a16:creationId xmlns:a16="http://schemas.microsoft.com/office/drawing/2014/main" id="{9DBEFF18-C5EC-4A1B-8D38-1F14588E2173}"/>
              </a:ext>
            </a:extLst>
          </p:cNvPr>
          <p:cNvSpPr>
            <a:spLocks noGrp="1"/>
          </p:cNvSpPr>
          <p:nvPr>
            <p:ph type="ctrTitle"/>
          </p:nvPr>
        </p:nvSpPr>
        <p:spPr/>
        <p:txBody>
          <a:bodyPr/>
          <a:lstStyle/>
          <a:p>
            <a:r>
              <a:rPr lang="en-US" dirty="0"/>
              <a:t>Flow of Application Development</a:t>
            </a:r>
          </a:p>
        </p:txBody>
      </p:sp>
      <p:sp>
        <p:nvSpPr>
          <p:cNvPr id="6" name="Subtitle 5">
            <a:extLst>
              <a:ext uri="{FF2B5EF4-FFF2-40B4-BE49-F238E27FC236}">
                <a16:creationId xmlns:a16="http://schemas.microsoft.com/office/drawing/2014/main" id="{F051FA4B-7E98-41F0-9CEF-DAFDF8329769}"/>
              </a:ext>
            </a:extLst>
          </p:cNvPr>
          <p:cNvSpPr>
            <a:spLocks noGrp="1"/>
          </p:cNvSpPr>
          <p:nvPr>
            <p:ph type="subTitle" idx="1"/>
          </p:nvPr>
        </p:nvSpPr>
        <p:spPr>
          <a:xfrm>
            <a:off x="683537" y="1008875"/>
            <a:ext cx="7790797" cy="253916"/>
          </a:xfrm>
        </p:spPr>
        <p:txBody>
          <a:bodyPr/>
          <a:lstStyle/>
          <a:p>
            <a:r>
              <a:rPr lang="en-US" dirty="0"/>
              <a:t>Smartphone Application(Main)</a:t>
            </a:r>
          </a:p>
        </p:txBody>
      </p:sp>
      <p:grpSp>
        <p:nvGrpSpPr>
          <p:cNvPr id="7" name="그룹 6">
            <a:extLst>
              <a:ext uri="{FF2B5EF4-FFF2-40B4-BE49-F238E27FC236}">
                <a16:creationId xmlns:a16="http://schemas.microsoft.com/office/drawing/2014/main" id="{06760A65-E282-493C-A4E3-A8D7DE139B8C}"/>
              </a:ext>
            </a:extLst>
          </p:cNvPr>
          <p:cNvGrpSpPr/>
          <p:nvPr/>
        </p:nvGrpSpPr>
        <p:grpSpPr>
          <a:xfrm>
            <a:off x="4844437" y="1262791"/>
            <a:ext cx="3846693" cy="3096000"/>
            <a:chOff x="4765679" y="1008875"/>
            <a:chExt cx="3942222" cy="3096000"/>
          </a:xfrm>
        </p:grpSpPr>
        <p:pic>
          <p:nvPicPr>
            <p:cNvPr id="8" name="Picture 7" descr="Text&#10;&#10;Description automatically generated">
              <a:extLst>
                <a:ext uri="{FF2B5EF4-FFF2-40B4-BE49-F238E27FC236}">
                  <a16:creationId xmlns:a16="http://schemas.microsoft.com/office/drawing/2014/main" id="{6DB382F4-B8BD-4626-A199-C8B9F2ACC4A3}"/>
                </a:ext>
              </a:extLst>
            </p:cNvPr>
            <p:cNvPicPr>
              <a:picLocks noChangeAspect="1"/>
            </p:cNvPicPr>
            <p:nvPr/>
          </p:nvPicPr>
          <p:blipFill>
            <a:blip r:embed="rId3"/>
            <a:stretch>
              <a:fillRect/>
            </a:stretch>
          </p:blipFill>
          <p:spPr>
            <a:xfrm>
              <a:off x="4765680" y="1008875"/>
              <a:ext cx="3942221" cy="3094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a:extLst>
                <a:ext uri="{FF2B5EF4-FFF2-40B4-BE49-F238E27FC236}">
                  <a16:creationId xmlns:a16="http://schemas.microsoft.com/office/drawing/2014/main" id="{0C3A2FF1-B6B2-4C94-82EF-F51A088E93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5679" y="1008875"/>
              <a:ext cx="2051824" cy="30946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Users\ddtthh\Desktop\KakaoTalk_20210819_201911392_02.jpg"/>
            <p:cNvPicPr>
              <a:picLocks noChangeAspect="1" noChangeArrowheads="1"/>
            </p:cNvPicPr>
            <p:nvPr/>
          </p:nvPicPr>
          <p:blipFill rotWithShape="1">
            <a:blip r:embed="rId5">
              <a:extLst>
                <a:ext uri="{28A0092B-C50C-407E-A947-70E740481C1C}">
                  <a14:useLocalDpi xmlns:a14="http://schemas.microsoft.com/office/drawing/2010/main" val="0"/>
                </a:ext>
              </a:extLst>
            </a:blip>
            <a:srcRect t="5141" b="5602"/>
            <a:stretch/>
          </p:blipFill>
          <p:spPr bwMode="auto">
            <a:xfrm>
              <a:off x="4765681" y="1008875"/>
              <a:ext cx="2051822" cy="30960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Users\ddtthh\Desktop\KakaoTalk_20210819_204109056.jpg"/>
            <p:cNvPicPr>
              <a:picLocks noChangeAspect="1" noChangeArrowheads="1"/>
            </p:cNvPicPr>
            <p:nvPr/>
          </p:nvPicPr>
          <p:blipFill rotWithShape="1">
            <a:blip r:embed="rId6">
              <a:extLst>
                <a:ext uri="{28A0092B-C50C-407E-A947-70E740481C1C}">
                  <a14:useLocalDpi xmlns:a14="http://schemas.microsoft.com/office/drawing/2010/main" val="0"/>
                </a:ext>
              </a:extLst>
            </a:blip>
            <a:srcRect t="25064" b="48158"/>
            <a:stretch/>
          </p:blipFill>
          <p:spPr bwMode="auto">
            <a:xfrm>
              <a:off x="6817504" y="2451347"/>
              <a:ext cx="1890397" cy="165352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Users\ddtthh\Desktop\KakaoTalk_20210819_204109056_01.jpg"/>
            <p:cNvPicPr>
              <a:picLocks noChangeAspect="1" noChangeArrowheads="1"/>
            </p:cNvPicPr>
            <p:nvPr/>
          </p:nvPicPr>
          <p:blipFill rotWithShape="1">
            <a:blip r:embed="rId7">
              <a:extLst>
                <a:ext uri="{28A0092B-C50C-407E-A947-70E740481C1C}">
                  <a14:useLocalDpi xmlns:a14="http://schemas.microsoft.com/office/drawing/2010/main" val="0"/>
                </a:ext>
              </a:extLst>
            </a:blip>
            <a:srcRect t="24199" b="46403"/>
            <a:stretch/>
          </p:blipFill>
          <p:spPr bwMode="auto">
            <a:xfrm>
              <a:off x="6817503" y="1008875"/>
              <a:ext cx="1890398" cy="14424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650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11911-01E8-421C-B7D3-67B968F0987A}"/>
              </a:ext>
            </a:extLst>
          </p:cNvPr>
          <p:cNvSpPr>
            <a:spLocks noGrp="1"/>
          </p:cNvSpPr>
          <p:nvPr>
            <p:ph type="body" sz="quarter" idx="14"/>
          </p:nvPr>
        </p:nvSpPr>
        <p:spPr/>
        <p:txBody>
          <a:bodyPr>
            <a:normAutofit/>
          </a:bodyPr>
          <a:lstStyle/>
          <a:p>
            <a:endParaRPr lang="en-US" dirty="0"/>
          </a:p>
          <a:p>
            <a:r>
              <a:rPr lang="en-US" altLang="ko-KR" dirty="0"/>
              <a:t>Location Setting Page has been created</a:t>
            </a:r>
          </a:p>
          <a:p>
            <a:endParaRPr lang="en-US" dirty="0"/>
          </a:p>
          <a:p>
            <a:r>
              <a:rPr lang="en-US" altLang="ko-KR" dirty="0"/>
              <a:t>This page has almost the same function as the location register page.</a:t>
            </a:r>
          </a:p>
          <a:p>
            <a:endParaRPr lang="en-US" altLang="ko-KR" dirty="0"/>
          </a:p>
          <a:p>
            <a:r>
              <a:rPr lang="en-US" altLang="ko-KR" dirty="0"/>
              <a:t>Guardian can set a safety range</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92020AC-89B7-4BC1-BE0B-9A1BD79F420E}"/>
              </a:ext>
            </a:extLst>
          </p:cNvPr>
          <p:cNvSpPr>
            <a:spLocks noGrp="1"/>
          </p:cNvSpPr>
          <p:nvPr>
            <p:ph type="sldNum" sz="quarter" idx="4"/>
          </p:nvPr>
        </p:nvSpPr>
        <p:spPr/>
        <p:txBody>
          <a:bodyPr/>
          <a:lstStyle/>
          <a:p>
            <a:fld id="{8A7A6979-0714-4377-B894-6BE4C2D6E202}" type="slidenum">
              <a:rPr lang="en-US" smtClean="0"/>
              <a:pPr/>
              <a:t>11</a:t>
            </a:fld>
            <a:endParaRPr lang="en-US" dirty="0"/>
          </a:p>
        </p:txBody>
      </p:sp>
      <p:sp>
        <p:nvSpPr>
          <p:cNvPr id="5" name="Title 4">
            <a:extLst>
              <a:ext uri="{FF2B5EF4-FFF2-40B4-BE49-F238E27FC236}">
                <a16:creationId xmlns:a16="http://schemas.microsoft.com/office/drawing/2014/main" id="{9DBEFF18-C5EC-4A1B-8D38-1F14588E2173}"/>
              </a:ext>
            </a:extLst>
          </p:cNvPr>
          <p:cNvSpPr>
            <a:spLocks noGrp="1"/>
          </p:cNvSpPr>
          <p:nvPr>
            <p:ph type="ctrTitle"/>
          </p:nvPr>
        </p:nvSpPr>
        <p:spPr/>
        <p:txBody>
          <a:bodyPr/>
          <a:lstStyle/>
          <a:p>
            <a:r>
              <a:rPr lang="en-US" dirty="0"/>
              <a:t>Flow of Application Development</a:t>
            </a:r>
          </a:p>
        </p:txBody>
      </p:sp>
      <p:sp>
        <p:nvSpPr>
          <p:cNvPr id="6" name="Subtitle 5">
            <a:extLst>
              <a:ext uri="{FF2B5EF4-FFF2-40B4-BE49-F238E27FC236}">
                <a16:creationId xmlns:a16="http://schemas.microsoft.com/office/drawing/2014/main" id="{F051FA4B-7E98-41F0-9CEF-DAFDF8329769}"/>
              </a:ext>
            </a:extLst>
          </p:cNvPr>
          <p:cNvSpPr>
            <a:spLocks noGrp="1"/>
          </p:cNvSpPr>
          <p:nvPr>
            <p:ph type="subTitle" idx="1"/>
          </p:nvPr>
        </p:nvSpPr>
        <p:spPr>
          <a:xfrm>
            <a:off x="683537" y="1008875"/>
            <a:ext cx="7790797" cy="253916"/>
          </a:xfrm>
        </p:spPr>
        <p:txBody>
          <a:bodyPr/>
          <a:lstStyle/>
          <a:p>
            <a:r>
              <a:rPr lang="en-US" dirty="0"/>
              <a:t>Smartphone Application(location setting)</a:t>
            </a:r>
          </a:p>
        </p:txBody>
      </p:sp>
      <p:grpSp>
        <p:nvGrpSpPr>
          <p:cNvPr id="7" name="그룹 6">
            <a:extLst>
              <a:ext uri="{FF2B5EF4-FFF2-40B4-BE49-F238E27FC236}">
                <a16:creationId xmlns:a16="http://schemas.microsoft.com/office/drawing/2014/main" id="{DA661C29-E6AA-412D-BA81-8EE3B7F43924}"/>
              </a:ext>
            </a:extLst>
          </p:cNvPr>
          <p:cNvGrpSpPr/>
          <p:nvPr/>
        </p:nvGrpSpPr>
        <p:grpSpPr>
          <a:xfrm>
            <a:off x="4949977" y="1008876"/>
            <a:ext cx="1996627" cy="3627086"/>
            <a:chOff x="4765679" y="1008875"/>
            <a:chExt cx="2051825" cy="3094698"/>
          </a:xfrm>
        </p:grpSpPr>
        <p:pic>
          <p:nvPicPr>
            <p:cNvPr id="8" name="Picture 7" descr="Text&#10;&#10;Description automatically generated">
              <a:extLst>
                <a:ext uri="{FF2B5EF4-FFF2-40B4-BE49-F238E27FC236}">
                  <a16:creationId xmlns:a16="http://schemas.microsoft.com/office/drawing/2014/main" id="{6DB382F4-B8BD-4626-A199-C8B9F2ACC4A3}"/>
                </a:ext>
              </a:extLst>
            </p:cNvPr>
            <p:cNvPicPr>
              <a:picLocks noChangeAspect="1"/>
            </p:cNvPicPr>
            <p:nvPr/>
          </p:nvPicPr>
          <p:blipFill>
            <a:blip r:embed="rId3"/>
            <a:stretch>
              <a:fillRect/>
            </a:stretch>
          </p:blipFill>
          <p:spPr>
            <a:xfrm>
              <a:off x="4765680" y="1008876"/>
              <a:ext cx="2051824" cy="3094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a:extLst>
                <a:ext uri="{FF2B5EF4-FFF2-40B4-BE49-F238E27FC236}">
                  <a16:creationId xmlns:a16="http://schemas.microsoft.com/office/drawing/2014/main" id="{0C3A2FF1-B6B2-4C94-82EF-F51A088E93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5679" y="1008875"/>
              <a:ext cx="2051824" cy="30946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Users\ddtthh\Desktop\KakaoTalk_20210819_20191139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5680" y="1008875"/>
              <a:ext cx="2051823" cy="30946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650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053FBB-FE0C-46BD-B024-DCDF4DC68D77}"/>
              </a:ext>
            </a:extLst>
          </p:cNvPr>
          <p:cNvSpPr>
            <a:spLocks noGrp="1"/>
          </p:cNvSpPr>
          <p:nvPr>
            <p:ph type="body" sz="quarter" idx="14"/>
          </p:nvPr>
        </p:nvSpPr>
        <p:spPr>
          <a:xfrm>
            <a:off x="798967" y="1535228"/>
            <a:ext cx="3657604" cy="2558653"/>
          </a:xfrm>
        </p:spPr>
        <p:txBody>
          <a:bodyPr/>
          <a:lstStyle/>
          <a:p>
            <a:r>
              <a:rPr lang="en-US" dirty="0"/>
              <a:t>OS system is Ubuntu on Amazon AWS EC2</a:t>
            </a:r>
          </a:p>
          <a:p>
            <a:endParaRPr lang="en-US" dirty="0"/>
          </a:p>
          <a:p>
            <a:r>
              <a:rPr lang="en-US" dirty="0"/>
              <a:t>Running server with Flask </a:t>
            </a:r>
          </a:p>
          <a:p>
            <a:endParaRPr lang="en-US" dirty="0"/>
          </a:p>
          <a:p>
            <a:r>
              <a:rPr lang="en-US" dirty="0"/>
              <a:t>Using MySQL for DB</a:t>
            </a:r>
          </a:p>
          <a:p>
            <a:endParaRPr lang="en-US" dirty="0"/>
          </a:p>
          <a:p>
            <a:r>
              <a:rPr lang="en-US" dirty="0"/>
              <a:t>Smart Watch uses API for getting patient’s current location</a:t>
            </a:r>
          </a:p>
          <a:p>
            <a:endParaRPr lang="en-US" dirty="0"/>
          </a:p>
          <a:p>
            <a:r>
              <a:rPr lang="en-US" dirty="0"/>
              <a:t>Smart Phone uses </a:t>
            </a:r>
            <a:r>
              <a:rPr lang="en-US" altLang="ko-KR" dirty="0"/>
              <a:t>API</a:t>
            </a:r>
            <a:r>
              <a:rPr lang="en-US" dirty="0"/>
              <a:t> for registering patient information, receiving patient’s current location, and receiving login user information.</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60B0220-EE7A-4026-8922-4D8CC8F0A40E}"/>
              </a:ext>
            </a:extLst>
          </p:cNvPr>
          <p:cNvSpPr>
            <a:spLocks noGrp="1"/>
          </p:cNvSpPr>
          <p:nvPr>
            <p:ph type="sldNum" sz="quarter" idx="4"/>
          </p:nvPr>
        </p:nvSpPr>
        <p:spPr/>
        <p:txBody>
          <a:bodyPr/>
          <a:lstStyle/>
          <a:p>
            <a:fld id="{8A7A6979-0714-4377-B894-6BE4C2D6E202}" type="slidenum">
              <a:rPr lang="en-US" smtClean="0"/>
              <a:pPr/>
              <a:t>12</a:t>
            </a:fld>
            <a:endParaRPr lang="en-US" dirty="0"/>
          </a:p>
        </p:txBody>
      </p:sp>
      <p:sp>
        <p:nvSpPr>
          <p:cNvPr id="5" name="Title 4">
            <a:extLst>
              <a:ext uri="{FF2B5EF4-FFF2-40B4-BE49-F238E27FC236}">
                <a16:creationId xmlns:a16="http://schemas.microsoft.com/office/drawing/2014/main" id="{9D4C6EB8-83EE-4B71-A361-A0F35CA0A6E1}"/>
              </a:ext>
            </a:extLst>
          </p:cNvPr>
          <p:cNvSpPr>
            <a:spLocks noGrp="1"/>
          </p:cNvSpPr>
          <p:nvPr>
            <p:ph type="ctrTitle"/>
          </p:nvPr>
        </p:nvSpPr>
        <p:spPr/>
        <p:txBody>
          <a:bodyPr/>
          <a:lstStyle/>
          <a:p>
            <a:r>
              <a:rPr lang="en-US" dirty="0"/>
              <a:t>Server implementation</a:t>
            </a:r>
          </a:p>
        </p:txBody>
      </p:sp>
      <p:sp>
        <p:nvSpPr>
          <p:cNvPr id="6" name="Subtitle 5">
            <a:extLst>
              <a:ext uri="{FF2B5EF4-FFF2-40B4-BE49-F238E27FC236}">
                <a16:creationId xmlns:a16="http://schemas.microsoft.com/office/drawing/2014/main" id="{6C8AA064-48C9-44B6-87C1-BB9565EDA9F4}"/>
              </a:ext>
            </a:extLst>
          </p:cNvPr>
          <p:cNvSpPr>
            <a:spLocks noGrp="1"/>
          </p:cNvSpPr>
          <p:nvPr>
            <p:ph type="subTitle" idx="1"/>
          </p:nvPr>
        </p:nvSpPr>
        <p:spPr/>
        <p:txBody>
          <a:bodyPr/>
          <a:lstStyle/>
          <a:p>
            <a:r>
              <a:rPr lang="en-US" dirty="0"/>
              <a:t>About server</a:t>
            </a:r>
          </a:p>
        </p:txBody>
      </p:sp>
      <p:pic>
        <p:nvPicPr>
          <p:cNvPr id="1026" name="Picture 2" descr="d:\Users\ddtthh\Desktop\KakaoTalk_20210818_2234519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956" y="1262791"/>
            <a:ext cx="3231282" cy="29987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57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B91AD8-7095-4C6E-9210-635414A545D4}"/>
              </a:ext>
            </a:extLst>
          </p:cNvPr>
          <p:cNvSpPr>
            <a:spLocks noGrp="1"/>
          </p:cNvSpPr>
          <p:nvPr>
            <p:ph type="body" sz="quarter" idx="14"/>
          </p:nvPr>
        </p:nvSpPr>
        <p:spPr>
          <a:xfrm>
            <a:off x="914396" y="1499055"/>
            <a:ext cx="3657604" cy="2558653"/>
          </a:xfrm>
        </p:spPr>
        <p:txBody>
          <a:bodyPr>
            <a:normAutofit/>
          </a:bodyPr>
          <a:lstStyle/>
          <a:p>
            <a:pPr marL="0" indent="0">
              <a:buNone/>
            </a:pPr>
            <a:endParaRPr lang="en-US" sz="1400" dirty="0"/>
          </a:p>
          <a:p>
            <a:r>
              <a:rPr lang="en-US" sz="1400" dirty="0"/>
              <a:t>Connect to the AWS-EC2 server</a:t>
            </a:r>
          </a:p>
          <a:p>
            <a:endParaRPr lang="en-US" sz="1400" dirty="0"/>
          </a:p>
          <a:p>
            <a:r>
              <a:rPr lang="en-US" sz="1400" dirty="0"/>
              <a:t>Put latitude and longitude into </a:t>
            </a:r>
            <a:r>
              <a:rPr lang="en-US" sz="1400" dirty="0" err="1"/>
              <a:t>watch_data</a:t>
            </a:r>
            <a:r>
              <a:rPr lang="en-US" sz="1400" dirty="0"/>
              <a:t> database</a:t>
            </a:r>
          </a:p>
          <a:p>
            <a:endParaRPr lang="en-US" sz="1400" dirty="0"/>
          </a:p>
          <a:p>
            <a:r>
              <a:rPr lang="en-US" sz="1400" dirty="0"/>
              <a:t>If patient gets out of boundary, app starts google maps navigation</a:t>
            </a:r>
          </a:p>
          <a:p>
            <a:endParaRPr lang="en-US" sz="1400" dirty="0"/>
          </a:p>
          <a:p>
            <a:r>
              <a:rPr lang="en-US" sz="1400" dirty="0"/>
              <a:t>Due to the limitation of the watch, navigation is started on the phone</a:t>
            </a:r>
          </a:p>
        </p:txBody>
      </p:sp>
      <p:sp>
        <p:nvSpPr>
          <p:cNvPr id="4" name="Slide Number Placeholder 3">
            <a:extLst>
              <a:ext uri="{FF2B5EF4-FFF2-40B4-BE49-F238E27FC236}">
                <a16:creationId xmlns:a16="http://schemas.microsoft.com/office/drawing/2014/main" id="{282F3186-3DF5-4CF0-8C0E-9D7CB2B0A35C}"/>
              </a:ext>
            </a:extLst>
          </p:cNvPr>
          <p:cNvSpPr>
            <a:spLocks noGrp="1"/>
          </p:cNvSpPr>
          <p:nvPr>
            <p:ph type="sldNum" sz="quarter" idx="4"/>
          </p:nvPr>
        </p:nvSpPr>
        <p:spPr/>
        <p:txBody>
          <a:bodyPr/>
          <a:lstStyle/>
          <a:p>
            <a:fld id="{8A7A6979-0714-4377-B894-6BE4C2D6E202}" type="slidenum">
              <a:rPr lang="en-US" smtClean="0"/>
              <a:pPr/>
              <a:t>13</a:t>
            </a:fld>
            <a:endParaRPr lang="en-US" dirty="0"/>
          </a:p>
        </p:txBody>
      </p:sp>
      <p:sp>
        <p:nvSpPr>
          <p:cNvPr id="5" name="Title 4">
            <a:extLst>
              <a:ext uri="{FF2B5EF4-FFF2-40B4-BE49-F238E27FC236}">
                <a16:creationId xmlns:a16="http://schemas.microsoft.com/office/drawing/2014/main" id="{CEA48214-0117-47B8-9D64-4BA4EA2B0529}"/>
              </a:ext>
            </a:extLst>
          </p:cNvPr>
          <p:cNvSpPr>
            <a:spLocks noGrp="1"/>
          </p:cNvSpPr>
          <p:nvPr>
            <p:ph type="ctrTitle"/>
          </p:nvPr>
        </p:nvSpPr>
        <p:spPr/>
        <p:txBody>
          <a:bodyPr/>
          <a:lstStyle/>
          <a:p>
            <a:r>
              <a:rPr lang="en-US" dirty="0"/>
              <a:t>Smart watch</a:t>
            </a:r>
          </a:p>
        </p:txBody>
      </p:sp>
      <p:sp>
        <p:nvSpPr>
          <p:cNvPr id="6" name="Subtitle 5">
            <a:extLst>
              <a:ext uri="{FF2B5EF4-FFF2-40B4-BE49-F238E27FC236}">
                <a16:creationId xmlns:a16="http://schemas.microsoft.com/office/drawing/2014/main" id="{74E4FD15-8A4E-4307-9B7F-3B8AB1127679}"/>
              </a:ext>
            </a:extLst>
          </p:cNvPr>
          <p:cNvSpPr>
            <a:spLocks noGrp="1"/>
          </p:cNvSpPr>
          <p:nvPr>
            <p:ph type="subTitle" idx="1"/>
          </p:nvPr>
        </p:nvSpPr>
        <p:spPr/>
        <p:txBody>
          <a:bodyPr/>
          <a:lstStyle/>
          <a:p>
            <a:r>
              <a:rPr lang="en-US" dirty="0"/>
              <a:t>Smartwatch Application</a:t>
            </a:r>
          </a:p>
        </p:txBody>
      </p:sp>
      <p:pic>
        <p:nvPicPr>
          <p:cNvPr id="14" name="내용 개체 틀 13" descr="바닥, 실내, 사람, 딱딱한이(가) 표시된 사진&#10;&#10;자동 생성된 설명">
            <a:extLst>
              <a:ext uri="{FF2B5EF4-FFF2-40B4-BE49-F238E27FC236}">
                <a16:creationId xmlns:a16="http://schemas.microsoft.com/office/drawing/2014/main" id="{ABB192FB-E8FD-4BC9-8FA9-619133BFA016}"/>
              </a:ext>
            </a:extLst>
          </p:cNvPr>
          <p:cNvPicPr>
            <a:picLocks noGrp="1" noChangeAspect="1"/>
          </p:cNvPicPr>
          <p:nvPr>
            <p:ph sz="quarter" idx="13"/>
          </p:nvPr>
        </p:nvPicPr>
        <p:blipFill rotWithShape="1">
          <a:blip r:embed="rId3"/>
          <a:srcRect t="18843"/>
          <a:stretch/>
        </p:blipFill>
        <p:spPr>
          <a:xfrm>
            <a:off x="4951740" y="1328320"/>
            <a:ext cx="2824204" cy="3056065"/>
          </a:xfrm>
          <a:prstGeom prst="rect">
            <a:avLst/>
          </a:prstGeom>
          <a:ln>
            <a:solidFill>
              <a:schemeClr val="bg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641694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2F3186-3DF5-4CF0-8C0E-9D7CB2B0A35C}"/>
              </a:ext>
            </a:extLst>
          </p:cNvPr>
          <p:cNvSpPr>
            <a:spLocks noGrp="1"/>
          </p:cNvSpPr>
          <p:nvPr>
            <p:ph type="sldNum" sz="quarter" idx="4"/>
          </p:nvPr>
        </p:nvSpPr>
        <p:spPr/>
        <p:txBody>
          <a:bodyPr/>
          <a:lstStyle/>
          <a:p>
            <a:fld id="{8A7A6979-0714-4377-B894-6BE4C2D6E202}" type="slidenum">
              <a:rPr lang="en-US" smtClean="0"/>
              <a:pPr/>
              <a:t>14</a:t>
            </a:fld>
            <a:endParaRPr lang="en-US" dirty="0"/>
          </a:p>
        </p:txBody>
      </p:sp>
      <p:sp>
        <p:nvSpPr>
          <p:cNvPr id="6" name="Subtitle 5">
            <a:extLst>
              <a:ext uri="{FF2B5EF4-FFF2-40B4-BE49-F238E27FC236}">
                <a16:creationId xmlns:a16="http://schemas.microsoft.com/office/drawing/2014/main" id="{74E4FD15-8A4E-4307-9B7F-3B8AB1127679}"/>
              </a:ext>
            </a:extLst>
          </p:cNvPr>
          <p:cNvSpPr>
            <a:spLocks noGrp="1"/>
          </p:cNvSpPr>
          <p:nvPr>
            <p:ph type="subTitle" idx="1"/>
          </p:nvPr>
        </p:nvSpPr>
        <p:spPr/>
        <p:txBody>
          <a:bodyPr/>
          <a:lstStyle/>
          <a:p>
            <a:r>
              <a:rPr lang="en-US" dirty="0"/>
              <a:t>Smartwatch Application</a:t>
            </a:r>
          </a:p>
        </p:txBody>
      </p:sp>
      <p:pic>
        <p:nvPicPr>
          <p:cNvPr id="9" name="그림 8" descr="바닥, 실내, 손목시계, 목재이(가) 표시된 사진&#10;&#10;자동 생성된 설명">
            <a:extLst>
              <a:ext uri="{FF2B5EF4-FFF2-40B4-BE49-F238E27FC236}">
                <a16:creationId xmlns:a16="http://schemas.microsoft.com/office/drawing/2014/main" id="{6AE7BF6F-9CE6-43AC-AAAD-C05600FE40A0}"/>
              </a:ext>
            </a:extLst>
          </p:cNvPr>
          <p:cNvPicPr>
            <a:picLocks noChangeAspect="1"/>
          </p:cNvPicPr>
          <p:nvPr/>
        </p:nvPicPr>
        <p:blipFill rotWithShape="1">
          <a:blip r:embed="rId3"/>
          <a:srcRect t="6064" b="14352"/>
          <a:stretch/>
        </p:blipFill>
        <p:spPr>
          <a:xfrm>
            <a:off x="4840355" y="1425316"/>
            <a:ext cx="2652179" cy="2814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내용 개체 틀 12" descr="실내, 바닥, 테이블, 목재의이(가) 표시된 사진&#10;&#10;자동 생성된 설명">
            <a:extLst>
              <a:ext uri="{FF2B5EF4-FFF2-40B4-BE49-F238E27FC236}">
                <a16:creationId xmlns:a16="http://schemas.microsoft.com/office/drawing/2014/main" id="{0AF46B3D-F64A-485C-8E68-579E2D23255F}"/>
              </a:ext>
            </a:extLst>
          </p:cNvPr>
          <p:cNvPicPr>
            <a:picLocks noGrp="1" noChangeAspect="1"/>
          </p:cNvPicPr>
          <p:nvPr>
            <p:ph sz="quarter" idx="13"/>
          </p:nvPr>
        </p:nvPicPr>
        <p:blipFill rotWithShape="1">
          <a:blip r:embed="rId4"/>
          <a:srcRect t="7193" b="13087"/>
          <a:stretch/>
        </p:blipFill>
        <p:spPr>
          <a:xfrm>
            <a:off x="1226290" y="1425317"/>
            <a:ext cx="2647632" cy="28142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제목 15">
            <a:extLst>
              <a:ext uri="{FF2B5EF4-FFF2-40B4-BE49-F238E27FC236}">
                <a16:creationId xmlns:a16="http://schemas.microsoft.com/office/drawing/2014/main" id="{FE1F811A-CCF9-4E3D-8F85-C4CA3B836E36}"/>
              </a:ext>
            </a:extLst>
          </p:cNvPr>
          <p:cNvSpPr>
            <a:spLocks noGrp="1"/>
          </p:cNvSpPr>
          <p:nvPr>
            <p:ph type="ctrTitle"/>
          </p:nvPr>
        </p:nvSpPr>
        <p:spPr/>
        <p:txBody>
          <a:bodyPr/>
          <a:lstStyle/>
          <a:p>
            <a:r>
              <a:rPr lang="en-US" altLang="ko-KR" dirty="0"/>
              <a:t>Smart watch</a:t>
            </a:r>
            <a:endParaRPr lang="ko-KR" altLang="en-US" dirty="0"/>
          </a:p>
        </p:txBody>
      </p:sp>
    </p:spTree>
    <p:extLst>
      <p:ext uri="{BB962C8B-B14F-4D97-AF65-F5344CB8AC3E}">
        <p14:creationId xmlns:p14="http://schemas.microsoft.com/office/powerpoint/2010/main" val="1340875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A48214-0117-47B8-9D64-4BA4EA2B0529}"/>
              </a:ext>
            </a:extLst>
          </p:cNvPr>
          <p:cNvSpPr>
            <a:spLocks noGrp="1"/>
          </p:cNvSpPr>
          <p:nvPr>
            <p:ph type="ctrTitle"/>
          </p:nvPr>
        </p:nvSpPr>
        <p:spPr>
          <a:xfrm>
            <a:off x="565518" y="228601"/>
            <a:ext cx="2879168" cy="221599"/>
          </a:xfrm>
        </p:spPr>
        <p:txBody>
          <a:bodyPr/>
          <a:lstStyle/>
          <a:p>
            <a:r>
              <a:rPr lang="en-US" sz="1600" dirty="0"/>
              <a:t>Smart watch</a:t>
            </a:r>
          </a:p>
        </p:txBody>
      </p:sp>
      <p:sp>
        <p:nvSpPr>
          <p:cNvPr id="4" name="Slide Number Placeholder 3">
            <a:extLst>
              <a:ext uri="{FF2B5EF4-FFF2-40B4-BE49-F238E27FC236}">
                <a16:creationId xmlns:a16="http://schemas.microsoft.com/office/drawing/2014/main" id="{282F3186-3DF5-4CF0-8C0E-9D7CB2B0A35C}"/>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6" name="Subtitle 5">
            <a:extLst>
              <a:ext uri="{FF2B5EF4-FFF2-40B4-BE49-F238E27FC236}">
                <a16:creationId xmlns:a16="http://schemas.microsoft.com/office/drawing/2014/main" id="{74E4FD15-8A4E-4307-9B7F-3B8AB1127679}"/>
              </a:ext>
            </a:extLst>
          </p:cNvPr>
          <p:cNvSpPr>
            <a:spLocks noGrp="1"/>
          </p:cNvSpPr>
          <p:nvPr>
            <p:ph type="subTitle" idx="4294967295"/>
          </p:nvPr>
        </p:nvSpPr>
        <p:spPr>
          <a:xfrm>
            <a:off x="1354138" y="1009650"/>
            <a:ext cx="7789862" cy="252413"/>
          </a:xfrm>
        </p:spPr>
        <p:txBody>
          <a:bodyPr>
            <a:normAutofit fontScale="92500" lnSpcReduction="20000"/>
          </a:bodyPr>
          <a:lstStyle/>
          <a:p>
            <a:r>
              <a:rPr lang="en-US" sz="1400" dirty="0"/>
              <a:t>Navigation</a:t>
            </a:r>
          </a:p>
        </p:txBody>
      </p:sp>
      <p:pic>
        <p:nvPicPr>
          <p:cNvPr id="8" name="그림 7" descr="텍스트이(가) 표시된 사진&#10;&#10;자동 생성된 설명">
            <a:extLst>
              <a:ext uri="{FF2B5EF4-FFF2-40B4-BE49-F238E27FC236}">
                <a16:creationId xmlns:a16="http://schemas.microsoft.com/office/drawing/2014/main" id="{28C3C9EE-1D19-4338-9F8D-6C1B3A62482E}"/>
              </a:ext>
            </a:extLst>
          </p:cNvPr>
          <p:cNvPicPr>
            <a:picLocks noChangeAspect="1"/>
          </p:cNvPicPr>
          <p:nvPr/>
        </p:nvPicPr>
        <p:blipFill>
          <a:blip r:embed="rId3"/>
          <a:stretch>
            <a:fillRect/>
          </a:stretch>
        </p:blipFill>
        <p:spPr>
          <a:xfrm>
            <a:off x="4233306" y="57223"/>
            <a:ext cx="2263074" cy="5029053"/>
          </a:xfrm>
          <a:prstGeom prst="rect">
            <a:avLst/>
          </a:prstGeom>
          <a:ln>
            <a:solidFill>
              <a:schemeClr val="bg1"/>
            </a:solidFill>
          </a:ln>
        </p:spPr>
      </p:pic>
      <p:sp>
        <p:nvSpPr>
          <p:cNvPr id="11" name="TextBox 10">
            <a:extLst>
              <a:ext uri="{FF2B5EF4-FFF2-40B4-BE49-F238E27FC236}">
                <a16:creationId xmlns:a16="http://schemas.microsoft.com/office/drawing/2014/main" id="{888AD5AE-E3E9-4A2E-9330-9D70047EEBAA}"/>
              </a:ext>
            </a:extLst>
          </p:cNvPr>
          <p:cNvSpPr txBox="1"/>
          <p:nvPr/>
        </p:nvSpPr>
        <p:spPr>
          <a:xfrm>
            <a:off x="2110253" y="2402472"/>
            <a:ext cx="1728743" cy="338554"/>
          </a:xfrm>
          <a:prstGeom prst="rect">
            <a:avLst/>
          </a:prstGeom>
          <a:noFill/>
        </p:spPr>
        <p:txBody>
          <a:bodyPr wrap="none" rtlCol="0">
            <a:spAutoFit/>
          </a:bodyPr>
          <a:lstStyle/>
          <a:p>
            <a:r>
              <a:rPr lang="en-US" altLang="ko-KR" sz="1600" b="1" dirty="0"/>
              <a:t>In Smartphone →</a:t>
            </a:r>
            <a:endParaRPr lang="ko-KR" altLang="en-US" sz="1600" b="1" dirty="0"/>
          </a:p>
        </p:txBody>
      </p:sp>
    </p:spTree>
    <p:extLst>
      <p:ext uri="{BB962C8B-B14F-4D97-AF65-F5344CB8AC3E}">
        <p14:creationId xmlns:p14="http://schemas.microsoft.com/office/powerpoint/2010/main" val="39803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텍스트 개체 틀 12">
            <a:extLst>
              <a:ext uri="{FF2B5EF4-FFF2-40B4-BE49-F238E27FC236}">
                <a16:creationId xmlns:a16="http://schemas.microsoft.com/office/drawing/2014/main" id="{0AE78DB3-AB70-4297-BF8A-E8162186A2E2}"/>
              </a:ext>
            </a:extLst>
          </p:cNvPr>
          <p:cNvSpPr>
            <a:spLocks noGrp="1"/>
          </p:cNvSpPr>
          <p:nvPr>
            <p:ph type="body" sz="quarter" idx="14"/>
          </p:nvPr>
        </p:nvSpPr>
        <p:spPr>
          <a:xfrm>
            <a:off x="669670" y="1502735"/>
            <a:ext cx="3657604" cy="2840389"/>
          </a:xfrm>
        </p:spPr>
        <p:txBody>
          <a:bodyPr/>
          <a:lstStyle/>
          <a:p>
            <a:pPr>
              <a:lnSpc>
                <a:spcPct val="150000"/>
              </a:lnSpc>
            </a:pPr>
            <a:r>
              <a:rPr lang="en-US" altLang="ko-KR" dirty="0"/>
              <a:t>Smart watch sends location data only when it is connected to wi-fi</a:t>
            </a:r>
          </a:p>
          <a:p>
            <a:pPr marL="0" indent="0">
              <a:lnSpc>
                <a:spcPct val="150000"/>
              </a:lnSpc>
              <a:buNone/>
            </a:pPr>
            <a:endParaRPr lang="en-US" altLang="ko-KR" dirty="0"/>
          </a:p>
          <a:p>
            <a:pPr>
              <a:lnSpc>
                <a:spcPct val="150000"/>
              </a:lnSpc>
            </a:pPr>
            <a:r>
              <a:rPr lang="en-US" altLang="ko-KR" dirty="0"/>
              <a:t>The server might not work if there is too much traffic</a:t>
            </a:r>
          </a:p>
          <a:p>
            <a:pPr marL="0" indent="0">
              <a:lnSpc>
                <a:spcPct val="150000"/>
              </a:lnSpc>
              <a:buNone/>
            </a:pPr>
            <a:endParaRPr lang="en-US" altLang="ko-KR" dirty="0"/>
          </a:p>
          <a:p>
            <a:pPr>
              <a:lnSpc>
                <a:spcPct val="150000"/>
              </a:lnSpc>
            </a:pPr>
            <a:r>
              <a:rPr lang="en-US" altLang="ko-KR" dirty="0"/>
              <a:t>Due to the watch’s limitation, watch cannot run navigation on its own. Smartphone is needed</a:t>
            </a:r>
          </a:p>
        </p:txBody>
      </p:sp>
      <p:sp>
        <p:nvSpPr>
          <p:cNvPr id="4" name="Slide Number Placeholder 3">
            <a:extLst>
              <a:ext uri="{FF2B5EF4-FFF2-40B4-BE49-F238E27FC236}">
                <a16:creationId xmlns:a16="http://schemas.microsoft.com/office/drawing/2014/main" id="{CC5BA14C-5354-4F72-BE51-27926F89E3A5}"/>
              </a:ext>
            </a:extLst>
          </p:cNvPr>
          <p:cNvSpPr>
            <a:spLocks noGrp="1"/>
          </p:cNvSpPr>
          <p:nvPr>
            <p:ph type="sldNum" sz="quarter" idx="4"/>
          </p:nvPr>
        </p:nvSpPr>
        <p:spPr/>
        <p:txBody>
          <a:bodyPr/>
          <a:lstStyle/>
          <a:p>
            <a:fld id="{8A7A6979-0714-4377-B894-6BE4C2D6E202}" type="slidenum">
              <a:rPr lang="en-US" smtClean="0"/>
              <a:pPr/>
              <a:t>16</a:t>
            </a:fld>
            <a:endParaRPr lang="en-US" dirty="0"/>
          </a:p>
        </p:txBody>
      </p:sp>
      <p:sp>
        <p:nvSpPr>
          <p:cNvPr id="5" name="Title 4">
            <a:extLst>
              <a:ext uri="{FF2B5EF4-FFF2-40B4-BE49-F238E27FC236}">
                <a16:creationId xmlns:a16="http://schemas.microsoft.com/office/drawing/2014/main" id="{EF068430-F7AD-44C9-8F1B-C4551551A856}"/>
              </a:ext>
            </a:extLst>
          </p:cNvPr>
          <p:cNvSpPr>
            <a:spLocks noGrp="1"/>
          </p:cNvSpPr>
          <p:nvPr>
            <p:ph type="ctrTitle"/>
          </p:nvPr>
        </p:nvSpPr>
        <p:spPr/>
        <p:txBody>
          <a:bodyPr/>
          <a:lstStyle/>
          <a:p>
            <a:r>
              <a:rPr lang="en-US" dirty="0"/>
              <a:t>Limitations / Improvements</a:t>
            </a:r>
          </a:p>
        </p:txBody>
      </p:sp>
      <p:sp>
        <p:nvSpPr>
          <p:cNvPr id="6" name="Subtitle 5">
            <a:extLst>
              <a:ext uri="{FF2B5EF4-FFF2-40B4-BE49-F238E27FC236}">
                <a16:creationId xmlns:a16="http://schemas.microsoft.com/office/drawing/2014/main" id="{015DB8CB-A525-4B84-8044-A8C5285E8884}"/>
              </a:ext>
            </a:extLst>
          </p:cNvPr>
          <p:cNvSpPr>
            <a:spLocks noGrp="1"/>
          </p:cNvSpPr>
          <p:nvPr>
            <p:ph type="subTitle" idx="1"/>
          </p:nvPr>
        </p:nvSpPr>
        <p:spPr>
          <a:xfrm>
            <a:off x="1037955" y="1008875"/>
            <a:ext cx="2435347" cy="253916"/>
          </a:xfrm>
        </p:spPr>
        <p:txBody>
          <a:bodyPr/>
          <a:lstStyle/>
          <a:p>
            <a:pPr algn="ctr"/>
            <a:r>
              <a:rPr lang="en-US" b="0" dirty="0">
                <a:solidFill>
                  <a:schemeClr val="accent1"/>
                </a:solidFill>
              </a:rPr>
              <a:t>Limitations</a:t>
            </a:r>
          </a:p>
        </p:txBody>
      </p:sp>
      <p:sp>
        <p:nvSpPr>
          <p:cNvPr id="14" name="텍스트 개체 틀 12">
            <a:extLst>
              <a:ext uri="{FF2B5EF4-FFF2-40B4-BE49-F238E27FC236}">
                <a16:creationId xmlns:a16="http://schemas.microsoft.com/office/drawing/2014/main" id="{72669331-2450-4FBA-B02C-9D8B8D5DE217}"/>
              </a:ext>
            </a:extLst>
          </p:cNvPr>
          <p:cNvSpPr txBox="1">
            <a:spLocks/>
          </p:cNvSpPr>
          <p:nvPr/>
        </p:nvSpPr>
        <p:spPr>
          <a:xfrm>
            <a:off x="4572000" y="1502735"/>
            <a:ext cx="3657604" cy="2840389"/>
          </a:xfrm>
          <a:prstGeom prst="rect">
            <a:avLst/>
          </a:prstGeom>
        </p:spPr>
        <p:txBody>
          <a:bodyPr vert="horz" lIns="0" tIns="0" rIns="0" bIns="0" rtlCol="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kern="1200" normalizeH="0" baseline="0">
                <a:solidFill>
                  <a:schemeClr val="bg1"/>
                </a:solidFill>
                <a:latin typeface="Franklin Gothic Medium Cond" panose="020B0606030402020204" pitchFamily="34" charset="0"/>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Franklin Gothic Medium" panose="020B0603020102020204" pitchFamily="34" charset="0"/>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a:lstStyle>
          <a:p>
            <a:pPr>
              <a:lnSpc>
                <a:spcPct val="150000"/>
              </a:lnSpc>
            </a:pPr>
            <a:r>
              <a:rPr lang="en-US" altLang="ko-KR" dirty="0"/>
              <a:t>We can use cellular model to be connected to server at all time</a:t>
            </a:r>
          </a:p>
          <a:p>
            <a:pPr marL="0" indent="0">
              <a:lnSpc>
                <a:spcPct val="150000"/>
              </a:lnSpc>
              <a:buNone/>
            </a:pPr>
            <a:endParaRPr lang="en-US" altLang="ko-KR" dirty="0"/>
          </a:p>
          <a:p>
            <a:pPr>
              <a:lnSpc>
                <a:spcPct val="150000"/>
              </a:lnSpc>
            </a:pPr>
            <a:r>
              <a:rPr lang="en-US" altLang="ko-KR" dirty="0"/>
              <a:t>Using distributing method or traffic handling algorithm in server can allow multiple users to connect</a:t>
            </a:r>
          </a:p>
          <a:p>
            <a:pPr marL="0" indent="0">
              <a:lnSpc>
                <a:spcPct val="150000"/>
              </a:lnSpc>
              <a:buNone/>
            </a:pPr>
            <a:endParaRPr lang="en-US" altLang="ko-KR" dirty="0"/>
          </a:p>
          <a:p>
            <a:pPr>
              <a:lnSpc>
                <a:spcPct val="150000"/>
              </a:lnSpc>
            </a:pPr>
            <a:r>
              <a:rPr lang="en-US" altLang="ko-KR" dirty="0"/>
              <a:t>We can implement some other features that we planned, such as finding nearby stations or determining patient’s means of transportation</a:t>
            </a:r>
          </a:p>
        </p:txBody>
      </p:sp>
      <p:sp>
        <p:nvSpPr>
          <p:cNvPr id="15" name="Subtitle 5">
            <a:extLst>
              <a:ext uri="{FF2B5EF4-FFF2-40B4-BE49-F238E27FC236}">
                <a16:creationId xmlns:a16="http://schemas.microsoft.com/office/drawing/2014/main" id="{D2442DAB-FA7F-4067-8526-B9A8DFA8A5A6}"/>
              </a:ext>
            </a:extLst>
          </p:cNvPr>
          <p:cNvSpPr txBox="1">
            <a:spLocks/>
          </p:cNvSpPr>
          <p:nvPr/>
        </p:nvSpPr>
        <p:spPr>
          <a:xfrm>
            <a:off x="5183128" y="1008875"/>
            <a:ext cx="2435347" cy="253916"/>
          </a:xfrm>
          <a:prstGeom prst="rect">
            <a:avLst/>
          </a:prstGeom>
          <a:noFill/>
        </p:spPr>
        <p:txBody>
          <a:bodyPr vert="horz" wrap="square" lIns="0" tIns="0" rIns="0" bIns="0" rtlCol="0" anchor="t" anchorCtr="0">
            <a:spAutoFit/>
          </a:bodyPr>
          <a:lstStyle>
            <a:lvl1pPr marL="0" indent="0" algn="l" defTabSz="685800" rtl="0" eaLnBrk="1" latinLnBrk="0" hangingPunct="1">
              <a:lnSpc>
                <a:spcPct val="100000"/>
              </a:lnSpc>
              <a:spcBef>
                <a:spcPts val="750"/>
              </a:spcBef>
              <a:buClr>
                <a:schemeClr val="accent2"/>
              </a:buClr>
              <a:buFont typeface="Arial" panose="020B0604020202020204" pitchFamily="34" charset="0"/>
              <a:buNone/>
              <a:defRPr sz="1650" b="1" i="0" kern="1200">
                <a:solidFill>
                  <a:schemeClr val="bg2"/>
                </a:solidFill>
                <a:latin typeface="Franklin Gothic Demi Cond" panose="020B0603020102020204" pitchFamily="34" charset="0"/>
                <a:ea typeface="+mn-ea"/>
                <a:cs typeface="+mn-cs"/>
              </a:defRPr>
            </a:lvl1pPr>
            <a:lvl2pPr marL="342900" indent="0" algn="ctr" defTabSz="685800" rtl="0" eaLnBrk="1" latinLnBrk="0" hangingPunct="1">
              <a:lnSpc>
                <a:spcPct val="100000"/>
              </a:lnSpc>
              <a:spcBef>
                <a:spcPts val="750"/>
              </a:spcBef>
              <a:buClr>
                <a:schemeClr val="accent2"/>
              </a:buClr>
              <a:buFont typeface="Arial" panose="020B0604020202020204" pitchFamily="34" charset="0"/>
              <a:buNone/>
              <a:defRPr sz="1425" kern="1200">
                <a:solidFill>
                  <a:schemeClr val="tx1">
                    <a:lumMod val="85000"/>
                    <a:lumOff val="15000"/>
                  </a:schemeClr>
                </a:solidFill>
                <a:latin typeface="Franklin Gothic Medium" panose="020B0603020102020204" pitchFamily="34" charset="0"/>
                <a:ea typeface="+mn-ea"/>
                <a:cs typeface="+mn-cs"/>
              </a:defRPr>
            </a:lvl2pPr>
            <a:lvl3pPr marL="685800" indent="0" algn="ctr" defTabSz="685800" rtl="0" eaLnBrk="1" latinLnBrk="0" hangingPunct="1">
              <a:lnSpc>
                <a:spcPct val="100000"/>
              </a:lnSpc>
              <a:spcBef>
                <a:spcPts val="750"/>
              </a:spcBef>
              <a:buClr>
                <a:schemeClr val="accent2"/>
              </a:buClr>
              <a:buFont typeface="Arial" panose="020B0604020202020204" pitchFamily="34" charset="0"/>
              <a:buNone/>
              <a:defRPr sz="1350" kern="1200">
                <a:solidFill>
                  <a:schemeClr val="tx1">
                    <a:lumMod val="85000"/>
                    <a:lumOff val="15000"/>
                  </a:schemeClr>
                </a:solidFill>
                <a:latin typeface="Franklin Gothic Medium" panose="020B0603020102020204" pitchFamily="34" charset="0"/>
                <a:ea typeface="+mn-ea"/>
                <a:cs typeface="+mn-cs"/>
              </a:defRPr>
            </a:lvl3pPr>
            <a:lvl4pPr marL="10287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lumMod val="85000"/>
                    <a:lumOff val="15000"/>
                  </a:schemeClr>
                </a:solidFill>
                <a:latin typeface="Franklin Gothic Medium" panose="020B0603020102020204" pitchFamily="34" charset="0"/>
                <a:ea typeface="+mn-ea"/>
                <a:cs typeface="+mn-cs"/>
              </a:defRPr>
            </a:lvl4pPr>
            <a:lvl5pPr marL="13716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lumMod val="85000"/>
                    <a:lumOff val="15000"/>
                  </a:schemeClr>
                </a:solidFill>
                <a:latin typeface="Franklin Gothic Medium" panose="020B0603020102020204" pitchFamily="34" charset="0"/>
                <a:ea typeface="+mn-ea"/>
                <a:cs typeface="+mn-cs"/>
              </a:defRPr>
            </a:lvl5pPr>
            <a:lvl6pPr marL="17145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100000"/>
              </a:lnSpc>
              <a:spcBef>
                <a:spcPts val="750"/>
              </a:spcBef>
              <a:buClr>
                <a:schemeClr val="accent2"/>
              </a:buClr>
              <a:buFont typeface="Arial" panose="020B0604020202020204" pitchFamily="34" charset="0"/>
              <a:buNone/>
              <a:defRPr sz="1200" kern="1200" baseline="0">
                <a:solidFill>
                  <a:schemeClr val="tx1"/>
                </a:solidFill>
                <a:latin typeface="+mn-lt"/>
                <a:ea typeface="+mn-ea"/>
                <a:cs typeface="+mn-cs"/>
              </a:defRPr>
            </a:lvl8pPr>
            <a:lvl9pPr marL="2743200" indent="0" algn="ctr" defTabSz="685800" rtl="0" eaLnBrk="1" latinLnBrk="0" hangingPunct="1">
              <a:lnSpc>
                <a:spcPct val="100000"/>
              </a:lnSpc>
              <a:spcBef>
                <a:spcPts val="750"/>
              </a:spcBef>
              <a:buClr>
                <a:schemeClr val="accent2"/>
              </a:buClr>
              <a:buFont typeface="Arial" panose="020B0604020202020204" pitchFamily="34" charset="0"/>
              <a:buNone/>
              <a:defRPr sz="1200" kern="1200" baseline="0">
                <a:solidFill>
                  <a:schemeClr val="tx1"/>
                </a:solidFill>
                <a:latin typeface="+mn-lt"/>
                <a:ea typeface="+mn-ea"/>
                <a:cs typeface="+mn-cs"/>
              </a:defRPr>
            </a:lvl9pPr>
          </a:lstStyle>
          <a:p>
            <a:pPr algn="ctr"/>
            <a:r>
              <a:rPr lang="en-US" b="0" dirty="0">
                <a:solidFill>
                  <a:schemeClr val="accent1"/>
                </a:solidFill>
              </a:rPr>
              <a:t>Improvements</a:t>
            </a:r>
          </a:p>
        </p:txBody>
      </p:sp>
      <p:cxnSp>
        <p:nvCxnSpPr>
          <p:cNvPr id="17" name="직선 연결선 16">
            <a:extLst>
              <a:ext uri="{FF2B5EF4-FFF2-40B4-BE49-F238E27FC236}">
                <a16:creationId xmlns:a16="http://schemas.microsoft.com/office/drawing/2014/main" id="{59D74254-0C09-4EA8-9B4B-F2B2313990AE}"/>
              </a:ext>
            </a:extLst>
          </p:cNvPr>
          <p:cNvCxnSpPr/>
          <p:nvPr/>
        </p:nvCxnSpPr>
        <p:spPr>
          <a:xfrm>
            <a:off x="4327274" y="1008875"/>
            <a:ext cx="0" cy="3627086"/>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68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54EEC07D-92AF-4A31-8BAF-0B611A765515}"/>
              </a:ext>
            </a:extLst>
          </p:cNvPr>
          <p:cNvSpPr>
            <a:spLocks noGrp="1"/>
          </p:cNvSpPr>
          <p:nvPr>
            <p:ph type="ctrTitle"/>
          </p:nvPr>
        </p:nvSpPr>
        <p:spPr/>
        <p:txBody>
          <a:bodyPr/>
          <a:lstStyle/>
          <a:p>
            <a:r>
              <a:rPr lang="en-US" altLang="ko-KR" dirty="0"/>
              <a:t>Expected effects</a:t>
            </a:r>
            <a:endParaRPr lang="ko-KR" altLang="en-US" dirty="0"/>
          </a:p>
        </p:txBody>
      </p:sp>
      <p:sp>
        <p:nvSpPr>
          <p:cNvPr id="13" name="텍스트 개체 틀 12">
            <a:extLst>
              <a:ext uri="{FF2B5EF4-FFF2-40B4-BE49-F238E27FC236}">
                <a16:creationId xmlns:a16="http://schemas.microsoft.com/office/drawing/2014/main" id="{D8A53EA2-E1E7-4970-810B-806B9ABB5F54}"/>
              </a:ext>
            </a:extLst>
          </p:cNvPr>
          <p:cNvSpPr>
            <a:spLocks noGrp="1"/>
          </p:cNvSpPr>
          <p:nvPr>
            <p:ph type="body" sz="quarter" idx="14"/>
          </p:nvPr>
        </p:nvSpPr>
        <p:spPr/>
        <p:txBody>
          <a:bodyPr>
            <a:normAutofit/>
          </a:bodyPr>
          <a:lstStyle/>
          <a:p>
            <a:pPr>
              <a:lnSpc>
                <a:spcPct val="200000"/>
              </a:lnSpc>
            </a:pPr>
            <a:r>
              <a:rPr lang="en-US" altLang="ko-KR" sz="1400" dirty="0"/>
              <a:t>Guardians can monitor dementia patients more easily</a:t>
            </a:r>
          </a:p>
          <a:p>
            <a:pPr>
              <a:lnSpc>
                <a:spcPct val="200000"/>
              </a:lnSpc>
            </a:pPr>
            <a:r>
              <a:rPr lang="en-US" altLang="ko-KR" sz="1400" dirty="0"/>
              <a:t>Guardians can find out if patient gets out of the zone</a:t>
            </a:r>
          </a:p>
          <a:p>
            <a:pPr>
              <a:lnSpc>
                <a:spcPct val="200000"/>
              </a:lnSpc>
            </a:pPr>
            <a:r>
              <a:rPr lang="en-US" altLang="ko-KR" sz="1400" dirty="0"/>
              <a:t>Patient can know if they got far from home</a:t>
            </a:r>
          </a:p>
          <a:p>
            <a:pPr>
              <a:lnSpc>
                <a:spcPct val="200000"/>
              </a:lnSpc>
            </a:pPr>
            <a:r>
              <a:rPr lang="en-US" altLang="ko-KR" sz="1400" dirty="0"/>
              <a:t>Patient can find their way back home using navigation</a:t>
            </a:r>
          </a:p>
          <a:p>
            <a:pPr>
              <a:lnSpc>
                <a:spcPct val="200000"/>
              </a:lnSpc>
            </a:pPr>
            <a:r>
              <a:rPr lang="en-US" altLang="ko-KR" sz="1400" dirty="0"/>
              <a:t>It is expected to reduce dementia patient’s wandering case</a:t>
            </a:r>
          </a:p>
        </p:txBody>
      </p:sp>
      <p:sp>
        <p:nvSpPr>
          <p:cNvPr id="4" name="슬라이드 번호 개체 틀 3">
            <a:extLst>
              <a:ext uri="{FF2B5EF4-FFF2-40B4-BE49-F238E27FC236}">
                <a16:creationId xmlns:a16="http://schemas.microsoft.com/office/drawing/2014/main" id="{543D8BB1-D13E-4A85-A19C-8E7767F1DD7D}"/>
              </a:ext>
            </a:extLst>
          </p:cNvPr>
          <p:cNvSpPr>
            <a:spLocks noGrp="1"/>
          </p:cNvSpPr>
          <p:nvPr>
            <p:ph type="sldNum" sz="quarter" idx="4"/>
          </p:nvPr>
        </p:nvSpPr>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1786334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AA69-4F90-5544-A519-96056A6A013A}"/>
              </a:ext>
            </a:extLst>
          </p:cNvPr>
          <p:cNvSpPr>
            <a:spLocks noGrp="1"/>
          </p:cNvSpPr>
          <p:nvPr>
            <p:ph type="ctrTitle"/>
          </p:nvPr>
        </p:nvSpPr>
        <p:spPr/>
        <p:txBody>
          <a:bodyPr/>
          <a:lstStyle/>
          <a:p>
            <a:r>
              <a:rPr lang="en-US" dirty="0"/>
              <a:t>Thank you!</a:t>
            </a:r>
          </a:p>
        </p:txBody>
      </p:sp>
      <p:sp>
        <p:nvSpPr>
          <p:cNvPr id="3" name="Slide Number Placeholder 2">
            <a:extLst>
              <a:ext uri="{FF2B5EF4-FFF2-40B4-BE49-F238E27FC236}">
                <a16:creationId xmlns:a16="http://schemas.microsoft.com/office/drawing/2014/main" id="{75C918AC-3EFA-284C-B639-1EADAA484FB7}"/>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418289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AE20E7-DDA5-4C8D-8997-801ABEA121A4}"/>
              </a:ext>
            </a:extLst>
          </p:cNvPr>
          <p:cNvSpPr>
            <a:spLocks noGrp="1"/>
          </p:cNvSpPr>
          <p:nvPr>
            <p:ph type="ctrTitle"/>
          </p:nvPr>
        </p:nvSpPr>
        <p:spPr/>
        <p:txBody>
          <a:bodyPr/>
          <a:lstStyle/>
          <a:p>
            <a:r>
              <a:rPr lang="en-US" altLang="ko-KR" dirty="0"/>
              <a:t>Contents</a:t>
            </a:r>
            <a:endParaRPr lang="ko-KR" altLang="en-US" dirty="0"/>
          </a:p>
        </p:txBody>
      </p:sp>
      <p:sp>
        <p:nvSpPr>
          <p:cNvPr id="4" name="텍스트 개체 틀 3">
            <a:extLst>
              <a:ext uri="{FF2B5EF4-FFF2-40B4-BE49-F238E27FC236}">
                <a16:creationId xmlns:a16="http://schemas.microsoft.com/office/drawing/2014/main" id="{FD326E1D-6247-4E46-BE02-5B3050AFC42D}"/>
              </a:ext>
            </a:extLst>
          </p:cNvPr>
          <p:cNvSpPr>
            <a:spLocks noGrp="1"/>
          </p:cNvSpPr>
          <p:nvPr>
            <p:ph type="body" sz="quarter" idx="14"/>
          </p:nvPr>
        </p:nvSpPr>
        <p:spPr>
          <a:xfrm>
            <a:off x="905346" y="1292423"/>
            <a:ext cx="7568987" cy="2558653"/>
          </a:xfrm>
        </p:spPr>
        <p:txBody>
          <a:bodyPr>
            <a:normAutofit/>
          </a:bodyPr>
          <a:lstStyle/>
          <a:p>
            <a:pPr>
              <a:lnSpc>
                <a:spcPct val="200000"/>
              </a:lnSpc>
            </a:pPr>
            <a:r>
              <a:rPr lang="en-US" altLang="ko-KR" sz="1600" dirty="0"/>
              <a:t>Problem statement</a:t>
            </a:r>
          </a:p>
          <a:p>
            <a:pPr>
              <a:lnSpc>
                <a:spcPct val="200000"/>
              </a:lnSpc>
            </a:pPr>
            <a:r>
              <a:rPr lang="en-US" altLang="ko-KR" sz="1600" dirty="0"/>
              <a:t>Project goal</a:t>
            </a:r>
          </a:p>
          <a:p>
            <a:pPr>
              <a:lnSpc>
                <a:spcPct val="200000"/>
              </a:lnSpc>
            </a:pPr>
            <a:r>
              <a:rPr lang="en-US" altLang="ko-KR" sz="1600" dirty="0"/>
              <a:t>Implementation</a:t>
            </a:r>
          </a:p>
          <a:p>
            <a:pPr>
              <a:lnSpc>
                <a:spcPct val="200000"/>
              </a:lnSpc>
            </a:pPr>
            <a:r>
              <a:rPr lang="en-US" altLang="ko-KR" sz="1600" dirty="0"/>
              <a:t>Limitations / Improvements</a:t>
            </a:r>
          </a:p>
          <a:p>
            <a:pPr>
              <a:lnSpc>
                <a:spcPct val="200000"/>
              </a:lnSpc>
            </a:pPr>
            <a:r>
              <a:rPr lang="en-US" altLang="ko-KR" sz="1600" dirty="0"/>
              <a:t>Expected effects</a:t>
            </a:r>
          </a:p>
          <a:p>
            <a:pPr>
              <a:lnSpc>
                <a:spcPct val="200000"/>
              </a:lnSpc>
            </a:pPr>
            <a:endParaRPr lang="en-US" altLang="ko-KR" sz="1600" dirty="0"/>
          </a:p>
          <a:p>
            <a:pPr>
              <a:lnSpc>
                <a:spcPct val="200000"/>
              </a:lnSpc>
            </a:pPr>
            <a:endParaRPr lang="en-US" altLang="ko-KR" sz="1600" dirty="0"/>
          </a:p>
          <a:p>
            <a:pPr>
              <a:lnSpc>
                <a:spcPct val="200000"/>
              </a:lnSpc>
            </a:pPr>
            <a:endParaRPr lang="en-US" altLang="ko-KR" sz="1600" dirty="0"/>
          </a:p>
          <a:p>
            <a:pPr>
              <a:lnSpc>
                <a:spcPct val="200000"/>
              </a:lnSpc>
            </a:pPr>
            <a:endParaRPr lang="en-US" altLang="ko-KR" sz="1600" dirty="0"/>
          </a:p>
          <a:p>
            <a:pPr>
              <a:lnSpc>
                <a:spcPct val="200000"/>
              </a:lnSpc>
            </a:pPr>
            <a:endParaRPr lang="ko-KR" altLang="en-US" sz="1600" dirty="0"/>
          </a:p>
        </p:txBody>
      </p:sp>
      <p:sp>
        <p:nvSpPr>
          <p:cNvPr id="5" name="슬라이드 번호 개체 틀 4">
            <a:extLst>
              <a:ext uri="{FF2B5EF4-FFF2-40B4-BE49-F238E27FC236}">
                <a16:creationId xmlns:a16="http://schemas.microsoft.com/office/drawing/2014/main" id="{01B8FF04-29B8-4FE9-8B13-7BDD78FF662C}"/>
              </a:ext>
            </a:extLst>
          </p:cNvPr>
          <p:cNvSpPr>
            <a:spLocks noGrp="1"/>
          </p:cNvSpPr>
          <p:nvPr>
            <p:ph type="sldNum" sz="quarter" idx="4"/>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284756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4BB75C-443D-4069-AA76-CCDA35F3B1DB}"/>
              </a:ext>
            </a:extLst>
          </p:cNvPr>
          <p:cNvSpPr>
            <a:spLocks noGrp="1"/>
          </p:cNvSpPr>
          <p:nvPr>
            <p:ph type="ctrTitle"/>
          </p:nvPr>
        </p:nvSpPr>
        <p:spPr/>
        <p:txBody>
          <a:bodyPr/>
          <a:lstStyle/>
          <a:p>
            <a:r>
              <a:rPr lang="en-US" altLang="ko-KR" dirty="0"/>
              <a:t>Problem statement</a:t>
            </a:r>
            <a:endParaRPr lang="ko-KR" altLang="en-US" dirty="0"/>
          </a:p>
        </p:txBody>
      </p:sp>
      <p:sp>
        <p:nvSpPr>
          <p:cNvPr id="3" name="부제목 2">
            <a:extLst>
              <a:ext uri="{FF2B5EF4-FFF2-40B4-BE49-F238E27FC236}">
                <a16:creationId xmlns:a16="http://schemas.microsoft.com/office/drawing/2014/main" id="{D0063221-D3C8-42E6-B260-48E292818D83}"/>
              </a:ext>
            </a:extLst>
          </p:cNvPr>
          <p:cNvSpPr>
            <a:spLocks noGrp="1"/>
          </p:cNvSpPr>
          <p:nvPr>
            <p:ph type="subTitle" idx="1"/>
          </p:nvPr>
        </p:nvSpPr>
        <p:spPr>
          <a:xfrm>
            <a:off x="676601" y="1318085"/>
            <a:ext cx="7790797" cy="253916"/>
          </a:xfrm>
        </p:spPr>
        <p:txBody>
          <a:bodyPr/>
          <a:lstStyle/>
          <a:p>
            <a:r>
              <a:rPr lang="en-US" altLang="ko-KR" dirty="0"/>
              <a:t>Increase in Dementia patients</a:t>
            </a:r>
            <a:endParaRPr lang="ko-KR" altLang="en-US" dirty="0"/>
          </a:p>
        </p:txBody>
      </p:sp>
      <p:sp>
        <p:nvSpPr>
          <p:cNvPr id="4" name="텍스트 개체 틀 3">
            <a:extLst>
              <a:ext uri="{FF2B5EF4-FFF2-40B4-BE49-F238E27FC236}">
                <a16:creationId xmlns:a16="http://schemas.microsoft.com/office/drawing/2014/main" id="{52EDEFE5-010C-4239-8D27-442B9767970F}"/>
              </a:ext>
            </a:extLst>
          </p:cNvPr>
          <p:cNvSpPr>
            <a:spLocks noGrp="1"/>
          </p:cNvSpPr>
          <p:nvPr>
            <p:ph type="body" sz="quarter" idx="14"/>
          </p:nvPr>
        </p:nvSpPr>
        <p:spPr>
          <a:xfrm>
            <a:off x="794441" y="2081288"/>
            <a:ext cx="7568987" cy="2558653"/>
          </a:xfrm>
        </p:spPr>
        <p:txBody>
          <a:bodyPr>
            <a:normAutofit/>
          </a:bodyPr>
          <a:lstStyle/>
          <a:p>
            <a:pPr>
              <a:lnSpc>
                <a:spcPct val="200000"/>
              </a:lnSpc>
            </a:pPr>
            <a:r>
              <a:rPr lang="en-US" altLang="ko-KR" sz="1400" dirty="0"/>
              <a:t>Over 47 million people have dementia globally</a:t>
            </a:r>
          </a:p>
          <a:p>
            <a:pPr>
              <a:lnSpc>
                <a:spcPct val="200000"/>
              </a:lnSpc>
            </a:pPr>
            <a:r>
              <a:rPr lang="en-US" altLang="ko-KR" sz="1400" dirty="0"/>
              <a:t>This number is expected to nearly triple by 2050</a:t>
            </a:r>
          </a:p>
          <a:p>
            <a:pPr>
              <a:lnSpc>
                <a:spcPct val="200000"/>
              </a:lnSpc>
            </a:pPr>
            <a:r>
              <a:rPr lang="en-US" altLang="ko-KR" sz="1400" dirty="0"/>
              <a:t>Due to the increase in average life expectancy, the rate of dementia is increasing</a:t>
            </a:r>
            <a:endParaRPr lang="ko-KR" altLang="en-US" sz="1400" dirty="0"/>
          </a:p>
        </p:txBody>
      </p:sp>
      <p:sp>
        <p:nvSpPr>
          <p:cNvPr id="5" name="슬라이드 번호 개체 틀 4">
            <a:extLst>
              <a:ext uri="{FF2B5EF4-FFF2-40B4-BE49-F238E27FC236}">
                <a16:creationId xmlns:a16="http://schemas.microsoft.com/office/drawing/2014/main" id="{59743AD2-448A-470D-9578-39BB54E8E949}"/>
              </a:ext>
            </a:extLst>
          </p:cNvPr>
          <p:cNvSpPr>
            <a:spLocks noGrp="1"/>
          </p:cNvSpPr>
          <p:nvPr>
            <p:ph type="sldNum" sz="quarter" idx="4"/>
          </p:nvPr>
        </p:nvSpPr>
        <p:spPr/>
        <p:txBody>
          <a:bodyPr/>
          <a:lstStyle/>
          <a:p>
            <a:fld id="{8A7A6979-0714-4377-B894-6BE4C2D6E202}" type="slidenum">
              <a:rPr lang="en-US" smtClean="0"/>
              <a:pPr/>
              <a:t>3</a:t>
            </a:fld>
            <a:endParaRPr lang="en-US" dirty="0"/>
          </a:p>
        </p:txBody>
      </p:sp>
      <p:sp>
        <p:nvSpPr>
          <p:cNvPr id="6" name="TextBox 5">
            <a:extLst>
              <a:ext uri="{FF2B5EF4-FFF2-40B4-BE49-F238E27FC236}">
                <a16:creationId xmlns:a16="http://schemas.microsoft.com/office/drawing/2014/main" id="{734D88FF-4A6D-4A3C-80AA-B7106C4C9B10}"/>
              </a:ext>
            </a:extLst>
          </p:cNvPr>
          <p:cNvSpPr txBox="1"/>
          <p:nvPr/>
        </p:nvSpPr>
        <p:spPr>
          <a:xfrm>
            <a:off x="3728484" y="4082901"/>
            <a:ext cx="5111610" cy="638636"/>
          </a:xfrm>
          <a:prstGeom prst="rect">
            <a:avLst/>
          </a:prstGeom>
          <a:noFill/>
        </p:spPr>
        <p:txBody>
          <a:bodyPr wrap="square" rtlCol="0">
            <a:spAutoFit/>
          </a:bodyPr>
          <a:lstStyle/>
          <a:p>
            <a:r>
              <a:rPr lang="en-US" altLang="ko-KR" sz="900" dirty="0">
                <a:solidFill>
                  <a:srgbClr val="000000"/>
                </a:solidFill>
                <a:effectLst/>
                <a:latin typeface="Times New Roman" panose="02020603050405020304" pitchFamily="18" charset="0"/>
                <a:ea typeface="맑은 고딕" panose="020B0503020000020004" pitchFamily="50" charset="-127"/>
              </a:rPr>
              <a:t>Alzheimer’s Assoc., “2018 Alzheimer’s disease facts and figures.” vol. 14, no. 3, pp. 367-429, Mar. 2018, [Online]. Available: </a:t>
            </a:r>
            <a:r>
              <a:rPr lang="en-US" altLang="ko-KR" sz="900" u="sng" dirty="0">
                <a:solidFill>
                  <a:srgbClr val="000000"/>
                </a:solidFill>
                <a:effectLst/>
                <a:latin typeface="Times New Roman" panose="02020603050405020304" pitchFamily="18" charset="0"/>
                <a:ea typeface="맑은 고딕" panose="020B0503020000020004" pitchFamily="50" charset="-127"/>
                <a:hlinkClick r:id="rId2"/>
              </a:rPr>
              <a:t>https://alz-journals.onlinelibrary.wiley.com/doi/abs/10.1016/j.jalz.2018.02.001</a:t>
            </a:r>
            <a:r>
              <a:rPr lang="en-US" altLang="ko-KR" sz="900" dirty="0">
                <a:solidFill>
                  <a:srgbClr val="000000"/>
                </a:solidFill>
                <a:effectLst/>
                <a:latin typeface="Times New Roman" panose="02020603050405020304" pitchFamily="18" charset="0"/>
                <a:ea typeface="맑은 고딕" panose="020B0503020000020004" pitchFamily="50" charset="-127"/>
              </a:rPr>
              <a:t>.</a:t>
            </a:r>
          </a:p>
          <a:p>
            <a:pPr>
              <a:lnSpc>
                <a:spcPct val="150000"/>
              </a:lnSpc>
            </a:pPr>
            <a:r>
              <a:rPr lang="en-US" altLang="ko-KR" sz="900" dirty="0">
                <a:solidFill>
                  <a:srgbClr val="000000"/>
                </a:solidFill>
                <a:effectLst/>
                <a:latin typeface="Times New Roman" panose="02020603050405020304" pitchFamily="18" charset="0"/>
                <a:ea typeface="맑은 고딕" panose="020B0503020000020004" pitchFamily="50" charset="-127"/>
              </a:rPr>
              <a:t>Graph from Alzheimer’s Disease International</a:t>
            </a:r>
            <a:r>
              <a:rPr lang="en-US" altLang="ko-KR" sz="900" dirty="0">
                <a:solidFill>
                  <a:srgbClr val="000000"/>
                </a:solidFill>
                <a:effectLst/>
                <a:latin typeface="Times New Roman" panose="02020603050405020304" pitchFamily="18" charset="0"/>
                <a:ea typeface="Times New Roman" panose="02020603050405020304" pitchFamily="18" charset="0"/>
              </a:rPr>
              <a:t> </a:t>
            </a:r>
            <a:endParaRPr lang="ko-KR" altLang="ko-KR" sz="900" dirty="0">
              <a:effectLst/>
              <a:latin typeface="Times New Roman" panose="02020603050405020304" pitchFamily="18" charset="0"/>
              <a:ea typeface="SimSun" panose="02010600030101010101" pitchFamily="2" charset="-122"/>
            </a:endParaRPr>
          </a:p>
          <a:p>
            <a:endParaRPr lang="ko-KR" altLang="en-US" sz="400" dirty="0"/>
          </a:p>
        </p:txBody>
      </p:sp>
      <p:pic>
        <p:nvPicPr>
          <p:cNvPr id="8" name="그림 7">
            <a:extLst>
              <a:ext uri="{FF2B5EF4-FFF2-40B4-BE49-F238E27FC236}">
                <a16:creationId xmlns:a16="http://schemas.microsoft.com/office/drawing/2014/main" id="{D3B46698-345B-4D8E-ADC0-8CDC5C19BB0B}"/>
              </a:ext>
            </a:extLst>
          </p:cNvPr>
          <p:cNvPicPr>
            <a:picLocks noChangeAspect="1"/>
          </p:cNvPicPr>
          <p:nvPr/>
        </p:nvPicPr>
        <p:blipFill>
          <a:blip r:embed="rId3"/>
          <a:stretch>
            <a:fillRect/>
          </a:stretch>
        </p:blipFill>
        <p:spPr>
          <a:xfrm>
            <a:off x="5528456" y="921987"/>
            <a:ext cx="3128758" cy="18093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6360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DD3763-B875-4095-9DF9-E4AE6A1AFF65}"/>
              </a:ext>
            </a:extLst>
          </p:cNvPr>
          <p:cNvSpPr>
            <a:spLocks noGrp="1"/>
          </p:cNvSpPr>
          <p:nvPr>
            <p:ph type="ctrTitle"/>
          </p:nvPr>
        </p:nvSpPr>
        <p:spPr/>
        <p:txBody>
          <a:bodyPr/>
          <a:lstStyle/>
          <a:p>
            <a:r>
              <a:rPr lang="en-US" altLang="ko-KR" dirty="0"/>
              <a:t>Problem statement</a:t>
            </a:r>
            <a:endParaRPr lang="ko-KR" altLang="en-US" dirty="0"/>
          </a:p>
        </p:txBody>
      </p:sp>
      <p:sp>
        <p:nvSpPr>
          <p:cNvPr id="3" name="부제목 2">
            <a:extLst>
              <a:ext uri="{FF2B5EF4-FFF2-40B4-BE49-F238E27FC236}">
                <a16:creationId xmlns:a16="http://schemas.microsoft.com/office/drawing/2014/main" id="{41BA00B9-FE23-4D86-8C7C-D85E302B5C4F}"/>
              </a:ext>
            </a:extLst>
          </p:cNvPr>
          <p:cNvSpPr>
            <a:spLocks noGrp="1"/>
          </p:cNvSpPr>
          <p:nvPr>
            <p:ph type="subTitle" idx="1"/>
          </p:nvPr>
        </p:nvSpPr>
        <p:spPr/>
        <p:txBody>
          <a:bodyPr/>
          <a:lstStyle/>
          <a:p>
            <a:r>
              <a:rPr lang="en-US" altLang="ko-KR" dirty="0"/>
              <a:t>Increase of Dementia patients</a:t>
            </a:r>
            <a:endParaRPr lang="ko-KR" altLang="en-US" dirty="0"/>
          </a:p>
        </p:txBody>
      </p:sp>
      <p:sp>
        <p:nvSpPr>
          <p:cNvPr id="4" name="텍스트 개체 틀 3">
            <a:extLst>
              <a:ext uri="{FF2B5EF4-FFF2-40B4-BE49-F238E27FC236}">
                <a16:creationId xmlns:a16="http://schemas.microsoft.com/office/drawing/2014/main" id="{80DAF509-5791-4106-82F0-D42092007661}"/>
              </a:ext>
            </a:extLst>
          </p:cNvPr>
          <p:cNvSpPr>
            <a:spLocks noGrp="1"/>
          </p:cNvSpPr>
          <p:nvPr>
            <p:ph type="body" sz="quarter" idx="14"/>
          </p:nvPr>
        </p:nvSpPr>
        <p:spPr/>
        <p:txBody>
          <a:bodyPr/>
          <a:lstStyle/>
          <a:p>
            <a:endParaRPr lang="ko-KR" altLang="en-US" dirty="0"/>
          </a:p>
        </p:txBody>
      </p:sp>
      <p:sp>
        <p:nvSpPr>
          <p:cNvPr id="5" name="슬라이드 번호 개체 틀 4">
            <a:extLst>
              <a:ext uri="{FF2B5EF4-FFF2-40B4-BE49-F238E27FC236}">
                <a16:creationId xmlns:a16="http://schemas.microsoft.com/office/drawing/2014/main" id="{5B57FA39-75A8-443A-A20D-3010E889A7BB}"/>
              </a:ext>
            </a:extLst>
          </p:cNvPr>
          <p:cNvSpPr>
            <a:spLocks noGrp="1"/>
          </p:cNvSpPr>
          <p:nvPr>
            <p:ph type="sldNum" sz="quarter" idx="4"/>
          </p:nvPr>
        </p:nvSpPr>
        <p:spPr/>
        <p:txBody>
          <a:bodyPr/>
          <a:lstStyle/>
          <a:p>
            <a:fld id="{8A7A6979-0714-4377-B894-6BE4C2D6E202}" type="slidenum">
              <a:rPr lang="en-US" smtClean="0"/>
              <a:pPr/>
              <a:t>4</a:t>
            </a:fld>
            <a:endParaRPr lang="en-US" dirty="0"/>
          </a:p>
        </p:txBody>
      </p:sp>
      <p:pic>
        <p:nvPicPr>
          <p:cNvPr id="7" name="그림 6">
            <a:extLst>
              <a:ext uri="{FF2B5EF4-FFF2-40B4-BE49-F238E27FC236}">
                <a16:creationId xmlns:a16="http://schemas.microsoft.com/office/drawing/2014/main" id="{052C942C-47A4-47EF-BAD4-F44721A10CD3}"/>
              </a:ext>
            </a:extLst>
          </p:cNvPr>
          <p:cNvPicPr>
            <a:picLocks noChangeAspect="1"/>
          </p:cNvPicPr>
          <p:nvPr/>
        </p:nvPicPr>
        <p:blipFill>
          <a:blip r:embed="rId2"/>
          <a:stretch>
            <a:fillRect/>
          </a:stretch>
        </p:blipFill>
        <p:spPr>
          <a:xfrm>
            <a:off x="411127" y="0"/>
            <a:ext cx="8321746" cy="5143500"/>
          </a:xfrm>
          <a:prstGeom prst="rect">
            <a:avLst/>
          </a:prstGeom>
        </p:spPr>
      </p:pic>
    </p:spTree>
    <p:extLst>
      <p:ext uri="{BB962C8B-B14F-4D97-AF65-F5344CB8AC3E}">
        <p14:creationId xmlns:p14="http://schemas.microsoft.com/office/powerpoint/2010/main" val="314771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C77DED-0E37-4031-A6B6-D4E841E91DF7}"/>
              </a:ext>
            </a:extLst>
          </p:cNvPr>
          <p:cNvSpPr>
            <a:spLocks noGrp="1"/>
          </p:cNvSpPr>
          <p:nvPr>
            <p:ph type="ctrTitle"/>
          </p:nvPr>
        </p:nvSpPr>
        <p:spPr/>
        <p:txBody>
          <a:bodyPr/>
          <a:lstStyle/>
          <a:p>
            <a:r>
              <a:rPr lang="en-US" altLang="ko-KR" dirty="0"/>
              <a:t>Project goal</a:t>
            </a:r>
            <a:endParaRPr lang="ko-KR" altLang="en-US" dirty="0"/>
          </a:p>
        </p:txBody>
      </p:sp>
      <p:sp>
        <p:nvSpPr>
          <p:cNvPr id="4" name="텍스트 개체 틀 3">
            <a:extLst>
              <a:ext uri="{FF2B5EF4-FFF2-40B4-BE49-F238E27FC236}">
                <a16:creationId xmlns:a16="http://schemas.microsoft.com/office/drawing/2014/main" id="{E7B239BA-4C91-4043-8474-A5B031DFEC77}"/>
              </a:ext>
            </a:extLst>
          </p:cNvPr>
          <p:cNvSpPr>
            <a:spLocks noGrp="1"/>
          </p:cNvSpPr>
          <p:nvPr>
            <p:ph type="body" sz="quarter" idx="14"/>
          </p:nvPr>
        </p:nvSpPr>
        <p:spPr>
          <a:xfrm>
            <a:off x="905347" y="1170075"/>
            <a:ext cx="6183026" cy="3260158"/>
          </a:xfrm>
        </p:spPr>
        <p:txBody>
          <a:bodyPr>
            <a:normAutofit/>
          </a:bodyPr>
          <a:lstStyle/>
          <a:p>
            <a:pPr>
              <a:lnSpc>
                <a:spcPct val="160000"/>
              </a:lnSpc>
            </a:pPr>
            <a:r>
              <a:rPr lang="en-US" altLang="ko-KR" sz="1400" dirty="0"/>
              <a:t>Our project aims to </a:t>
            </a:r>
            <a:r>
              <a:rPr lang="en-US" altLang="ko-KR" sz="1400" dirty="0">
                <a:solidFill>
                  <a:srgbClr val="FF0000"/>
                </a:solidFill>
              </a:rPr>
              <a:t>prevent dementia patient from getting lost</a:t>
            </a:r>
          </a:p>
          <a:p>
            <a:pPr>
              <a:lnSpc>
                <a:spcPct val="160000"/>
              </a:lnSpc>
            </a:pPr>
            <a:r>
              <a:rPr lang="en-US" altLang="ko-KR" sz="1400" dirty="0"/>
              <a:t>Smartphone application </a:t>
            </a:r>
            <a:r>
              <a:rPr lang="en-US" altLang="ko-KR" sz="1400" dirty="0">
                <a:solidFill>
                  <a:srgbClr val="00B050"/>
                </a:solidFill>
              </a:rPr>
              <a:t>tracks</a:t>
            </a:r>
            <a:r>
              <a:rPr lang="en-US" altLang="ko-KR" sz="1400" dirty="0"/>
              <a:t> the patient so that guardians know where the patient is</a:t>
            </a:r>
          </a:p>
          <a:p>
            <a:pPr>
              <a:lnSpc>
                <a:spcPct val="160000"/>
              </a:lnSpc>
            </a:pPr>
            <a:r>
              <a:rPr lang="en-US" altLang="ko-KR" sz="1400" dirty="0"/>
              <a:t>Smart watch shows current address to patient and sends location data to server</a:t>
            </a:r>
          </a:p>
          <a:p>
            <a:pPr>
              <a:lnSpc>
                <a:spcPct val="160000"/>
              </a:lnSpc>
            </a:pPr>
            <a:r>
              <a:rPr lang="en-US" altLang="ko-KR" sz="1400" dirty="0"/>
              <a:t>Smartphone app </a:t>
            </a:r>
            <a:r>
              <a:rPr lang="en-US" altLang="ko-KR" sz="1400" dirty="0">
                <a:solidFill>
                  <a:srgbClr val="00B050"/>
                </a:solidFill>
              </a:rPr>
              <a:t>notifies</a:t>
            </a:r>
            <a:r>
              <a:rPr lang="en-US" altLang="ko-KR" sz="1400" dirty="0"/>
              <a:t> guardian if patient gets out of boundary</a:t>
            </a:r>
          </a:p>
          <a:p>
            <a:pPr>
              <a:lnSpc>
                <a:spcPct val="160000"/>
              </a:lnSpc>
            </a:pPr>
            <a:r>
              <a:rPr lang="en-US" altLang="ko-KR" sz="1400" dirty="0"/>
              <a:t>Smartphone app </a:t>
            </a:r>
            <a:r>
              <a:rPr lang="en-US" altLang="ko-KR" sz="1400" dirty="0">
                <a:solidFill>
                  <a:srgbClr val="00B050"/>
                </a:solidFill>
              </a:rPr>
              <a:t>sends message </a:t>
            </a:r>
            <a:r>
              <a:rPr lang="en-US" altLang="ko-KR" sz="1400" dirty="0"/>
              <a:t>to patient if he/she gets out of boundary</a:t>
            </a:r>
          </a:p>
          <a:p>
            <a:pPr>
              <a:lnSpc>
                <a:spcPct val="160000"/>
              </a:lnSpc>
            </a:pPr>
            <a:r>
              <a:rPr lang="en-US" altLang="ko-KR" sz="1400" dirty="0"/>
              <a:t>Smart watch </a:t>
            </a:r>
            <a:r>
              <a:rPr lang="en-US" altLang="ko-KR" sz="1400" dirty="0">
                <a:solidFill>
                  <a:srgbClr val="00B050"/>
                </a:solidFill>
              </a:rPr>
              <a:t>runs navigation </a:t>
            </a:r>
            <a:r>
              <a:rPr lang="en-US" altLang="ko-KR" sz="1400" dirty="0"/>
              <a:t>to home if patient gets out of range</a:t>
            </a:r>
          </a:p>
          <a:p>
            <a:pPr>
              <a:lnSpc>
                <a:spcPct val="160000"/>
              </a:lnSpc>
            </a:pPr>
            <a:endParaRPr lang="en-US" altLang="ko-KR" sz="1400" dirty="0"/>
          </a:p>
        </p:txBody>
      </p:sp>
      <p:sp>
        <p:nvSpPr>
          <p:cNvPr id="5" name="슬라이드 번호 개체 틀 4">
            <a:extLst>
              <a:ext uri="{FF2B5EF4-FFF2-40B4-BE49-F238E27FC236}">
                <a16:creationId xmlns:a16="http://schemas.microsoft.com/office/drawing/2014/main" id="{13B4CA0F-9BB3-4DBE-B5D8-48A9EB75F233}"/>
              </a:ext>
            </a:extLst>
          </p:cNvPr>
          <p:cNvSpPr>
            <a:spLocks noGrp="1"/>
          </p:cNvSpPr>
          <p:nvPr>
            <p:ph type="sldNum" sz="quarter" idx="4"/>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86378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srcRect t="9828" b="-485"/>
          <a:stretch/>
        </p:blipFill>
        <p:spPr bwMode="auto">
          <a:xfrm>
            <a:off x="885154" y="738601"/>
            <a:ext cx="6868027" cy="42374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081666-A6ED-914B-8101-B5F3AFCED88A}"/>
              </a:ext>
            </a:extLst>
          </p:cNvPr>
          <p:cNvSpPr>
            <a:spLocks noGrp="1"/>
          </p:cNvSpPr>
          <p:nvPr>
            <p:ph type="ctrTitle"/>
          </p:nvPr>
        </p:nvSpPr>
        <p:spPr/>
        <p:txBody>
          <a:bodyPr/>
          <a:lstStyle/>
          <a:p>
            <a:r>
              <a:rPr lang="en-US" dirty="0"/>
              <a:t>Flow chart (Smart Phone)</a:t>
            </a:r>
          </a:p>
        </p:txBody>
      </p:sp>
      <p:sp>
        <p:nvSpPr>
          <p:cNvPr id="5" name="Slide Number Placeholder 4">
            <a:extLst>
              <a:ext uri="{FF2B5EF4-FFF2-40B4-BE49-F238E27FC236}">
                <a16:creationId xmlns:a16="http://schemas.microsoft.com/office/drawing/2014/main" id="{C36DB6B7-CBB0-A546-A9CD-0AF851B94594}"/>
              </a:ext>
            </a:extLst>
          </p:cNvPr>
          <p:cNvSpPr>
            <a:spLocks noGrp="1"/>
          </p:cNvSpPr>
          <p:nvPr>
            <p:ph type="sldNum" sz="quarter" idx="4"/>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130182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11911-01E8-421C-B7D3-67B968F0987A}"/>
              </a:ext>
            </a:extLst>
          </p:cNvPr>
          <p:cNvSpPr>
            <a:spLocks noGrp="1"/>
          </p:cNvSpPr>
          <p:nvPr>
            <p:ph type="body" sz="quarter" idx="14"/>
          </p:nvPr>
        </p:nvSpPr>
        <p:spPr/>
        <p:txBody>
          <a:bodyPr>
            <a:normAutofit/>
          </a:bodyPr>
          <a:lstStyle/>
          <a:p>
            <a:endParaRPr lang="en-US" dirty="0"/>
          </a:p>
          <a:p>
            <a:r>
              <a:rPr lang="en-US" altLang="ko-KR" dirty="0"/>
              <a:t>Login Page was created</a:t>
            </a:r>
          </a:p>
          <a:p>
            <a:endParaRPr lang="en-US" dirty="0"/>
          </a:p>
          <a:p>
            <a:r>
              <a:rPr lang="en-US" dirty="0"/>
              <a:t>User can input id and password</a:t>
            </a:r>
          </a:p>
          <a:p>
            <a:endParaRPr lang="en-US" dirty="0"/>
          </a:p>
          <a:p>
            <a:r>
              <a:rPr lang="en-US" altLang="ko-KR" dirty="0"/>
              <a:t>When the user enters the right login information, app shows the success message and go to Main page</a:t>
            </a:r>
          </a:p>
          <a:p>
            <a:endParaRPr lang="en-US" dirty="0"/>
          </a:p>
          <a:p>
            <a:r>
              <a:rPr lang="en-US" altLang="ko-KR" dirty="0"/>
              <a:t>On the other hand, if incorrect information is entered, app shows the fail message</a:t>
            </a:r>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92020AC-89B7-4BC1-BE0B-9A1BD79F420E}"/>
              </a:ext>
            </a:extLst>
          </p:cNvPr>
          <p:cNvSpPr>
            <a:spLocks noGrp="1"/>
          </p:cNvSpPr>
          <p:nvPr>
            <p:ph type="sldNum" sz="quarter" idx="4"/>
          </p:nvPr>
        </p:nvSpPr>
        <p:spPr/>
        <p:txBody>
          <a:bodyPr/>
          <a:lstStyle/>
          <a:p>
            <a:fld id="{8A7A6979-0714-4377-B894-6BE4C2D6E202}" type="slidenum">
              <a:rPr lang="en-US" smtClean="0"/>
              <a:pPr/>
              <a:t>7</a:t>
            </a:fld>
            <a:endParaRPr lang="en-US" dirty="0"/>
          </a:p>
        </p:txBody>
      </p:sp>
      <p:sp>
        <p:nvSpPr>
          <p:cNvPr id="5" name="Title 4">
            <a:extLst>
              <a:ext uri="{FF2B5EF4-FFF2-40B4-BE49-F238E27FC236}">
                <a16:creationId xmlns:a16="http://schemas.microsoft.com/office/drawing/2014/main" id="{9DBEFF18-C5EC-4A1B-8D38-1F14588E2173}"/>
              </a:ext>
            </a:extLst>
          </p:cNvPr>
          <p:cNvSpPr>
            <a:spLocks noGrp="1"/>
          </p:cNvSpPr>
          <p:nvPr>
            <p:ph type="ctrTitle"/>
          </p:nvPr>
        </p:nvSpPr>
        <p:spPr/>
        <p:txBody>
          <a:bodyPr/>
          <a:lstStyle/>
          <a:p>
            <a:r>
              <a:rPr lang="en-US" dirty="0"/>
              <a:t>Flow of Application Development</a:t>
            </a:r>
          </a:p>
        </p:txBody>
      </p:sp>
      <p:sp>
        <p:nvSpPr>
          <p:cNvPr id="6" name="Subtitle 5">
            <a:extLst>
              <a:ext uri="{FF2B5EF4-FFF2-40B4-BE49-F238E27FC236}">
                <a16:creationId xmlns:a16="http://schemas.microsoft.com/office/drawing/2014/main" id="{F051FA4B-7E98-41F0-9CEF-DAFDF8329769}"/>
              </a:ext>
            </a:extLst>
          </p:cNvPr>
          <p:cNvSpPr>
            <a:spLocks noGrp="1"/>
          </p:cNvSpPr>
          <p:nvPr>
            <p:ph type="subTitle" idx="1"/>
          </p:nvPr>
        </p:nvSpPr>
        <p:spPr>
          <a:xfrm>
            <a:off x="683537" y="1008875"/>
            <a:ext cx="7790797" cy="253916"/>
          </a:xfrm>
        </p:spPr>
        <p:txBody>
          <a:bodyPr/>
          <a:lstStyle/>
          <a:p>
            <a:r>
              <a:rPr lang="en-US" dirty="0"/>
              <a:t>Smartphone Application (Login)</a:t>
            </a:r>
          </a:p>
        </p:txBody>
      </p:sp>
      <p:grpSp>
        <p:nvGrpSpPr>
          <p:cNvPr id="7" name="그룹 6">
            <a:extLst>
              <a:ext uri="{FF2B5EF4-FFF2-40B4-BE49-F238E27FC236}">
                <a16:creationId xmlns:a16="http://schemas.microsoft.com/office/drawing/2014/main" id="{48C6A082-C6EA-4722-AA15-EBC8C5DF972E}"/>
              </a:ext>
            </a:extLst>
          </p:cNvPr>
          <p:cNvGrpSpPr/>
          <p:nvPr/>
        </p:nvGrpSpPr>
        <p:grpSpPr>
          <a:xfrm>
            <a:off x="5517046" y="1008877"/>
            <a:ext cx="1826505" cy="3570212"/>
            <a:chOff x="5651725" y="1008875"/>
            <a:chExt cx="2051825" cy="3094698"/>
          </a:xfrm>
        </p:grpSpPr>
        <p:pic>
          <p:nvPicPr>
            <p:cNvPr id="8" name="Picture 7" descr="Text&#10;&#10;Description automatically generated">
              <a:extLst>
                <a:ext uri="{FF2B5EF4-FFF2-40B4-BE49-F238E27FC236}">
                  <a16:creationId xmlns:a16="http://schemas.microsoft.com/office/drawing/2014/main" id="{6DB382F4-B8BD-4626-A199-C8B9F2ACC4A3}"/>
                </a:ext>
              </a:extLst>
            </p:cNvPr>
            <p:cNvPicPr>
              <a:picLocks noChangeAspect="1"/>
            </p:cNvPicPr>
            <p:nvPr/>
          </p:nvPicPr>
          <p:blipFill>
            <a:blip r:embed="rId3"/>
            <a:stretch>
              <a:fillRect/>
            </a:stretch>
          </p:blipFill>
          <p:spPr>
            <a:xfrm>
              <a:off x="5651726" y="1008876"/>
              <a:ext cx="2051824" cy="3094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a:extLst>
                <a:ext uri="{FF2B5EF4-FFF2-40B4-BE49-F238E27FC236}">
                  <a16:creationId xmlns:a16="http://schemas.microsoft.com/office/drawing/2014/main" id="{0C3A2FF1-B6B2-4C94-82EF-F51A088E93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725" y="1008875"/>
              <a:ext cx="2051824" cy="30946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25359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11911-01E8-421C-B7D3-67B968F0987A}"/>
              </a:ext>
            </a:extLst>
          </p:cNvPr>
          <p:cNvSpPr>
            <a:spLocks noGrp="1"/>
          </p:cNvSpPr>
          <p:nvPr>
            <p:ph type="body" sz="quarter" idx="14"/>
          </p:nvPr>
        </p:nvSpPr>
        <p:spPr/>
        <p:txBody>
          <a:bodyPr>
            <a:normAutofit/>
          </a:bodyPr>
          <a:lstStyle/>
          <a:p>
            <a:endParaRPr lang="en-US" dirty="0"/>
          </a:p>
          <a:p>
            <a:r>
              <a:rPr lang="en-US" altLang="ko-KR" dirty="0" err="1"/>
              <a:t>SignIn</a:t>
            </a:r>
            <a:r>
              <a:rPr lang="en-US" altLang="ko-KR" dirty="0"/>
              <a:t> Page has been created</a:t>
            </a:r>
          </a:p>
          <a:p>
            <a:endParaRPr lang="en-US" dirty="0"/>
          </a:p>
          <a:p>
            <a:r>
              <a:rPr lang="en-US" dirty="0"/>
              <a:t>All these items must be entered</a:t>
            </a:r>
          </a:p>
          <a:p>
            <a:endParaRPr lang="en-US" dirty="0"/>
          </a:p>
          <a:p>
            <a:r>
              <a:rPr lang="en-US" altLang="ko-KR" dirty="0"/>
              <a:t>When complete button is clicked, go to Location Register Page</a:t>
            </a:r>
          </a:p>
          <a:p>
            <a:pPr marL="0" indent="0">
              <a:buNone/>
            </a:pPr>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92020AC-89B7-4BC1-BE0B-9A1BD79F420E}"/>
              </a:ext>
            </a:extLst>
          </p:cNvPr>
          <p:cNvSpPr>
            <a:spLocks noGrp="1"/>
          </p:cNvSpPr>
          <p:nvPr>
            <p:ph type="sldNum" sz="quarter" idx="4"/>
          </p:nvPr>
        </p:nvSpPr>
        <p:spPr/>
        <p:txBody>
          <a:bodyPr/>
          <a:lstStyle/>
          <a:p>
            <a:fld id="{8A7A6979-0714-4377-B894-6BE4C2D6E202}" type="slidenum">
              <a:rPr lang="en-US" smtClean="0"/>
              <a:pPr/>
              <a:t>8</a:t>
            </a:fld>
            <a:endParaRPr lang="en-US" dirty="0"/>
          </a:p>
        </p:txBody>
      </p:sp>
      <p:sp>
        <p:nvSpPr>
          <p:cNvPr id="5" name="Title 4">
            <a:extLst>
              <a:ext uri="{FF2B5EF4-FFF2-40B4-BE49-F238E27FC236}">
                <a16:creationId xmlns:a16="http://schemas.microsoft.com/office/drawing/2014/main" id="{9DBEFF18-C5EC-4A1B-8D38-1F14588E2173}"/>
              </a:ext>
            </a:extLst>
          </p:cNvPr>
          <p:cNvSpPr>
            <a:spLocks noGrp="1"/>
          </p:cNvSpPr>
          <p:nvPr>
            <p:ph type="ctrTitle"/>
          </p:nvPr>
        </p:nvSpPr>
        <p:spPr/>
        <p:txBody>
          <a:bodyPr/>
          <a:lstStyle/>
          <a:p>
            <a:r>
              <a:rPr lang="en-US" dirty="0"/>
              <a:t>Flow of Application Development</a:t>
            </a:r>
          </a:p>
        </p:txBody>
      </p:sp>
      <p:sp>
        <p:nvSpPr>
          <p:cNvPr id="6" name="Subtitle 5">
            <a:extLst>
              <a:ext uri="{FF2B5EF4-FFF2-40B4-BE49-F238E27FC236}">
                <a16:creationId xmlns:a16="http://schemas.microsoft.com/office/drawing/2014/main" id="{F051FA4B-7E98-41F0-9CEF-DAFDF8329769}"/>
              </a:ext>
            </a:extLst>
          </p:cNvPr>
          <p:cNvSpPr>
            <a:spLocks noGrp="1"/>
          </p:cNvSpPr>
          <p:nvPr>
            <p:ph type="subTitle" idx="1"/>
          </p:nvPr>
        </p:nvSpPr>
        <p:spPr>
          <a:xfrm>
            <a:off x="683538" y="1006707"/>
            <a:ext cx="7790797" cy="253916"/>
          </a:xfrm>
        </p:spPr>
        <p:txBody>
          <a:bodyPr/>
          <a:lstStyle/>
          <a:p>
            <a:r>
              <a:rPr lang="en-US" dirty="0"/>
              <a:t>Smartphone Application (</a:t>
            </a:r>
            <a:r>
              <a:rPr lang="en-US" dirty="0" err="1"/>
              <a:t>SignIn</a:t>
            </a:r>
            <a:r>
              <a:rPr lang="en-US" dirty="0"/>
              <a:t>-user information)</a:t>
            </a:r>
          </a:p>
        </p:txBody>
      </p:sp>
      <p:grpSp>
        <p:nvGrpSpPr>
          <p:cNvPr id="7" name="그룹 6">
            <a:extLst>
              <a:ext uri="{FF2B5EF4-FFF2-40B4-BE49-F238E27FC236}">
                <a16:creationId xmlns:a16="http://schemas.microsoft.com/office/drawing/2014/main" id="{C53E61EE-67E7-486B-9D3F-43494A90B126}"/>
              </a:ext>
            </a:extLst>
          </p:cNvPr>
          <p:cNvGrpSpPr/>
          <p:nvPr/>
        </p:nvGrpSpPr>
        <p:grpSpPr>
          <a:xfrm>
            <a:off x="5318400" y="1260623"/>
            <a:ext cx="2052000" cy="3094773"/>
            <a:chOff x="4914363" y="1008800"/>
            <a:chExt cx="2052000" cy="3094773"/>
          </a:xfrm>
        </p:grpSpPr>
        <p:pic>
          <p:nvPicPr>
            <p:cNvPr id="8" name="Picture 7" descr="Text&#10;&#10;Description automatically generated">
              <a:extLst>
                <a:ext uri="{FF2B5EF4-FFF2-40B4-BE49-F238E27FC236}">
                  <a16:creationId xmlns:a16="http://schemas.microsoft.com/office/drawing/2014/main" id="{6DB382F4-B8BD-4626-A199-C8B9F2ACC4A3}"/>
                </a:ext>
              </a:extLst>
            </p:cNvPr>
            <p:cNvPicPr>
              <a:picLocks noChangeAspect="1"/>
            </p:cNvPicPr>
            <p:nvPr/>
          </p:nvPicPr>
          <p:blipFill>
            <a:blip r:embed="rId3"/>
            <a:stretch>
              <a:fillRect/>
            </a:stretch>
          </p:blipFill>
          <p:spPr>
            <a:xfrm>
              <a:off x="4914363" y="1008800"/>
              <a:ext cx="2051824" cy="3094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d:\Users\ddtthh\Desktop\KakaoTalk_20210819_194756636.jpg"/>
            <p:cNvPicPr>
              <a:picLocks noChangeAspect="1" noChangeArrowheads="1"/>
            </p:cNvPicPr>
            <p:nvPr/>
          </p:nvPicPr>
          <p:blipFill rotWithShape="1">
            <a:blip r:embed="rId4">
              <a:extLst>
                <a:ext uri="{28A0092B-C50C-407E-A947-70E740481C1C}">
                  <a14:useLocalDpi xmlns:a14="http://schemas.microsoft.com/office/drawing/2010/main" val="0"/>
                </a:ext>
              </a:extLst>
            </a:blip>
            <a:srcRect t="6233" b="22366"/>
            <a:stretch/>
          </p:blipFill>
          <p:spPr bwMode="auto">
            <a:xfrm>
              <a:off x="4914363" y="1008876"/>
              <a:ext cx="2052000" cy="30946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650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11911-01E8-421C-B7D3-67B968F0987A}"/>
              </a:ext>
            </a:extLst>
          </p:cNvPr>
          <p:cNvSpPr>
            <a:spLocks noGrp="1"/>
          </p:cNvSpPr>
          <p:nvPr>
            <p:ph type="body" sz="quarter" idx="14"/>
          </p:nvPr>
        </p:nvSpPr>
        <p:spPr/>
        <p:txBody>
          <a:bodyPr>
            <a:normAutofit/>
          </a:bodyPr>
          <a:lstStyle/>
          <a:p>
            <a:endParaRPr lang="en-US" dirty="0"/>
          </a:p>
          <a:p>
            <a:r>
              <a:rPr lang="en-US" altLang="ko-KR" dirty="0"/>
              <a:t>Location Register page has been created</a:t>
            </a:r>
          </a:p>
          <a:p>
            <a:endParaRPr lang="en-US" dirty="0"/>
          </a:p>
          <a:p>
            <a:r>
              <a:rPr lang="en-US" dirty="0"/>
              <a:t>User </a:t>
            </a:r>
            <a:r>
              <a:rPr lang="en-US" altLang="ko-KR" dirty="0"/>
              <a:t>can set the patient's basic location and safety range</a:t>
            </a:r>
          </a:p>
          <a:p>
            <a:endParaRPr lang="en-US" dirty="0"/>
          </a:p>
          <a:p>
            <a:r>
              <a:rPr lang="en-US" altLang="ko-KR" dirty="0"/>
              <a:t>If user search address with google geocoder, user can see the list of addresses as shown on the right screen</a:t>
            </a:r>
          </a:p>
          <a:p>
            <a:endParaRPr lang="en-US" dirty="0"/>
          </a:p>
          <a:p>
            <a:r>
              <a:rPr lang="en-US" altLang="ko-KR" dirty="0"/>
              <a:t>After setting this page, </a:t>
            </a:r>
            <a:r>
              <a:rPr lang="en-US" altLang="ko-KR" dirty="0" err="1"/>
              <a:t>signin</a:t>
            </a:r>
            <a:r>
              <a:rPr lang="en-US" altLang="ko-KR" dirty="0"/>
              <a:t> is completed</a:t>
            </a:r>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92020AC-89B7-4BC1-BE0B-9A1BD79F420E}"/>
              </a:ext>
            </a:extLst>
          </p:cNvPr>
          <p:cNvSpPr>
            <a:spLocks noGrp="1"/>
          </p:cNvSpPr>
          <p:nvPr>
            <p:ph type="sldNum" sz="quarter" idx="4"/>
          </p:nvPr>
        </p:nvSpPr>
        <p:spPr/>
        <p:txBody>
          <a:bodyPr/>
          <a:lstStyle/>
          <a:p>
            <a:fld id="{8A7A6979-0714-4377-B894-6BE4C2D6E202}" type="slidenum">
              <a:rPr lang="en-US" smtClean="0"/>
              <a:pPr/>
              <a:t>9</a:t>
            </a:fld>
            <a:endParaRPr lang="en-US" dirty="0"/>
          </a:p>
        </p:txBody>
      </p:sp>
      <p:sp>
        <p:nvSpPr>
          <p:cNvPr id="5" name="Title 4">
            <a:extLst>
              <a:ext uri="{FF2B5EF4-FFF2-40B4-BE49-F238E27FC236}">
                <a16:creationId xmlns:a16="http://schemas.microsoft.com/office/drawing/2014/main" id="{9DBEFF18-C5EC-4A1B-8D38-1F14588E2173}"/>
              </a:ext>
            </a:extLst>
          </p:cNvPr>
          <p:cNvSpPr>
            <a:spLocks noGrp="1"/>
          </p:cNvSpPr>
          <p:nvPr>
            <p:ph type="ctrTitle"/>
          </p:nvPr>
        </p:nvSpPr>
        <p:spPr/>
        <p:txBody>
          <a:bodyPr/>
          <a:lstStyle/>
          <a:p>
            <a:r>
              <a:rPr lang="en-US" dirty="0"/>
              <a:t>Flow of Application Development</a:t>
            </a:r>
          </a:p>
        </p:txBody>
      </p:sp>
      <p:sp>
        <p:nvSpPr>
          <p:cNvPr id="6" name="Subtitle 5">
            <a:extLst>
              <a:ext uri="{FF2B5EF4-FFF2-40B4-BE49-F238E27FC236}">
                <a16:creationId xmlns:a16="http://schemas.microsoft.com/office/drawing/2014/main" id="{F051FA4B-7E98-41F0-9CEF-DAFDF8329769}"/>
              </a:ext>
            </a:extLst>
          </p:cNvPr>
          <p:cNvSpPr>
            <a:spLocks noGrp="1"/>
          </p:cNvSpPr>
          <p:nvPr>
            <p:ph type="subTitle" idx="1"/>
          </p:nvPr>
        </p:nvSpPr>
        <p:spPr>
          <a:xfrm>
            <a:off x="683537" y="1008875"/>
            <a:ext cx="7790797" cy="253916"/>
          </a:xfrm>
        </p:spPr>
        <p:txBody>
          <a:bodyPr/>
          <a:lstStyle/>
          <a:p>
            <a:r>
              <a:rPr lang="en-US" dirty="0"/>
              <a:t>Smartphone Application (</a:t>
            </a:r>
            <a:r>
              <a:rPr lang="en-US" dirty="0" err="1"/>
              <a:t>SignIn</a:t>
            </a:r>
            <a:r>
              <a:rPr lang="en-US" dirty="0"/>
              <a:t>-location register)</a:t>
            </a:r>
          </a:p>
        </p:txBody>
      </p:sp>
      <p:grpSp>
        <p:nvGrpSpPr>
          <p:cNvPr id="7" name="그룹 6">
            <a:extLst>
              <a:ext uri="{FF2B5EF4-FFF2-40B4-BE49-F238E27FC236}">
                <a16:creationId xmlns:a16="http://schemas.microsoft.com/office/drawing/2014/main" id="{D067D808-8A2F-4BBD-AE1C-6CB8D69ACF0B}"/>
              </a:ext>
            </a:extLst>
          </p:cNvPr>
          <p:cNvGrpSpPr/>
          <p:nvPr/>
        </p:nvGrpSpPr>
        <p:grpSpPr>
          <a:xfrm>
            <a:off x="4845245" y="1402027"/>
            <a:ext cx="3657604" cy="3094698"/>
            <a:chOff x="4765680" y="1008876"/>
            <a:chExt cx="3947140" cy="3094698"/>
          </a:xfrm>
        </p:grpSpPr>
        <p:pic>
          <p:nvPicPr>
            <p:cNvPr id="8" name="Picture 7" descr="Text&#10;&#10;Description automatically generated">
              <a:extLst>
                <a:ext uri="{FF2B5EF4-FFF2-40B4-BE49-F238E27FC236}">
                  <a16:creationId xmlns:a16="http://schemas.microsoft.com/office/drawing/2014/main" id="{6DB382F4-B8BD-4626-A199-C8B9F2ACC4A3}"/>
                </a:ext>
              </a:extLst>
            </p:cNvPr>
            <p:cNvPicPr>
              <a:picLocks noChangeAspect="1"/>
            </p:cNvPicPr>
            <p:nvPr/>
          </p:nvPicPr>
          <p:blipFill>
            <a:blip r:embed="rId3"/>
            <a:stretch>
              <a:fillRect/>
            </a:stretch>
          </p:blipFill>
          <p:spPr>
            <a:xfrm>
              <a:off x="4765680" y="1008876"/>
              <a:ext cx="3947140" cy="3094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4" name="Picture 2" descr="d:\Users\ddtthh\Desktop\KakaoTalk_20210819_194756636_01.jpg"/>
            <p:cNvPicPr>
              <a:picLocks noChangeAspect="1" noChangeArrowheads="1"/>
            </p:cNvPicPr>
            <p:nvPr/>
          </p:nvPicPr>
          <p:blipFill rotWithShape="1">
            <a:blip r:embed="rId4">
              <a:extLst>
                <a:ext uri="{28A0092B-C50C-407E-A947-70E740481C1C}">
                  <a14:useLocalDpi xmlns:a14="http://schemas.microsoft.com/office/drawing/2010/main" val="0"/>
                </a:ext>
              </a:extLst>
            </a:blip>
            <a:srcRect t="6666" b="6666"/>
            <a:stretch/>
          </p:blipFill>
          <p:spPr bwMode="auto">
            <a:xfrm>
              <a:off x="4773113" y="1008876"/>
              <a:ext cx="2052000" cy="309469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Users\ddtthh\Desktop\KakaoTalk_20210819_194756636_02.jpg"/>
            <p:cNvPicPr>
              <a:picLocks noChangeAspect="1" noChangeArrowheads="1"/>
            </p:cNvPicPr>
            <p:nvPr/>
          </p:nvPicPr>
          <p:blipFill rotWithShape="1">
            <a:blip r:embed="rId5">
              <a:extLst>
                <a:ext uri="{28A0092B-C50C-407E-A947-70E740481C1C}">
                  <a14:useLocalDpi xmlns:a14="http://schemas.microsoft.com/office/drawing/2010/main" val="0"/>
                </a:ext>
              </a:extLst>
            </a:blip>
            <a:srcRect t="7889" b="23865"/>
            <a:stretch/>
          </p:blipFill>
          <p:spPr bwMode="auto">
            <a:xfrm>
              <a:off x="6825113" y="1008876"/>
              <a:ext cx="1887707" cy="30946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6508049"/>
      </p:ext>
    </p:extLst>
  </p:cSld>
  <p:clrMapOvr>
    <a:masterClrMapping/>
  </p:clrMapOvr>
</p:sld>
</file>

<file path=ppt/theme/theme1.xml><?xml version="1.0" encoding="utf-8"?>
<a:theme xmlns:a="http://schemas.openxmlformats.org/drawingml/2006/main" name="Parcel">
  <a:themeElements>
    <a:clrScheme name="Custom 5">
      <a:dk1>
        <a:srgbClr val="000000"/>
      </a:dk1>
      <a:lt1>
        <a:srgbClr val="000000"/>
      </a:lt1>
      <a:dk2>
        <a:srgbClr val="555960"/>
      </a:dk2>
      <a:lt2>
        <a:srgbClr val="CFB991"/>
      </a:lt2>
      <a:accent1>
        <a:srgbClr val="8E6F3E"/>
      </a:accent1>
      <a:accent2>
        <a:srgbClr val="FFFFFF"/>
      </a:accent2>
      <a:accent3>
        <a:srgbClr val="FFFFFF"/>
      </a:accent3>
      <a:accent4>
        <a:srgbClr val="FFFFFF"/>
      </a:accent4>
      <a:accent5>
        <a:srgbClr val="FFFFFF"/>
      </a:accent5>
      <a:accent6>
        <a:srgbClr val="FFFFFF"/>
      </a:accent6>
      <a:hlink>
        <a:srgbClr val="8E6F3D"/>
      </a:hlink>
      <a:folHlink>
        <a:srgbClr val="8D6F3D"/>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pptx" id="{15472184-1F6E-B94F-8582-FBC685EFAC84}" vid="{7B644FC9-7B5C-F54C-A4D7-3EDC0CF19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3697</TotalTime>
  <Words>1069</Words>
  <Application>Microsoft Office PowerPoint</Application>
  <PresentationFormat>화면 슬라이드 쇼(16:9)</PresentationFormat>
  <Paragraphs>208</Paragraphs>
  <Slides>18</Slides>
  <Notes>11</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18</vt:i4>
      </vt:variant>
    </vt:vector>
  </HeadingPairs>
  <TitlesOfParts>
    <vt:vector size="29" baseType="lpstr">
      <vt:lpstr>Acumin Pro</vt:lpstr>
      <vt:lpstr>Arial</vt:lpstr>
      <vt:lpstr>Calibri</vt:lpstr>
      <vt:lpstr>Franklin Gothic Book</vt:lpstr>
      <vt:lpstr>Franklin Gothic Demi Cond</vt:lpstr>
      <vt:lpstr>Franklin Gothic Medium</vt:lpstr>
      <vt:lpstr>Franklin Gothic Medium Cond</vt:lpstr>
      <vt:lpstr>Impact</vt:lpstr>
      <vt:lpstr>Times New Roman</vt:lpstr>
      <vt:lpstr>Wingdings</vt:lpstr>
      <vt:lpstr>Parcel</vt:lpstr>
      <vt:lpstr>Safety Monitoring System for Dementia Patient  Using Smart Watch</vt:lpstr>
      <vt:lpstr>Contents</vt:lpstr>
      <vt:lpstr>Problem statement</vt:lpstr>
      <vt:lpstr>Problem statement</vt:lpstr>
      <vt:lpstr>Project goal</vt:lpstr>
      <vt:lpstr>Flow chart (Smart Phone)</vt:lpstr>
      <vt:lpstr>Flow of Application Development</vt:lpstr>
      <vt:lpstr>Flow of Application Development</vt:lpstr>
      <vt:lpstr>Flow of Application Development</vt:lpstr>
      <vt:lpstr>Flow of Application Development</vt:lpstr>
      <vt:lpstr>Flow of Application Development</vt:lpstr>
      <vt:lpstr>Server implementation</vt:lpstr>
      <vt:lpstr>Smart watch</vt:lpstr>
      <vt:lpstr>Smart watch</vt:lpstr>
      <vt:lpstr>Smart watch</vt:lpstr>
      <vt:lpstr>Limitations / Improvements</vt:lpstr>
      <vt:lpstr>Expected effects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dc:title>
  <dc:subject/>
  <dc:creator>Drake, Payton E</dc:creator>
  <cp:keywords/>
  <dc:description/>
  <cp:lastModifiedBy>신 동진</cp:lastModifiedBy>
  <cp:revision>63</cp:revision>
  <dcterms:created xsi:type="dcterms:W3CDTF">2020-02-06T20:42:06Z</dcterms:created>
  <dcterms:modified xsi:type="dcterms:W3CDTF">2021-08-19T14:22:47Z</dcterms:modified>
  <cp:category/>
</cp:coreProperties>
</file>