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7" r:id="rId3"/>
  </p:sldMasterIdLst>
  <p:notesMasterIdLst>
    <p:notesMasterId r:id="rId16"/>
  </p:notesMasterIdLst>
  <p:sldIdLst>
    <p:sldId id="256" r:id="rId4"/>
    <p:sldId id="360" r:id="rId5"/>
    <p:sldId id="371" r:id="rId6"/>
    <p:sldId id="361" r:id="rId7"/>
    <p:sldId id="362" r:id="rId8"/>
    <p:sldId id="364" r:id="rId9"/>
    <p:sldId id="368" r:id="rId10"/>
    <p:sldId id="367" r:id="rId11"/>
    <p:sldId id="372" r:id="rId12"/>
    <p:sldId id="369" r:id="rId13"/>
    <p:sldId id="370" r:id="rId14"/>
    <p:sldId id="373" r:id="rId15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000000"/>
          </p15:clr>
        </p15:guide>
        <p15:guide id="2" orient="horz" pos="3018">
          <p15:clr>
            <a:srgbClr val="000000"/>
          </p15:clr>
        </p15:guide>
        <p15:guide id="3" orient="horz" pos="226">
          <p15:clr>
            <a:srgbClr val="000000"/>
          </p15:clr>
        </p15:guide>
        <p15:guide id="4" orient="horz" pos="681">
          <p15:clr>
            <a:srgbClr val="000000"/>
          </p15:clr>
        </p15:guide>
        <p15:guide id="5" orient="horz" pos="1277">
          <p15:clr>
            <a:srgbClr val="000000"/>
          </p15:clr>
        </p15:guide>
        <p15:guide id="6" orient="horz" pos="1457">
          <p15:clr>
            <a:srgbClr val="000000"/>
          </p15:clr>
        </p15:guide>
        <p15:guide id="7" orient="horz" pos="1575">
          <p15:clr>
            <a:srgbClr val="000000"/>
          </p15:clr>
        </p15:guide>
        <p15:guide id="8" orient="horz" pos="1749">
          <p15:clr>
            <a:srgbClr val="000000"/>
          </p15:clr>
        </p15:guide>
        <p15:guide id="9" orient="horz" pos="2480">
          <p15:clr>
            <a:srgbClr val="000000"/>
          </p15:clr>
        </p15:guide>
        <p15:guide id="10" orient="horz" pos="1153">
          <p15:clr>
            <a:srgbClr val="000000"/>
          </p15:clr>
        </p15:guide>
        <p15:guide id="11" orient="horz" pos="338">
          <p15:clr>
            <a:srgbClr val="000000"/>
          </p15:clr>
        </p15:guide>
        <p15:guide id="12" orient="horz" pos="200">
          <p15:clr>
            <a:srgbClr val="000000"/>
          </p15:clr>
        </p15:guide>
        <p15:guide id="13" orient="horz" pos="2013">
          <p15:clr>
            <a:srgbClr val="000000"/>
          </p15:clr>
        </p15:guide>
        <p15:guide id="14" orient="horz" pos="532">
          <p15:clr>
            <a:srgbClr val="000000"/>
          </p15:clr>
        </p15:guide>
        <p15:guide id="15" orient="horz" pos="202">
          <p15:clr>
            <a:srgbClr val="000000"/>
          </p15:clr>
        </p15:guide>
        <p15:guide id="16" pos="235">
          <p15:clr>
            <a:srgbClr val="000000"/>
          </p15:clr>
        </p15:guide>
        <p15:guide id="17" pos="2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58713" autoAdjust="0"/>
  </p:normalViewPr>
  <p:slideViewPr>
    <p:cSldViewPr snapToGrid="0">
      <p:cViewPr varScale="1">
        <p:scale>
          <a:sx n="84" d="100"/>
          <a:sy n="84" d="100"/>
        </p:scale>
        <p:origin x="1914" y="78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44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14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18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50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55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85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73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50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3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3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74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828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66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PT templates-1-widescreen-FINAL-4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BD93-91EA-0649-BF93-DA8D0130BC28}" type="datetimeFigureOut">
              <a:rPr lang="en-AU" smtClean="0"/>
              <a:pPr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dirty="0"/>
              <a:t>Parallel Classification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76439" y="3340638"/>
            <a:ext cx="608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aleway" panose="020B0604020202020204" charset="0"/>
                <a:ea typeface="Arial Narrow"/>
                <a:cs typeface="Arial Narrow"/>
                <a:sym typeface="Arial Narrow"/>
              </a:rPr>
              <a:t>Prajwol Sangat</a:t>
            </a:r>
            <a:endParaRPr sz="1800" b="0" i="0" u="none" strike="noStrike" cap="none" dirty="0">
              <a:solidFill>
                <a:srgbClr val="000000"/>
              </a:solidFill>
              <a:latin typeface="Raleway" panose="020B0604020202020204" charset="0"/>
              <a:ea typeface="Arial Narrow"/>
              <a:cs typeface="Arial Narrow"/>
              <a:sym typeface="Arial Narrow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b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FC65C-2016-4CC4-9171-E735E378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1135207"/>
            <a:ext cx="5609990" cy="3192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54F36-03A8-4C7C-9768-228C3D6D6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1265" b="13175"/>
          <a:stretch/>
        </p:blipFill>
        <p:spPr>
          <a:xfrm>
            <a:off x="5988689" y="811553"/>
            <a:ext cx="2995420" cy="198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48D96-A806-4A1C-9295-462340D5C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98" t="16274" b="13175"/>
          <a:stretch/>
        </p:blipFill>
        <p:spPr>
          <a:xfrm>
            <a:off x="5988689" y="2799937"/>
            <a:ext cx="3015783" cy="16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6D8B0-E740-49A7-A047-50E67938A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068"/>
          <a:stretch/>
        </p:blipFill>
        <p:spPr>
          <a:xfrm>
            <a:off x="352600" y="738494"/>
            <a:ext cx="5855253" cy="1871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3E87D-CBB8-4D00-838A-7F04BBE50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0" y="2698569"/>
            <a:ext cx="5855253" cy="2193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748142-AAB2-43D4-8B42-BE9A29092A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714" r="31728" b="31232"/>
          <a:stretch/>
        </p:blipFill>
        <p:spPr>
          <a:xfrm>
            <a:off x="6306904" y="1624532"/>
            <a:ext cx="2773069" cy="1434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58F97-EA88-4775-8A59-12C72FF663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393" t="86019"/>
          <a:stretch/>
        </p:blipFill>
        <p:spPr>
          <a:xfrm>
            <a:off x="7256477" y="3163050"/>
            <a:ext cx="1387268" cy="5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See you next week..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Google Shape;58;p12">
            <a:extLst>
              <a:ext uri="{FF2B5EF4-FFF2-40B4-BE49-F238E27FC236}">
                <a16:creationId xmlns:a16="http://schemas.microsoft.com/office/drawing/2014/main" id="{65B8AE0A-0A24-4442-90D7-E49FE2082668}"/>
              </a:ext>
            </a:extLst>
          </p:cNvPr>
          <p:cNvSpPr txBox="1">
            <a:spLocks/>
          </p:cNvSpPr>
          <p:nvPr/>
        </p:nvSpPr>
        <p:spPr>
          <a:xfrm>
            <a:off x="502500" y="195246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Questions???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5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6A750-DB5D-484E-A9E3-18111E13F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5"/>
          <a:stretch/>
        </p:blipFill>
        <p:spPr>
          <a:xfrm>
            <a:off x="279082" y="847449"/>
            <a:ext cx="4118814" cy="3162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DFC4A-F1A1-4237-848B-39A851D4B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2" b="3915"/>
          <a:stretch/>
        </p:blipFill>
        <p:spPr>
          <a:xfrm>
            <a:off x="4501900" y="1074053"/>
            <a:ext cx="4418682" cy="2480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5105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parallelism: </a:t>
            </a:r>
            <a:r>
              <a:rPr lang="en-AU" b="1" i="1" dirty="0">
                <a:solidFill>
                  <a:schemeClr val="bg1"/>
                </a:solidFill>
                <a:latin typeface="Arial" pitchFamily="-101" charset="0"/>
                <a:ea typeface="ＭＳ Ｐゴシック" charset="0"/>
              </a:rPr>
              <a:t>Vertical Partitioning of Training dataset </a:t>
            </a:r>
            <a:r>
              <a:rPr lang="en-AU" dirty="0">
                <a:solidFill>
                  <a:schemeClr val="bg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2473-27DC-4460-927C-BBC013E7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94" y="1029115"/>
            <a:ext cx="3809524" cy="3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740C5-D3E0-4DE8-9510-B5CB89DD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99" y="1037504"/>
            <a:ext cx="4247619" cy="31619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995DD4-3D3F-4028-9EFB-602C3894BB9E}"/>
              </a:ext>
            </a:extLst>
          </p:cNvPr>
          <p:cNvSpPr/>
          <p:nvPr/>
        </p:nvSpPr>
        <p:spPr>
          <a:xfrm>
            <a:off x="1887215" y="4147940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Partition 1 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9F19F-1C9A-49CE-B903-6082279D7385}"/>
              </a:ext>
            </a:extLst>
          </p:cNvPr>
          <p:cNvSpPr/>
          <p:nvPr/>
        </p:nvSpPr>
        <p:spPr>
          <a:xfrm>
            <a:off x="6603226" y="4137827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Partition 2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3028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89B27-9E3B-4546-A29A-AD7C2392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42" y="766276"/>
            <a:ext cx="4646224" cy="3678490"/>
          </a:xfrm>
          <a:prstGeom prst="rect">
            <a:avLst/>
          </a:prstGeom>
        </p:spPr>
      </p:pic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DFC4A-F1A1-4237-848B-39A851D4B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2" b="3915"/>
          <a:stretch/>
        </p:blipFill>
        <p:spPr>
          <a:xfrm>
            <a:off x="5187847" y="766276"/>
            <a:ext cx="3880652" cy="2178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9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37EDB-94D9-4E9A-9ED2-5090CBCF8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94"/>
          <a:stretch/>
        </p:blipFill>
        <p:spPr>
          <a:xfrm>
            <a:off x="223418" y="766276"/>
            <a:ext cx="5185908" cy="337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DB0B5-D90F-488E-B211-189776B86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05" r="5827"/>
          <a:stretch/>
        </p:blipFill>
        <p:spPr>
          <a:xfrm>
            <a:off x="4822166" y="2892588"/>
            <a:ext cx="4098416" cy="1484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ADCFB-A7DB-487A-85F1-24194DE4F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96" b="44661"/>
          <a:stretch/>
        </p:blipFill>
        <p:spPr>
          <a:xfrm>
            <a:off x="5774958" y="766276"/>
            <a:ext cx="3089960" cy="20356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CFEBC8-D790-4AF1-8B17-3EE4CEA49564}"/>
              </a:ext>
            </a:extLst>
          </p:cNvPr>
          <p:cNvSpPr/>
          <p:nvPr/>
        </p:nvSpPr>
        <p:spPr>
          <a:xfrm>
            <a:off x="2200161" y="695044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42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ADCFB-A7DB-487A-85F1-24194DE4F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96" b="44661"/>
          <a:stretch/>
        </p:blipFill>
        <p:spPr>
          <a:xfrm>
            <a:off x="5774958" y="766276"/>
            <a:ext cx="3089960" cy="2035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80EBD9-3871-48F6-9738-6EBD95D8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632"/>
          <a:stretch/>
        </p:blipFill>
        <p:spPr>
          <a:xfrm>
            <a:off x="170025" y="1036827"/>
            <a:ext cx="4582115" cy="3053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027F7-6DFB-4634-A18C-D292D6C23D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423" r="3872"/>
          <a:stretch/>
        </p:blipFill>
        <p:spPr>
          <a:xfrm>
            <a:off x="4752140" y="2273831"/>
            <a:ext cx="4221835" cy="19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5BEB85-1F50-43B2-901C-22770CC7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24" y="766276"/>
            <a:ext cx="4389059" cy="3600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DFC4A-F1A1-4237-848B-39A851D4B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2" b="3915"/>
          <a:stretch/>
        </p:blipFill>
        <p:spPr>
          <a:xfrm>
            <a:off x="5187847" y="766276"/>
            <a:ext cx="3880652" cy="2178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94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94761-037B-41DA-BB0F-09EE009B1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21"/>
          <a:stretch/>
        </p:blipFill>
        <p:spPr>
          <a:xfrm>
            <a:off x="252913" y="1074053"/>
            <a:ext cx="5562600" cy="2952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FCD28-DE01-4896-878E-D5D530A15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11" t="62086" r="6560"/>
          <a:stretch/>
        </p:blipFill>
        <p:spPr>
          <a:xfrm>
            <a:off x="6396604" y="2446025"/>
            <a:ext cx="2560390" cy="1780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B3B05-3AB4-4218-80D1-B32AB91A5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86" r="52312"/>
          <a:stretch/>
        </p:blipFill>
        <p:spPr>
          <a:xfrm>
            <a:off x="6350465" y="917093"/>
            <a:ext cx="2652669" cy="17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0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D8BCE5-A137-4385-B926-055D5CF57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46005"/>
              </p:ext>
            </p:extLst>
          </p:nvPr>
        </p:nvGraphicFramePr>
        <p:xfrm>
          <a:off x="398818" y="1250973"/>
          <a:ext cx="100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742AA57-15E4-40B9-BD4B-4343C29D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8484"/>
              </p:ext>
            </p:extLst>
          </p:nvPr>
        </p:nvGraphicFramePr>
        <p:xfrm>
          <a:off x="225369" y="2298468"/>
          <a:ext cx="3960000" cy="199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504909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377862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316024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316024">
                <a:tc rowSpan="3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Weather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Fine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316024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Shower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351634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Thunderstorm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39653"/>
                  </a:ext>
                </a:extLst>
              </a:tr>
              <a:tr h="31602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7D97198-2E9D-475B-919B-D2CE0958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6730"/>
              </p:ext>
            </p:extLst>
          </p:nvPr>
        </p:nvGraphicFramePr>
        <p:xfrm>
          <a:off x="4850631" y="2429793"/>
          <a:ext cx="4068000" cy="186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537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1043356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550984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533715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650408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333094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298233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298233">
                <a:tc rowSpan="3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Temperature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Hot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298233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Mild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309973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Cool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39653"/>
                  </a:ext>
                </a:extLst>
              </a:tr>
              <a:tr h="29823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FAEEAC-A8C9-43A8-BA4E-65FE1BB5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12075"/>
              </p:ext>
            </p:extLst>
          </p:nvPr>
        </p:nvGraphicFramePr>
        <p:xfrm>
          <a:off x="1817312" y="548360"/>
          <a:ext cx="3275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636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623267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523776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294000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294000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294000">
                <a:tc rowSpan="3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Time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Dawn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29400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Midday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29400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Sunset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3965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6D04A1E-F23A-4A7B-8A7A-0D5DBE638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5750"/>
              </p:ext>
            </p:extLst>
          </p:nvPr>
        </p:nvGraphicFramePr>
        <p:xfrm>
          <a:off x="5291151" y="548360"/>
          <a:ext cx="3564000" cy="160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64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1151795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765424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467594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569823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344461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315201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315201">
                <a:tc rowSpan="2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Day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Weekend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315201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Weekday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31520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30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13040</TotalTime>
  <Words>162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Calibri</vt:lpstr>
      <vt:lpstr>Arial</vt:lpstr>
      <vt:lpstr>Noto Sans Symbols</vt:lpstr>
      <vt:lpstr>Raleway</vt:lpstr>
      <vt:lpstr>Arial Narrow</vt:lpstr>
      <vt:lpstr>Custom Design</vt:lpstr>
      <vt:lpstr>1_Custom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Prajwol Sangat</dc:creator>
  <cp:lastModifiedBy>Prajwol Sangat</cp:lastModifiedBy>
  <cp:revision>241</cp:revision>
  <dcterms:created xsi:type="dcterms:W3CDTF">2019-09-08T14:04:45Z</dcterms:created>
  <dcterms:modified xsi:type="dcterms:W3CDTF">2020-09-07T03:45:21Z</dcterms:modified>
</cp:coreProperties>
</file>