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29"/>
  </p:normalViewPr>
  <p:slideViewPr>
    <p:cSldViewPr snapToGrid="0" snapToObjects="1">
      <p:cViewPr varScale="1">
        <p:scale>
          <a:sx n="94" d="100"/>
          <a:sy n="94" d="100"/>
        </p:scale>
        <p:origin x="44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A7FFF3-C92D-A141-A9FF-AACDAD948EDA}"/>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AB52B59-E24A-214B-AB0D-3634FDA64F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6F47A295-8AC9-7946-90A4-045D6D936DF5}"/>
              </a:ext>
            </a:extLst>
          </p:cNvPr>
          <p:cNvSpPr>
            <a:spLocks noGrp="1"/>
          </p:cNvSpPr>
          <p:nvPr>
            <p:ph type="dt" sz="half" idx="10"/>
          </p:nvPr>
        </p:nvSpPr>
        <p:spPr/>
        <p:txBody>
          <a:bodyPr/>
          <a:lstStyle/>
          <a:p>
            <a:fld id="{15256738-9C3B-9C4C-AB5E-3706333B1F72}" type="datetimeFigureOut">
              <a:rPr kumimoji="1" lang="zh-CN" altLang="en-US" smtClean="0"/>
              <a:t>2021/1/10</a:t>
            </a:fld>
            <a:endParaRPr kumimoji="1" lang="zh-CN" altLang="en-US"/>
          </a:p>
        </p:txBody>
      </p:sp>
      <p:sp>
        <p:nvSpPr>
          <p:cNvPr id="5" name="页脚占位符 4">
            <a:extLst>
              <a:ext uri="{FF2B5EF4-FFF2-40B4-BE49-F238E27FC236}">
                <a16:creationId xmlns:a16="http://schemas.microsoft.com/office/drawing/2014/main" id="{A67A0A1C-A9DF-E944-BAF0-1E74F163CD5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CB89754-0B74-4743-ABB6-626FB3475FEF}"/>
              </a:ext>
            </a:extLst>
          </p:cNvPr>
          <p:cNvSpPr>
            <a:spLocks noGrp="1"/>
          </p:cNvSpPr>
          <p:nvPr>
            <p:ph type="sldNum" sz="quarter" idx="12"/>
          </p:nvPr>
        </p:nvSpPr>
        <p:spPr/>
        <p:txBody>
          <a:bodyPr/>
          <a:lstStyle/>
          <a:p>
            <a:fld id="{89BE9B3E-1D13-6B4A-A534-9702CC24A9D8}" type="slidenum">
              <a:rPr kumimoji="1" lang="zh-CN" altLang="en-US" smtClean="0"/>
              <a:t>‹#›</a:t>
            </a:fld>
            <a:endParaRPr kumimoji="1" lang="zh-CN" altLang="en-US"/>
          </a:p>
        </p:txBody>
      </p:sp>
    </p:spTree>
    <p:extLst>
      <p:ext uri="{BB962C8B-B14F-4D97-AF65-F5344CB8AC3E}">
        <p14:creationId xmlns:p14="http://schemas.microsoft.com/office/powerpoint/2010/main" val="2695312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BF4E7-4F0F-9941-8B5F-704E96351070}"/>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F2BEA23-C132-5242-A448-FEDBC638B166}"/>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8E65C33-776A-C147-A495-2F3CA131005B}"/>
              </a:ext>
            </a:extLst>
          </p:cNvPr>
          <p:cNvSpPr>
            <a:spLocks noGrp="1"/>
          </p:cNvSpPr>
          <p:nvPr>
            <p:ph type="dt" sz="half" idx="10"/>
          </p:nvPr>
        </p:nvSpPr>
        <p:spPr/>
        <p:txBody>
          <a:bodyPr/>
          <a:lstStyle/>
          <a:p>
            <a:fld id="{15256738-9C3B-9C4C-AB5E-3706333B1F72}" type="datetimeFigureOut">
              <a:rPr kumimoji="1" lang="zh-CN" altLang="en-US" smtClean="0"/>
              <a:t>2021/1/10</a:t>
            </a:fld>
            <a:endParaRPr kumimoji="1" lang="zh-CN" altLang="en-US"/>
          </a:p>
        </p:txBody>
      </p:sp>
      <p:sp>
        <p:nvSpPr>
          <p:cNvPr id="5" name="页脚占位符 4">
            <a:extLst>
              <a:ext uri="{FF2B5EF4-FFF2-40B4-BE49-F238E27FC236}">
                <a16:creationId xmlns:a16="http://schemas.microsoft.com/office/drawing/2014/main" id="{6899BDF5-A425-CA49-8A90-09708F07E1A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49EF25C-A00E-7940-9940-8DDA65B75668}"/>
              </a:ext>
            </a:extLst>
          </p:cNvPr>
          <p:cNvSpPr>
            <a:spLocks noGrp="1"/>
          </p:cNvSpPr>
          <p:nvPr>
            <p:ph type="sldNum" sz="quarter" idx="12"/>
          </p:nvPr>
        </p:nvSpPr>
        <p:spPr/>
        <p:txBody>
          <a:bodyPr/>
          <a:lstStyle/>
          <a:p>
            <a:fld id="{89BE9B3E-1D13-6B4A-A534-9702CC24A9D8}" type="slidenum">
              <a:rPr kumimoji="1" lang="zh-CN" altLang="en-US" smtClean="0"/>
              <a:t>‹#›</a:t>
            </a:fld>
            <a:endParaRPr kumimoji="1" lang="zh-CN" altLang="en-US"/>
          </a:p>
        </p:txBody>
      </p:sp>
    </p:spTree>
    <p:extLst>
      <p:ext uri="{BB962C8B-B14F-4D97-AF65-F5344CB8AC3E}">
        <p14:creationId xmlns:p14="http://schemas.microsoft.com/office/powerpoint/2010/main" val="2494506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16FAFE6-31FF-2148-8826-49BEC4924AD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4153251-984D-FF48-ADC0-4B8960A1AA06}"/>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F110263-B251-434F-8EF4-3559DADC9A9C}"/>
              </a:ext>
            </a:extLst>
          </p:cNvPr>
          <p:cNvSpPr>
            <a:spLocks noGrp="1"/>
          </p:cNvSpPr>
          <p:nvPr>
            <p:ph type="dt" sz="half" idx="10"/>
          </p:nvPr>
        </p:nvSpPr>
        <p:spPr/>
        <p:txBody>
          <a:bodyPr/>
          <a:lstStyle/>
          <a:p>
            <a:fld id="{15256738-9C3B-9C4C-AB5E-3706333B1F72}" type="datetimeFigureOut">
              <a:rPr kumimoji="1" lang="zh-CN" altLang="en-US" smtClean="0"/>
              <a:t>2021/1/10</a:t>
            </a:fld>
            <a:endParaRPr kumimoji="1" lang="zh-CN" altLang="en-US"/>
          </a:p>
        </p:txBody>
      </p:sp>
      <p:sp>
        <p:nvSpPr>
          <p:cNvPr id="5" name="页脚占位符 4">
            <a:extLst>
              <a:ext uri="{FF2B5EF4-FFF2-40B4-BE49-F238E27FC236}">
                <a16:creationId xmlns:a16="http://schemas.microsoft.com/office/drawing/2014/main" id="{0D515221-E322-8D41-B35B-EC0CD175633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62B1A8E-1C42-C844-A3B1-A7A4C26C1BEC}"/>
              </a:ext>
            </a:extLst>
          </p:cNvPr>
          <p:cNvSpPr>
            <a:spLocks noGrp="1"/>
          </p:cNvSpPr>
          <p:nvPr>
            <p:ph type="sldNum" sz="quarter" idx="12"/>
          </p:nvPr>
        </p:nvSpPr>
        <p:spPr/>
        <p:txBody>
          <a:bodyPr/>
          <a:lstStyle/>
          <a:p>
            <a:fld id="{89BE9B3E-1D13-6B4A-A534-9702CC24A9D8}" type="slidenum">
              <a:rPr kumimoji="1" lang="zh-CN" altLang="en-US" smtClean="0"/>
              <a:t>‹#›</a:t>
            </a:fld>
            <a:endParaRPr kumimoji="1" lang="zh-CN" altLang="en-US"/>
          </a:p>
        </p:txBody>
      </p:sp>
    </p:spTree>
    <p:extLst>
      <p:ext uri="{BB962C8B-B14F-4D97-AF65-F5344CB8AC3E}">
        <p14:creationId xmlns:p14="http://schemas.microsoft.com/office/powerpoint/2010/main" val="1422045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07742-3389-994F-917F-15CDD00265B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F89A15D-98DC-5942-A6AC-5677DE699F6D}"/>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2620E2C-BDEB-4E43-BB0B-C09AF0151E2C}"/>
              </a:ext>
            </a:extLst>
          </p:cNvPr>
          <p:cNvSpPr>
            <a:spLocks noGrp="1"/>
          </p:cNvSpPr>
          <p:nvPr>
            <p:ph type="dt" sz="half" idx="10"/>
          </p:nvPr>
        </p:nvSpPr>
        <p:spPr/>
        <p:txBody>
          <a:bodyPr/>
          <a:lstStyle/>
          <a:p>
            <a:fld id="{15256738-9C3B-9C4C-AB5E-3706333B1F72}" type="datetimeFigureOut">
              <a:rPr kumimoji="1" lang="zh-CN" altLang="en-US" smtClean="0"/>
              <a:t>2021/1/10</a:t>
            </a:fld>
            <a:endParaRPr kumimoji="1" lang="zh-CN" altLang="en-US"/>
          </a:p>
        </p:txBody>
      </p:sp>
      <p:sp>
        <p:nvSpPr>
          <p:cNvPr id="5" name="页脚占位符 4">
            <a:extLst>
              <a:ext uri="{FF2B5EF4-FFF2-40B4-BE49-F238E27FC236}">
                <a16:creationId xmlns:a16="http://schemas.microsoft.com/office/drawing/2014/main" id="{00D985DB-9144-3D49-948F-E383C634786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9725199-D767-4A4F-94AF-52ECAB756464}"/>
              </a:ext>
            </a:extLst>
          </p:cNvPr>
          <p:cNvSpPr>
            <a:spLocks noGrp="1"/>
          </p:cNvSpPr>
          <p:nvPr>
            <p:ph type="sldNum" sz="quarter" idx="12"/>
          </p:nvPr>
        </p:nvSpPr>
        <p:spPr/>
        <p:txBody>
          <a:bodyPr/>
          <a:lstStyle/>
          <a:p>
            <a:fld id="{89BE9B3E-1D13-6B4A-A534-9702CC24A9D8}" type="slidenum">
              <a:rPr kumimoji="1" lang="zh-CN" altLang="en-US" smtClean="0"/>
              <a:t>‹#›</a:t>
            </a:fld>
            <a:endParaRPr kumimoji="1" lang="zh-CN" altLang="en-US"/>
          </a:p>
        </p:txBody>
      </p:sp>
    </p:spTree>
    <p:extLst>
      <p:ext uri="{BB962C8B-B14F-4D97-AF65-F5344CB8AC3E}">
        <p14:creationId xmlns:p14="http://schemas.microsoft.com/office/powerpoint/2010/main" val="2910740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39C876-1889-344F-B1D0-36A3FE7B8AD0}"/>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46DD6A47-3700-2645-9239-25D1561346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876270CC-1785-7D4A-A196-03261939FFB1}"/>
              </a:ext>
            </a:extLst>
          </p:cNvPr>
          <p:cNvSpPr>
            <a:spLocks noGrp="1"/>
          </p:cNvSpPr>
          <p:nvPr>
            <p:ph type="dt" sz="half" idx="10"/>
          </p:nvPr>
        </p:nvSpPr>
        <p:spPr/>
        <p:txBody>
          <a:bodyPr/>
          <a:lstStyle/>
          <a:p>
            <a:fld id="{15256738-9C3B-9C4C-AB5E-3706333B1F72}" type="datetimeFigureOut">
              <a:rPr kumimoji="1" lang="zh-CN" altLang="en-US" smtClean="0"/>
              <a:t>2021/1/10</a:t>
            </a:fld>
            <a:endParaRPr kumimoji="1" lang="zh-CN" altLang="en-US"/>
          </a:p>
        </p:txBody>
      </p:sp>
      <p:sp>
        <p:nvSpPr>
          <p:cNvPr id="5" name="页脚占位符 4">
            <a:extLst>
              <a:ext uri="{FF2B5EF4-FFF2-40B4-BE49-F238E27FC236}">
                <a16:creationId xmlns:a16="http://schemas.microsoft.com/office/drawing/2014/main" id="{169BB5A5-E14C-CD4D-88CB-C90B90CDE33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FC3A8EE-5B78-9F4F-B902-016B39AA81A9}"/>
              </a:ext>
            </a:extLst>
          </p:cNvPr>
          <p:cNvSpPr>
            <a:spLocks noGrp="1"/>
          </p:cNvSpPr>
          <p:nvPr>
            <p:ph type="sldNum" sz="quarter" idx="12"/>
          </p:nvPr>
        </p:nvSpPr>
        <p:spPr/>
        <p:txBody>
          <a:bodyPr/>
          <a:lstStyle/>
          <a:p>
            <a:fld id="{89BE9B3E-1D13-6B4A-A534-9702CC24A9D8}" type="slidenum">
              <a:rPr kumimoji="1" lang="zh-CN" altLang="en-US" smtClean="0"/>
              <a:t>‹#›</a:t>
            </a:fld>
            <a:endParaRPr kumimoji="1" lang="zh-CN" altLang="en-US"/>
          </a:p>
        </p:txBody>
      </p:sp>
    </p:spTree>
    <p:extLst>
      <p:ext uri="{BB962C8B-B14F-4D97-AF65-F5344CB8AC3E}">
        <p14:creationId xmlns:p14="http://schemas.microsoft.com/office/powerpoint/2010/main" val="1951028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9B00AF-3148-CF49-925E-1EDCF29DCBE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ABA7002-703D-9747-B755-46746AFC6FD2}"/>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E541BAC5-0C44-B84C-8798-E9FE5087C7A8}"/>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AC93B41B-3062-A447-A435-FF5CCCF62496}"/>
              </a:ext>
            </a:extLst>
          </p:cNvPr>
          <p:cNvSpPr>
            <a:spLocks noGrp="1"/>
          </p:cNvSpPr>
          <p:nvPr>
            <p:ph type="dt" sz="half" idx="10"/>
          </p:nvPr>
        </p:nvSpPr>
        <p:spPr/>
        <p:txBody>
          <a:bodyPr/>
          <a:lstStyle/>
          <a:p>
            <a:fld id="{15256738-9C3B-9C4C-AB5E-3706333B1F72}" type="datetimeFigureOut">
              <a:rPr kumimoji="1" lang="zh-CN" altLang="en-US" smtClean="0"/>
              <a:t>2021/1/10</a:t>
            </a:fld>
            <a:endParaRPr kumimoji="1" lang="zh-CN" altLang="en-US"/>
          </a:p>
        </p:txBody>
      </p:sp>
      <p:sp>
        <p:nvSpPr>
          <p:cNvPr id="6" name="页脚占位符 5">
            <a:extLst>
              <a:ext uri="{FF2B5EF4-FFF2-40B4-BE49-F238E27FC236}">
                <a16:creationId xmlns:a16="http://schemas.microsoft.com/office/drawing/2014/main" id="{D43C4894-B02A-1F46-B12B-B07F65A274C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64BD7D4-3419-F945-ACDD-2FBB162B1518}"/>
              </a:ext>
            </a:extLst>
          </p:cNvPr>
          <p:cNvSpPr>
            <a:spLocks noGrp="1"/>
          </p:cNvSpPr>
          <p:nvPr>
            <p:ph type="sldNum" sz="quarter" idx="12"/>
          </p:nvPr>
        </p:nvSpPr>
        <p:spPr/>
        <p:txBody>
          <a:bodyPr/>
          <a:lstStyle/>
          <a:p>
            <a:fld id="{89BE9B3E-1D13-6B4A-A534-9702CC24A9D8}" type="slidenum">
              <a:rPr kumimoji="1" lang="zh-CN" altLang="en-US" smtClean="0"/>
              <a:t>‹#›</a:t>
            </a:fld>
            <a:endParaRPr kumimoji="1" lang="zh-CN" altLang="en-US"/>
          </a:p>
        </p:txBody>
      </p:sp>
    </p:spTree>
    <p:extLst>
      <p:ext uri="{BB962C8B-B14F-4D97-AF65-F5344CB8AC3E}">
        <p14:creationId xmlns:p14="http://schemas.microsoft.com/office/powerpoint/2010/main" val="979973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24EC3E-FEEC-874B-81E6-487EF249A5DB}"/>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1D46C16-4755-FD42-BCC0-6FE4F85D5E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9EB48947-1DEF-AE4C-A65B-D38E7EB5B994}"/>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2AF14DD2-DD80-314E-A848-AE1A7D87B8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1F5559EC-E013-614E-A546-6C65690C07AE}"/>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5D1CC6C1-A28B-7B42-9B63-903B07E9E6A0}"/>
              </a:ext>
            </a:extLst>
          </p:cNvPr>
          <p:cNvSpPr>
            <a:spLocks noGrp="1"/>
          </p:cNvSpPr>
          <p:nvPr>
            <p:ph type="dt" sz="half" idx="10"/>
          </p:nvPr>
        </p:nvSpPr>
        <p:spPr/>
        <p:txBody>
          <a:bodyPr/>
          <a:lstStyle/>
          <a:p>
            <a:fld id="{15256738-9C3B-9C4C-AB5E-3706333B1F72}" type="datetimeFigureOut">
              <a:rPr kumimoji="1" lang="zh-CN" altLang="en-US" smtClean="0"/>
              <a:t>2021/1/10</a:t>
            </a:fld>
            <a:endParaRPr kumimoji="1" lang="zh-CN" altLang="en-US"/>
          </a:p>
        </p:txBody>
      </p:sp>
      <p:sp>
        <p:nvSpPr>
          <p:cNvPr id="8" name="页脚占位符 7">
            <a:extLst>
              <a:ext uri="{FF2B5EF4-FFF2-40B4-BE49-F238E27FC236}">
                <a16:creationId xmlns:a16="http://schemas.microsoft.com/office/drawing/2014/main" id="{B773CA23-6A1F-9A47-868B-7014F8D5D7EC}"/>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94B335AC-365E-EA44-A2D8-EDFF678DF0D5}"/>
              </a:ext>
            </a:extLst>
          </p:cNvPr>
          <p:cNvSpPr>
            <a:spLocks noGrp="1"/>
          </p:cNvSpPr>
          <p:nvPr>
            <p:ph type="sldNum" sz="quarter" idx="12"/>
          </p:nvPr>
        </p:nvSpPr>
        <p:spPr/>
        <p:txBody>
          <a:bodyPr/>
          <a:lstStyle/>
          <a:p>
            <a:fld id="{89BE9B3E-1D13-6B4A-A534-9702CC24A9D8}" type="slidenum">
              <a:rPr kumimoji="1" lang="zh-CN" altLang="en-US" smtClean="0"/>
              <a:t>‹#›</a:t>
            </a:fld>
            <a:endParaRPr kumimoji="1" lang="zh-CN" altLang="en-US"/>
          </a:p>
        </p:txBody>
      </p:sp>
    </p:spTree>
    <p:extLst>
      <p:ext uri="{BB962C8B-B14F-4D97-AF65-F5344CB8AC3E}">
        <p14:creationId xmlns:p14="http://schemas.microsoft.com/office/powerpoint/2010/main" val="1256792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41482-F193-164C-93D2-28D806ED9F1A}"/>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CCA06DF-C30D-2247-92DE-A945E21A441A}"/>
              </a:ext>
            </a:extLst>
          </p:cNvPr>
          <p:cNvSpPr>
            <a:spLocks noGrp="1"/>
          </p:cNvSpPr>
          <p:nvPr>
            <p:ph type="dt" sz="half" idx="10"/>
          </p:nvPr>
        </p:nvSpPr>
        <p:spPr/>
        <p:txBody>
          <a:bodyPr/>
          <a:lstStyle/>
          <a:p>
            <a:fld id="{15256738-9C3B-9C4C-AB5E-3706333B1F72}" type="datetimeFigureOut">
              <a:rPr kumimoji="1" lang="zh-CN" altLang="en-US" smtClean="0"/>
              <a:t>2021/1/10</a:t>
            </a:fld>
            <a:endParaRPr kumimoji="1" lang="zh-CN" altLang="en-US"/>
          </a:p>
        </p:txBody>
      </p:sp>
      <p:sp>
        <p:nvSpPr>
          <p:cNvPr id="4" name="页脚占位符 3">
            <a:extLst>
              <a:ext uri="{FF2B5EF4-FFF2-40B4-BE49-F238E27FC236}">
                <a16:creationId xmlns:a16="http://schemas.microsoft.com/office/drawing/2014/main" id="{785A1550-1154-B044-B83B-FB5C88FE2AD8}"/>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8E99C87B-C5CB-AB42-813A-72FD0F12EF72}"/>
              </a:ext>
            </a:extLst>
          </p:cNvPr>
          <p:cNvSpPr>
            <a:spLocks noGrp="1"/>
          </p:cNvSpPr>
          <p:nvPr>
            <p:ph type="sldNum" sz="quarter" idx="12"/>
          </p:nvPr>
        </p:nvSpPr>
        <p:spPr/>
        <p:txBody>
          <a:bodyPr/>
          <a:lstStyle/>
          <a:p>
            <a:fld id="{89BE9B3E-1D13-6B4A-A534-9702CC24A9D8}" type="slidenum">
              <a:rPr kumimoji="1" lang="zh-CN" altLang="en-US" smtClean="0"/>
              <a:t>‹#›</a:t>
            </a:fld>
            <a:endParaRPr kumimoji="1" lang="zh-CN" altLang="en-US"/>
          </a:p>
        </p:txBody>
      </p:sp>
    </p:spTree>
    <p:extLst>
      <p:ext uri="{BB962C8B-B14F-4D97-AF65-F5344CB8AC3E}">
        <p14:creationId xmlns:p14="http://schemas.microsoft.com/office/powerpoint/2010/main" val="496525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F181F04-64B2-FC4C-B107-9BAE9E89E245}"/>
              </a:ext>
            </a:extLst>
          </p:cNvPr>
          <p:cNvSpPr>
            <a:spLocks noGrp="1"/>
          </p:cNvSpPr>
          <p:nvPr>
            <p:ph type="dt" sz="half" idx="10"/>
          </p:nvPr>
        </p:nvSpPr>
        <p:spPr/>
        <p:txBody>
          <a:bodyPr/>
          <a:lstStyle/>
          <a:p>
            <a:fld id="{15256738-9C3B-9C4C-AB5E-3706333B1F72}" type="datetimeFigureOut">
              <a:rPr kumimoji="1" lang="zh-CN" altLang="en-US" smtClean="0"/>
              <a:t>2021/1/10</a:t>
            </a:fld>
            <a:endParaRPr kumimoji="1" lang="zh-CN" altLang="en-US"/>
          </a:p>
        </p:txBody>
      </p:sp>
      <p:sp>
        <p:nvSpPr>
          <p:cNvPr id="3" name="页脚占位符 2">
            <a:extLst>
              <a:ext uri="{FF2B5EF4-FFF2-40B4-BE49-F238E27FC236}">
                <a16:creationId xmlns:a16="http://schemas.microsoft.com/office/drawing/2014/main" id="{67309C74-4E8B-AC45-9047-4D7C01C786BF}"/>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9112A027-ED2D-8D40-B61D-8BA2322EFB44}"/>
              </a:ext>
            </a:extLst>
          </p:cNvPr>
          <p:cNvSpPr>
            <a:spLocks noGrp="1"/>
          </p:cNvSpPr>
          <p:nvPr>
            <p:ph type="sldNum" sz="quarter" idx="12"/>
          </p:nvPr>
        </p:nvSpPr>
        <p:spPr/>
        <p:txBody>
          <a:bodyPr/>
          <a:lstStyle/>
          <a:p>
            <a:fld id="{89BE9B3E-1D13-6B4A-A534-9702CC24A9D8}" type="slidenum">
              <a:rPr kumimoji="1" lang="zh-CN" altLang="en-US" smtClean="0"/>
              <a:t>‹#›</a:t>
            </a:fld>
            <a:endParaRPr kumimoji="1" lang="zh-CN" altLang="en-US"/>
          </a:p>
        </p:txBody>
      </p:sp>
    </p:spTree>
    <p:extLst>
      <p:ext uri="{BB962C8B-B14F-4D97-AF65-F5344CB8AC3E}">
        <p14:creationId xmlns:p14="http://schemas.microsoft.com/office/powerpoint/2010/main" val="2055544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EBA25-67BA-7240-80F9-D3EE2F67649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E5733863-D88C-0C43-A378-92F9C68E97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2B839E18-3310-7E4F-9142-2EDAB3AA39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8311A5A-398E-024A-ABE4-07248B1C5BF7}"/>
              </a:ext>
            </a:extLst>
          </p:cNvPr>
          <p:cNvSpPr>
            <a:spLocks noGrp="1"/>
          </p:cNvSpPr>
          <p:nvPr>
            <p:ph type="dt" sz="half" idx="10"/>
          </p:nvPr>
        </p:nvSpPr>
        <p:spPr/>
        <p:txBody>
          <a:bodyPr/>
          <a:lstStyle/>
          <a:p>
            <a:fld id="{15256738-9C3B-9C4C-AB5E-3706333B1F72}" type="datetimeFigureOut">
              <a:rPr kumimoji="1" lang="zh-CN" altLang="en-US" smtClean="0"/>
              <a:t>2021/1/10</a:t>
            </a:fld>
            <a:endParaRPr kumimoji="1" lang="zh-CN" altLang="en-US"/>
          </a:p>
        </p:txBody>
      </p:sp>
      <p:sp>
        <p:nvSpPr>
          <p:cNvPr id="6" name="页脚占位符 5">
            <a:extLst>
              <a:ext uri="{FF2B5EF4-FFF2-40B4-BE49-F238E27FC236}">
                <a16:creationId xmlns:a16="http://schemas.microsoft.com/office/drawing/2014/main" id="{764696CA-4BB1-F441-919E-540C22DE18A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5A35D51-D7BF-C949-AE7D-D7562AD0EE95}"/>
              </a:ext>
            </a:extLst>
          </p:cNvPr>
          <p:cNvSpPr>
            <a:spLocks noGrp="1"/>
          </p:cNvSpPr>
          <p:nvPr>
            <p:ph type="sldNum" sz="quarter" idx="12"/>
          </p:nvPr>
        </p:nvSpPr>
        <p:spPr/>
        <p:txBody>
          <a:bodyPr/>
          <a:lstStyle/>
          <a:p>
            <a:fld id="{89BE9B3E-1D13-6B4A-A534-9702CC24A9D8}" type="slidenum">
              <a:rPr kumimoji="1" lang="zh-CN" altLang="en-US" smtClean="0"/>
              <a:t>‹#›</a:t>
            </a:fld>
            <a:endParaRPr kumimoji="1" lang="zh-CN" altLang="en-US"/>
          </a:p>
        </p:txBody>
      </p:sp>
    </p:spTree>
    <p:extLst>
      <p:ext uri="{BB962C8B-B14F-4D97-AF65-F5344CB8AC3E}">
        <p14:creationId xmlns:p14="http://schemas.microsoft.com/office/powerpoint/2010/main" val="3705588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F001B-7C08-5046-B098-9B695FADC88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FEB24D7C-F73B-9445-AC99-F2CB224EF2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25377775-D217-1440-A812-2E94E01A0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BC5CC9C-0DBF-3448-AE73-15EF6A646069}"/>
              </a:ext>
            </a:extLst>
          </p:cNvPr>
          <p:cNvSpPr>
            <a:spLocks noGrp="1"/>
          </p:cNvSpPr>
          <p:nvPr>
            <p:ph type="dt" sz="half" idx="10"/>
          </p:nvPr>
        </p:nvSpPr>
        <p:spPr/>
        <p:txBody>
          <a:bodyPr/>
          <a:lstStyle/>
          <a:p>
            <a:fld id="{15256738-9C3B-9C4C-AB5E-3706333B1F72}" type="datetimeFigureOut">
              <a:rPr kumimoji="1" lang="zh-CN" altLang="en-US" smtClean="0"/>
              <a:t>2021/1/10</a:t>
            </a:fld>
            <a:endParaRPr kumimoji="1" lang="zh-CN" altLang="en-US"/>
          </a:p>
        </p:txBody>
      </p:sp>
      <p:sp>
        <p:nvSpPr>
          <p:cNvPr id="6" name="页脚占位符 5">
            <a:extLst>
              <a:ext uri="{FF2B5EF4-FFF2-40B4-BE49-F238E27FC236}">
                <a16:creationId xmlns:a16="http://schemas.microsoft.com/office/drawing/2014/main" id="{F719A726-C850-EA41-A00E-A578B854F8B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4646AFB-61EE-EE4F-919B-509EF365F9B3}"/>
              </a:ext>
            </a:extLst>
          </p:cNvPr>
          <p:cNvSpPr>
            <a:spLocks noGrp="1"/>
          </p:cNvSpPr>
          <p:nvPr>
            <p:ph type="sldNum" sz="quarter" idx="12"/>
          </p:nvPr>
        </p:nvSpPr>
        <p:spPr/>
        <p:txBody>
          <a:bodyPr/>
          <a:lstStyle/>
          <a:p>
            <a:fld id="{89BE9B3E-1D13-6B4A-A534-9702CC24A9D8}" type="slidenum">
              <a:rPr kumimoji="1" lang="zh-CN" altLang="en-US" smtClean="0"/>
              <a:t>‹#›</a:t>
            </a:fld>
            <a:endParaRPr kumimoji="1" lang="zh-CN" altLang="en-US"/>
          </a:p>
        </p:txBody>
      </p:sp>
    </p:spTree>
    <p:extLst>
      <p:ext uri="{BB962C8B-B14F-4D97-AF65-F5344CB8AC3E}">
        <p14:creationId xmlns:p14="http://schemas.microsoft.com/office/powerpoint/2010/main" val="3361423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EB1C772-6611-E247-AFBF-DE4738502B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BCBC9D5-6DA0-7647-954D-101CAED4C7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35F6305-16E7-F24A-A03A-E8DC20B2E4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256738-9C3B-9C4C-AB5E-3706333B1F72}" type="datetimeFigureOut">
              <a:rPr kumimoji="1" lang="zh-CN" altLang="en-US" smtClean="0"/>
              <a:t>2021/1/10</a:t>
            </a:fld>
            <a:endParaRPr kumimoji="1" lang="zh-CN" altLang="en-US"/>
          </a:p>
        </p:txBody>
      </p:sp>
      <p:sp>
        <p:nvSpPr>
          <p:cNvPr id="5" name="页脚占位符 4">
            <a:extLst>
              <a:ext uri="{FF2B5EF4-FFF2-40B4-BE49-F238E27FC236}">
                <a16:creationId xmlns:a16="http://schemas.microsoft.com/office/drawing/2014/main" id="{777044FD-99F1-6749-B2D3-300F77775E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3C3284FD-A555-C045-8540-E7886FF1E4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BE9B3E-1D13-6B4A-A534-9702CC24A9D8}" type="slidenum">
              <a:rPr kumimoji="1" lang="zh-CN" altLang="en-US" smtClean="0"/>
              <a:t>‹#›</a:t>
            </a:fld>
            <a:endParaRPr kumimoji="1" lang="zh-CN" altLang="en-US"/>
          </a:p>
        </p:txBody>
      </p:sp>
    </p:spTree>
    <p:extLst>
      <p:ext uri="{BB962C8B-B14F-4D97-AF65-F5344CB8AC3E}">
        <p14:creationId xmlns:p14="http://schemas.microsoft.com/office/powerpoint/2010/main" val="1550565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三角形 4">
            <a:extLst>
              <a:ext uri="{FF2B5EF4-FFF2-40B4-BE49-F238E27FC236}">
                <a16:creationId xmlns:a16="http://schemas.microsoft.com/office/drawing/2014/main" id="{B5849606-379A-3E49-A361-9F42A41B850F}"/>
              </a:ext>
            </a:extLst>
          </p:cNvPr>
          <p:cNvSpPr/>
          <p:nvPr/>
        </p:nvSpPr>
        <p:spPr>
          <a:xfrm>
            <a:off x="410722" y="1003743"/>
            <a:ext cx="4025812" cy="4850514"/>
          </a:xfrm>
          <a:prstGeom prst="triangl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 name="五角星 8">
            <a:extLst>
              <a:ext uri="{FF2B5EF4-FFF2-40B4-BE49-F238E27FC236}">
                <a16:creationId xmlns:a16="http://schemas.microsoft.com/office/drawing/2014/main" id="{099984C6-9A7B-3743-AE15-E44EDC90164B}"/>
              </a:ext>
            </a:extLst>
          </p:cNvPr>
          <p:cNvSpPr/>
          <p:nvPr/>
        </p:nvSpPr>
        <p:spPr>
          <a:xfrm>
            <a:off x="2152165" y="560831"/>
            <a:ext cx="542925" cy="442912"/>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减 11">
            <a:extLst>
              <a:ext uri="{FF2B5EF4-FFF2-40B4-BE49-F238E27FC236}">
                <a16:creationId xmlns:a16="http://schemas.microsoft.com/office/drawing/2014/main" id="{A4946FEB-08E7-0746-B004-4643023ED8F3}"/>
              </a:ext>
            </a:extLst>
          </p:cNvPr>
          <p:cNvSpPr/>
          <p:nvPr/>
        </p:nvSpPr>
        <p:spPr>
          <a:xfrm>
            <a:off x="-1466850" y="2085975"/>
            <a:ext cx="13658850" cy="8572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减 12">
            <a:extLst>
              <a:ext uri="{FF2B5EF4-FFF2-40B4-BE49-F238E27FC236}">
                <a16:creationId xmlns:a16="http://schemas.microsoft.com/office/drawing/2014/main" id="{4DFE75D1-B3EB-4840-9F93-EB002254371A}"/>
              </a:ext>
            </a:extLst>
          </p:cNvPr>
          <p:cNvSpPr/>
          <p:nvPr/>
        </p:nvSpPr>
        <p:spPr>
          <a:xfrm>
            <a:off x="-1738313" y="4415208"/>
            <a:ext cx="14201775" cy="71437"/>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1E16A23F-4CAF-4D0D-AF6C-55F2DB42CF03}"/>
              </a:ext>
            </a:extLst>
          </p:cNvPr>
          <p:cNvSpPr txBox="1"/>
          <p:nvPr/>
        </p:nvSpPr>
        <p:spPr>
          <a:xfrm>
            <a:off x="3054967" y="313661"/>
            <a:ext cx="7816232" cy="2062103"/>
          </a:xfrm>
          <a:prstGeom prst="rect">
            <a:avLst/>
          </a:prstGeom>
          <a:noFill/>
        </p:spPr>
        <p:txBody>
          <a:bodyPr wrap="square">
            <a:spAutoFit/>
          </a:bodyPr>
          <a:lstStyle/>
          <a:p>
            <a:r>
              <a:rPr lang="zh-CN" altLang="en-US" sz="1600" dirty="0"/>
              <a:t>What % of the waiting halls of all subway stations is this year for the floor is too old to make people feel uncomfortable?</a:t>
            </a:r>
            <a:endParaRPr lang="en-US" altLang="zh-CN" sz="1600" dirty="0"/>
          </a:p>
          <a:p>
            <a:endParaRPr lang="en-US" altLang="zh-CN" sz="1600" dirty="0"/>
          </a:p>
          <a:p>
            <a:r>
              <a:rPr lang="en-US" altLang="zh-CN" sz="1600" dirty="0"/>
              <a:t>What % of the turnstiles are most sensitive and least insensitive in all subway stations this year?</a:t>
            </a:r>
          </a:p>
          <a:p>
            <a:r>
              <a:rPr lang="en-US" altLang="zh-CN" sz="1600" dirty="0"/>
              <a:t>which subway station has the largest waiting hall? list all the information of the waiting hall and the subway station's name.</a:t>
            </a:r>
          </a:p>
          <a:p>
            <a:endParaRPr lang="zh-CN" altLang="en-US" sz="1600" dirty="0"/>
          </a:p>
        </p:txBody>
      </p:sp>
      <p:sp>
        <p:nvSpPr>
          <p:cNvPr id="10" name="文本框 9">
            <a:extLst>
              <a:ext uri="{FF2B5EF4-FFF2-40B4-BE49-F238E27FC236}">
                <a16:creationId xmlns:a16="http://schemas.microsoft.com/office/drawing/2014/main" id="{70D1452F-629F-48E7-8A53-485267B6A2DC}"/>
              </a:ext>
            </a:extLst>
          </p:cNvPr>
          <p:cNvSpPr txBox="1"/>
          <p:nvPr/>
        </p:nvSpPr>
        <p:spPr>
          <a:xfrm>
            <a:off x="3589866" y="2309690"/>
            <a:ext cx="7281334" cy="2092881"/>
          </a:xfrm>
          <a:prstGeom prst="rect">
            <a:avLst/>
          </a:prstGeom>
          <a:noFill/>
        </p:spPr>
        <p:txBody>
          <a:bodyPr wrap="square">
            <a:spAutoFit/>
          </a:bodyPr>
          <a:lstStyle/>
          <a:p>
            <a:r>
              <a:rPr lang="zh-CN" altLang="en-US" sz="1600" dirty="0"/>
              <a:t>Which waiting halls at which times the pm concentration exceeds the average of the day, list the information of these waiting halls and the pm concentration of the corresponding time, and the average pm concentration of the day in all subway stations？</a:t>
            </a:r>
            <a:endParaRPr lang="en-US" altLang="zh-CN" sz="1600" dirty="0"/>
          </a:p>
          <a:p>
            <a:endParaRPr lang="en-US" altLang="zh-CN" sz="1600" dirty="0"/>
          </a:p>
          <a:p>
            <a:r>
              <a:rPr lang="en-US" altLang="zh-CN" sz="1600" dirty="0"/>
              <a:t>The total amount of money will be spent on updating the older floor(means the floor can not work well) and order light for every waiting hall?</a:t>
            </a:r>
            <a:endParaRPr lang="zh-CN" altLang="en-US" sz="1600" dirty="0"/>
          </a:p>
          <a:p>
            <a:endParaRPr lang="zh-CN" altLang="en-US" dirty="0"/>
          </a:p>
        </p:txBody>
      </p:sp>
      <p:sp>
        <p:nvSpPr>
          <p:cNvPr id="14" name="文本框 13">
            <a:extLst>
              <a:ext uri="{FF2B5EF4-FFF2-40B4-BE49-F238E27FC236}">
                <a16:creationId xmlns:a16="http://schemas.microsoft.com/office/drawing/2014/main" id="{65771785-5ADE-435E-A93B-2298229FEFC1}"/>
              </a:ext>
            </a:extLst>
          </p:cNvPr>
          <p:cNvSpPr txBox="1"/>
          <p:nvPr/>
        </p:nvSpPr>
        <p:spPr>
          <a:xfrm>
            <a:off x="4436534" y="4563805"/>
            <a:ext cx="6434665" cy="2031325"/>
          </a:xfrm>
          <a:prstGeom prst="rect">
            <a:avLst/>
          </a:prstGeom>
          <a:noFill/>
        </p:spPr>
        <p:txBody>
          <a:bodyPr wrap="square">
            <a:spAutoFit/>
          </a:bodyPr>
          <a:lstStyle/>
          <a:p>
            <a:r>
              <a:rPr lang="en-US" altLang="zh-CN" dirty="0"/>
              <a:t>which waiting hall's turnstile need to be replaced this year and how much money will spend in updating the display </a:t>
            </a:r>
            <a:r>
              <a:rPr lang="en-US" altLang="zh-CN"/>
              <a:t>screen ?</a:t>
            </a:r>
          </a:p>
          <a:p>
            <a:endParaRPr lang="en-US" altLang="zh-CN" dirty="0"/>
          </a:p>
          <a:p>
            <a:r>
              <a:rPr lang="en-US" altLang="zh-CN" dirty="0"/>
              <a:t>which waiting hall has the most comfortable </a:t>
            </a:r>
            <a:r>
              <a:rPr lang="en-US" altLang="zh-CN" dirty="0" err="1"/>
              <a:t>enviornment</a:t>
            </a:r>
            <a:r>
              <a:rPr lang="en-US" altLang="zh-CN" dirty="0"/>
              <a:t> or has the best turnstile(with most sensitive and best display screen)? list the information of waiting hall and turnstile.</a:t>
            </a:r>
          </a:p>
          <a:p>
            <a:endParaRPr lang="zh-CN" altLang="en-US" dirty="0"/>
          </a:p>
        </p:txBody>
      </p:sp>
      <p:sp>
        <p:nvSpPr>
          <p:cNvPr id="2" name="文本框 1">
            <a:extLst>
              <a:ext uri="{FF2B5EF4-FFF2-40B4-BE49-F238E27FC236}">
                <a16:creationId xmlns:a16="http://schemas.microsoft.com/office/drawing/2014/main" id="{1F1AEC06-2C13-49D0-8942-45897E834EBC}"/>
              </a:ext>
            </a:extLst>
          </p:cNvPr>
          <p:cNvSpPr txBox="1"/>
          <p:nvPr/>
        </p:nvSpPr>
        <p:spPr>
          <a:xfrm>
            <a:off x="10762456" y="629920"/>
            <a:ext cx="738664" cy="1470343"/>
          </a:xfrm>
          <a:prstGeom prst="rect">
            <a:avLst/>
          </a:prstGeom>
          <a:noFill/>
        </p:spPr>
        <p:txBody>
          <a:bodyPr vert="eaVert" wrap="square" rtlCol="0">
            <a:spAutoFit/>
          </a:bodyPr>
          <a:lstStyle/>
          <a:p>
            <a:r>
              <a:rPr lang="en-US" altLang="zh-CN" dirty="0"/>
              <a:t>Subway station</a:t>
            </a:r>
            <a:endParaRPr lang="zh-CN" altLang="en-US" dirty="0"/>
          </a:p>
        </p:txBody>
      </p:sp>
      <p:sp>
        <p:nvSpPr>
          <p:cNvPr id="11" name="文本框 10">
            <a:extLst>
              <a:ext uri="{FF2B5EF4-FFF2-40B4-BE49-F238E27FC236}">
                <a16:creationId xmlns:a16="http://schemas.microsoft.com/office/drawing/2014/main" id="{7F425B35-D235-40C2-97F7-C7399D383C16}"/>
              </a:ext>
            </a:extLst>
          </p:cNvPr>
          <p:cNvSpPr txBox="1"/>
          <p:nvPr/>
        </p:nvSpPr>
        <p:spPr>
          <a:xfrm>
            <a:off x="11066353" y="2486845"/>
            <a:ext cx="461665" cy="1470343"/>
          </a:xfrm>
          <a:prstGeom prst="rect">
            <a:avLst/>
          </a:prstGeom>
          <a:noFill/>
        </p:spPr>
        <p:txBody>
          <a:bodyPr vert="eaVert" wrap="square" rtlCol="0">
            <a:spAutoFit/>
          </a:bodyPr>
          <a:lstStyle/>
          <a:p>
            <a:r>
              <a:rPr lang="en-US" altLang="zh-CN" dirty="0"/>
              <a:t>Waiting hall</a:t>
            </a:r>
            <a:endParaRPr lang="zh-CN" altLang="en-US" dirty="0"/>
          </a:p>
        </p:txBody>
      </p:sp>
      <p:sp>
        <p:nvSpPr>
          <p:cNvPr id="15" name="文本框 14">
            <a:extLst>
              <a:ext uri="{FF2B5EF4-FFF2-40B4-BE49-F238E27FC236}">
                <a16:creationId xmlns:a16="http://schemas.microsoft.com/office/drawing/2014/main" id="{D952AA63-3322-44AC-BC15-0101B187A523}"/>
              </a:ext>
            </a:extLst>
          </p:cNvPr>
          <p:cNvSpPr txBox="1"/>
          <p:nvPr/>
        </p:nvSpPr>
        <p:spPr>
          <a:xfrm>
            <a:off x="11131788" y="4730353"/>
            <a:ext cx="461665" cy="1470343"/>
          </a:xfrm>
          <a:prstGeom prst="rect">
            <a:avLst/>
          </a:prstGeom>
          <a:noFill/>
        </p:spPr>
        <p:txBody>
          <a:bodyPr vert="eaVert" wrap="square" rtlCol="0">
            <a:spAutoFit/>
          </a:bodyPr>
          <a:lstStyle/>
          <a:p>
            <a:r>
              <a:rPr lang="en-US" altLang="zh-CN" dirty="0"/>
              <a:t>Turnstile</a:t>
            </a:r>
          </a:p>
        </p:txBody>
      </p:sp>
    </p:spTree>
    <p:extLst>
      <p:ext uri="{BB962C8B-B14F-4D97-AF65-F5344CB8AC3E}">
        <p14:creationId xmlns:p14="http://schemas.microsoft.com/office/powerpoint/2010/main" val="4047961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8B4734-DF97-4F9A-B87F-ACC2FB8385A6}"/>
              </a:ext>
            </a:extLst>
          </p:cNvPr>
          <p:cNvSpPr>
            <a:spLocks noGrp="1"/>
          </p:cNvSpPr>
          <p:nvPr>
            <p:ph type="title"/>
          </p:nvPr>
        </p:nvSpPr>
        <p:spPr/>
        <p:txBody>
          <a:bodyPr/>
          <a:lstStyle/>
          <a:p>
            <a:r>
              <a:rPr lang="en-US" altLang="zh-CN" dirty="0"/>
              <a:t>Aim</a:t>
            </a:r>
            <a:endParaRPr lang="zh-CN" altLang="en-US" dirty="0"/>
          </a:p>
        </p:txBody>
      </p:sp>
      <p:sp>
        <p:nvSpPr>
          <p:cNvPr id="3" name="内容占位符 2">
            <a:extLst>
              <a:ext uri="{FF2B5EF4-FFF2-40B4-BE49-F238E27FC236}">
                <a16:creationId xmlns:a16="http://schemas.microsoft.com/office/drawing/2014/main" id="{063CCEDA-C8DB-4923-9278-46821475115E}"/>
              </a:ext>
            </a:extLst>
          </p:cNvPr>
          <p:cNvSpPr>
            <a:spLocks noGrp="1"/>
          </p:cNvSpPr>
          <p:nvPr>
            <p:ph idx="1"/>
          </p:nvPr>
        </p:nvSpPr>
        <p:spPr/>
        <p:txBody>
          <a:bodyPr/>
          <a:lstStyle/>
          <a:p>
            <a:r>
              <a:rPr lang="en-US" altLang="zh-CN" dirty="0"/>
              <a:t>1. </a:t>
            </a:r>
            <a:r>
              <a:rPr lang="zh-CN" altLang="en-US" dirty="0"/>
              <a:t>为地铁站工作人员及乘客提供一个舒适的环境</a:t>
            </a:r>
            <a:endParaRPr lang="en-US" altLang="zh-CN" dirty="0"/>
          </a:p>
          <a:p>
            <a:r>
              <a:rPr lang="en-US" altLang="zh-CN" dirty="0"/>
              <a:t>2. </a:t>
            </a:r>
            <a:r>
              <a:rPr lang="zh-CN" altLang="en-US" dirty="0"/>
              <a:t>为乘客进出地铁提供安全保障及高效进出通道</a:t>
            </a:r>
            <a:endParaRPr lang="en-US" altLang="zh-CN" dirty="0"/>
          </a:p>
          <a:p>
            <a:r>
              <a:rPr lang="en-US" altLang="zh-CN" dirty="0"/>
              <a:t>3. </a:t>
            </a:r>
            <a:r>
              <a:rPr lang="zh-CN" altLang="en-US" dirty="0"/>
              <a:t>为乘客在候车厅休息、等待提供舒适的环境</a:t>
            </a:r>
            <a:endParaRPr lang="en-US" altLang="zh-CN" dirty="0"/>
          </a:p>
          <a:p>
            <a:r>
              <a:rPr lang="en-US" altLang="zh-CN" dirty="0"/>
              <a:t>4. </a:t>
            </a:r>
            <a:r>
              <a:rPr lang="zh-CN" altLang="en-US" dirty="0"/>
              <a:t>为投资人提供关于地铁站资产相关报告，并提供相关资产价格及使用相关使用寿命说明</a:t>
            </a:r>
            <a:endParaRPr lang="en-US" altLang="zh-CN" dirty="0"/>
          </a:p>
          <a:p>
            <a:r>
              <a:rPr lang="en-US" altLang="zh-CN" dirty="0"/>
              <a:t>5. </a:t>
            </a:r>
            <a:r>
              <a:rPr lang="zh-CN" altLang="en-US" dirty="0"/>
              <a:t>为投资者提供地铁站空气质量相关报告，为将来更好的优化地铁站空气质量提供数据支撑</a:t>
            </a:r>
            <a:endParaRPr lang="en-US" altLang="zh-CN" dirty="0"/>
          </a:p>
          <a:p>
            <a:r>
              <a:rPr lang="en-US" altLang="zh-CN" dirty="0"/>
              <a:t>6. </a:t>
            </a:r>
            <a:r>
              <a:rPr lang="zh-CN" altLang="en-US"/>
              <a:t>通过对地铁站空气质量检测，以便后续对乘客进行出行提醒</a:t>
            </a:r>
            <a:endParaRPr lang="zh-CN" altLang="en-US" dirty="0"/>
          </a:p>
        </p:txBody>
      </p:sp>
    </p:spTree>
    <p:extLst>
      <p:ext uri="{BB962C8B-B14F-4D97-AF65-F5344CB8AC3E}">
        <p14:creationId xmlns:p14="http://schemas.microsoft.com/office/powerpoint/2010/main" val="40581212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304</Words>
  <Application>Microsoft Office PowerPoint</Application>
  <PresentationFormat>宽屏</PresentationFormat>
  <Paragraphs>20</Paragraphs>
  <Slides>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vt:i4>
      </vt:variant>
    </vt:vector>
  </HeadingPairs>
  <TitlesOfParts>
    <vt:vector size="6" baseType="lpstr">
      <vt:lpstr>等线</vt:lpstr>
      <vt:lpstr>等线 Light</vt:lpstr>
      <vt:lpstr>Arial</vt:lpstr>
      <vt:lpstr>Office 主题​​</vt:lpstr>
      <vt:lpstr>PowerPoint 演示文稿</vt:lpstr>
      <vt:lpstr>Aim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Xue, Fengxiang</dc:creator>
  <cp:lastModifiedBy>Li Henrietta</cp:lastModifiedBy>
  <cp:revision>6</cp:revision>
  <dcterms:created xsi:type="dcterms:W3CDTF">2021-01-09T15:38:36Z</dcterms:created>
  <dcterms:modified xsi:type="dcterms:W3CDTF">2021-01-09T17:05:24Z</dcterms:modified>
</cp:coreProperties>
</file>