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7"/>
  </p:notesMasterIdLst>
  <p:sldIdLst>
    <p:sldId id="256" r:id="rId2"/>
    <p:sldId id="380" r:id="rId3"/>
    <p:sldId id="323" r:id="rId4"/>
    <p:sldId id="371" r:id="rId5"/>
    <p:sldId id="390" r:id="rId6"/>
    <p:sldId id="391" r:id="rId7"/>
    <p:sldId id="392" r:id="rId8"/>
    <p:sldId id="374" r:id="rId9"/>
    <p:sldId id="375" r:id="rId10"/>
    <p:sldId id="376" r:id="rId11"/>
    <p:sldId id="348" r:id="rId12"/>
    <p:sldId id="382" r:id="rId13"/>
    <p:sldId id="383" r:id="rId14"/>
    <p:sldId id="365" r:id="rId15"/>
    <p:sldId id="393" r:id="rId16"/>
    <p:sldId id="384" r:id="rId17"/>
    <p:sldId id="366" r:id="rId18"/>
    <p:sldId id="385" r:id="rId19"/>
    <p:sldId id="367" r:id="rId20"/>
    <p:sldId id="386" r:id="rId21"/>
    <p:sldId id="324" r:id="rId22"/>
    <p:sldId id="381" r:id="rId23"/>
    <p:sldId id="312" r:id="rId24"/>
    <p:sldId id="364" r:id="rId25"/>
    <p:sldId id="30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schaler, Steffen" initials="ZS" lastIdx="2" clrIdx="0">
    <p:extLst>
      <p:ext uri="{19B8F6BF-5375-455C-9EA6-DF929625EA0E}">
        <p15:presenceInfo xmlns:p15="http://schemas.microsoft.com/office/powerpoint/2012/main" userId="S-1-5-21-1101985487-4055868668-2532615317-15162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AEC"/>
    <a:srgbClr val="C8E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DE28B0-8C54-8E45-8FE3-83ADA42C1BB2}" v="1" dt="2021-03-26T02:43:01.8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41"/>
    <p:restoredTop sz="94694"/>
  </p:normalViewPr>
  <p:slideViewPr>
    <p:cSldViewPr snapToGrid="0">
      <p:cViewPr varScale="1">
        <p:scale>
          <a:sx n="117" d="100"/>
          <a:sy n="117" d="100"/>
        </p:scale>
        <p:origin x="96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E1E0B6-8E26-4703-819C-A158C4D8551C}" type="datetimeFigureOut">
              <a:rPr lang="en-GB" smtClean="0"/>
              <a:t>26/03/2021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F7AF19-F5F6-4340-BC4B-4BEB8C9B5E54}" type="slidenum">
              <a:rPr lang="en-GB" smtClean="0"/>
              <a:t>‹#›</a:t>
            </a:fld>
            <a:endParaRPr lang="en-GB"/>
          </a:p>
        </p:txBody>
      </p:sp>
    </p:spTree>
    <p:extLst>
      <p:ext uri="{BB962C8B-B14F-4D97-AF65-F5344CB8AC3E}">
        <p14:creationId xmlns:p14="http://schemas.microsoft.com/office/powerpoint/2010/main" val="2978273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B141F5F-2473-41C2-BA2C-9544F5BB1580}" type="slidenum">
              <a:rPr lang="en-GB" smtClean="0">
                <a:solidFill>
                  <a:prstClr val="black"/>
                </a:solidFill>
              </a:rPr>
              <a:pPr/>
              <a:t>1</a:t>
            </a:fld>
            <a:endParaRPr lang="en-GB">
              <a:solidFill>
                <a:prstClr val="black"/>
              </a:solidFill>
            </a:endParaRPr>
          </a:p>
        </p:txBody>
      </p:sp>
    </p:spTree>
    <p:extLst>
      <p:ext uri="{BB962C8B-B14F-4D97-AF65-F5344CB8AC3E}">
        <p14:creationId xmlns:p14="http://schemas.microsoft.com/office/powerpoint/2010/main" val="2168834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AF7AF19-F5F6-4340-BC4B-4BEB8C9B5E54}" type="slidenum">
              <a:rPr lang="en-GB" smtClean="0"/>
              <a:t>21</a:t>
            </a:fld>
            <a:endParaRPr lang="en-GB"/>
          </a:p>
        </p:txBody>
      </p:sp>
    </p:spTree>
    <p:extLst>
      <p:ext uri="{BB962C8B-B14F-4D97-AF65-F5344CB8AC3E}">
        <p14:creationId xmlns:p14="http://schemas.microsoft.com/office/powerpoint/2010/main" val="41538766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Development process not defined</a:t>
            </a:r>
          </a:p>
          <a:p>
            <a:r>
              <a:rPr lang="en-US" dirty="0"/>
              <a:t>Management process not defined</a:t>
            </a:r>
          </a:p>
          <a:p>
            <a:r>
              <a:rPr lang="en-US" dirty="0"/>
              <a:t>Responsibilities not stated</a:t>
            </a:r>
          </a:p>
        </p:txBody>
      </p:sp>
      <p:sp>
        <p:nvSpPr>
          <p:cNvPr id="4" name="Slide Number Placeholder 3"/>
          <p:cNvSpPr>
            <a:spLocks noGrp="1"/>
          </p:cNvSpPr>
          <p:nvPr>
            <p:ph type="sldNum" sz="quarter" idx="5"/>
          </p:nvPr>
        </p:nvSpPr>
        <p:spPr/>
        <p:txBody>
          <a:bodyPr/>
          <a:lstStyle/>
          <a:p>
            <a:fld id="{3AF7AF19-F5F6-4340-BC4B-4BEB8C9B5E54}" type="slidenum">
              <a:rPr lang="en-GB" smtClean="0"/>
              <a:t>22</a:t>
            </a:fld>
            <a:endParaRPr lang="en-GB"/>
          </a:p>
        </p:txBody>
      </p:sp>
    </p:spTree>
    <p:extLst>
      <p:ext uri="{BB962C8B-B14F-4D97-AF65-F5344CB8AC3E}">
        <p14:creationId xmlns:p14="http://schemas.microsoft.com/office/powerpoint/2010/main" val="39445063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AF7AF19-F5F6-4340-BC4B-4BEB8C9B5E54}" type="slidenum">
              <a:rPr lang="en-GB" smtClean="0"/>
              <a:t>23</a:t>
            </a:fld>
            <a:endParaRPr lang="en-GB"/>
          </a:p>
        </p:txBody>
      </p:sp>
    </p:spTree>
    <p:extLst>
      <p:ext uri="{BB962C8B-B14F-4D97-AF65-F5344CB8AC3E}">
        <p14:creationId xmlns:p14="http://schemas.microsoft.com/office/powerpoint/2010/main" val="2049217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AF7AF19-F5F6-4340-BC4B-4BEB8C9B5E54}" type="slidenum">
              <a:rPr lang="en-GB" smtClean="0"/>
              <a:t>24</a:t>
            </a:fld>
            <a:endParaRPr lang="en-GB"/>
          </a:p>
        </p:txBody>
      </p:sp>
    </p:spTree>
    <p:extLst>
      <p:ext uri="{BB962C8B-B14F-4D97-AF65-F5344CB8AC3E}">
        <p14:creationId xmlns:p14="http://schemas.microsoft.com/office/powerpoint/2010/main" val="462389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3B49CD-7E1B-C543-B23F-34FDB672E370}" type="slidenum">
              <a:rPr lang="en-US" smtClean="0"/>
              <a:t>25</a:t>
            </a:fld>
            <a:endParaRPr lang="en-US"/>
          </a:p>
        </p:txBody>
      </p:sp>
    </p:spTree>
    <p:extLst>
      <p:ext uri="{BB962C8B-B14F-4D97-AF65-F5344CB8AC3E}">
        <p14:creationId xmlns:p14="http://schemas.microsoft.com/office/powerpoint/2010/main" val="2000439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AF7AF19-F5F6-4340-BC4B-4BEB8C9B5E54}" type="slidenum">
              <a:rPr lang="en-GB" smtClean="0"/>
              <a:t>3</a:t>
            </a:fld>
            <a:endParaRPr lang="en-GB"/>
          </a:p>
        </p:txBody>
      </p:sp>
    </p:spTree>
    <p:extLst>
      <p:ext uri="{BB962C8B-B14F-4D97-AF65-F5344CB8AC3E}">
        <p14:creationId xmlns:p14="http://schemas.microsoft.com/office/powerpoint/2010/main" val="1917203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AF7AF19-F5F6-4340-BC4B-4BEB8C9B5E54}" type="slidenum">
              <a:rPr lang="en-GB" smtClean="0"/>
              <a:t>11</a:t>
            </a:fld>
            <a:endParaRPr lang="en-GB"/>
          </a:p>
        </p:txBody>
      </p:sp>
    </p:spTree>
    <p:extLst>
      <p:ext uri="{BB962C8B-B14F-4D97-AF65-F5344CB8AC3E}">
        <p14:creationId xmlns:p14="http://schemas.microsoft.com/office/powerpoint/2010/main" val="105520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AF7AF19-F5F6-4340-BC4B-4BEB8C9B5E54}" type="slidenum">
              <a:rPr lang="en-GB" smtClean="0"/>
              <a:t>14</a:t>
            </a:fld>
            <a:endParaRPr lang="en-GB"/>
          </a:p>
        </p:txBody>
      </p:sp>
    </p:spTree>
    <p:extLst>
      <p:ext uri="{BB962C8B-B14F-4D97-AF65-F5344CB8AC3E}">
        <p14:creationId xmlns:p14="http://schemas.microsoft.com/office/powerpoint/2010/main" val="775954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24 uses cases</a:t>
            </a:r>
          </a:p>
        </p:txBody>
      </p:sp>
      <p:sp>
        <p:nvSpPr>
          <p:cNvPr id="4" name="Slide Number Placeholder 3"/>
          <p:cNvSpPr>
            <a:spLocks noGrp="1"/>
          </p:cNvSpPr>
          <p:nvPr>
            <p:ph type="sldNum" sz="quarter" idx="5"/>
          </p:nvPr>
        </p:nvSpPr>
        <p:spPr/>
        <p:txBody>
          <a:bodyPr/>
          <a:lstStyle/>
          <a:p>
            <a:fld id="{3AF7AF19-F5F6-4340-BC4B-4BEB8C9B5E54}" type="slidenum">
              <a:rPr lang="en-GB" smtClean="0"/>
              <a:t>15</a:t>
            </a:fld>
            <a:endParaRPr lang="en-GB"/>
          </a:p>
        </p:txBody>
      </p:sp>
    </p:spTree>
    <p:extLst>
      <p:ext uri="{BB962C8B-B14F-4D97-AF65-F5344CB8AC3E}">
        <p14:creationId xmlns:p14="http://schemas.microsoft.com/office/powerpoint/2010/main" val="1023941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24 uses cases</a:t>
            </a:r>
          </a:p>
        </p:txBody>
      </p:sp>
      <p:sp>
        <p:nvSpPr>
          <p:cNvPr id="4" name="Slide Number Placeholder 3"/>
          <p:cNvSpPr>
            <a:spLocks noGrp="1"/>
          </p:cNvSpPr>
          <p:nvPr>
            <p:ph type="sldNum" sz="quarter" idx="5"/>
          </p:nvPr>
        </p:nvSpPr>
        <p:spPr/>
        <p:txBody>
          <a:bodyPr/>
          <a:lstStyle/>
          <a:p>
            <a:fld id="{3AF7AF19-F5F6-4340-BC4B-4BEB8C9B5E54}" type="slidenum">
              <a:rPr lang="en-GB" smtClean="0"/>
              <a:t>16</a:t>
            </a:fld>
            <a:endParaRPr lang="en-GB"/>
          </a:p>
        </p:txBody>
      </p:sp>
    </p:spTree>
    <p:extLst>
      <p:ext uri="{BB962C8B-B14F-4D97-AF65-F5344CB8AC3E}">
        <p14:creationId xmlns:p14="http://schemas.microsoft.com/office/powerpoint/2010/main" val="2959440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AF7AF19-F5F6-4340-BC4B-4BEB8C9B5E54}" type="slidenum">
              <a:rPr lang="en-GB" smtClean="0"/>
              <a:t>17</a:t>
            </a:fld>
            <a:endParaRPr lang="en-GB"/>
          </a:p>
        </p:txBody>
      </p:sp>
    </p:spTree>
    <p:extLst>
      <p:ext uri="{BB962C8B-B14F-4D97-AF65-F5344CB8AC3E}">
        <p14:creationId xmlns:p14="http://schemas.microsoft.com/office/powerpoint/2010/main" val="2095052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AF7AF19-F5F6-4340-BC4B-4BEB8C9B5E54}" type="slidenum">
              <a:rPr lang="en-GB" smtClean="0"/>
              <a:t>19</a:t>
            </a:fld>
            <a:endParaRPr lang="en-GB"/>
          </a:p>
        </p:txBody>
      </p:sp>
    </p:spTree>
    <p:extLst>
      <p:ext uri="{BB962C8B-B14F-4D97-AF65-F5344CB8AC3E}">
        <p14:creationId xmlns:p14="http://schemas.microsoft.com/office/powerpoint/2010/main" val="2390086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AF7AF19-F5F6-4340-BC4B-4BEB8C9B5E54}" type="slidenum">
              <a:rPr lang="en-GB" smtClean="0"/>
              <a:t>20</a:t>
            </a:fld>
            <a:endParaRPr lang="en-GB"/>
          </a:p>
        </p:txBody>
      </p:sp>
    </p:spTree>
    <p:extLst>
      <p:ext uri="{BB962C8B-B14F-4D97-AF65-F5344CB8AC3E}">
        <p14:creationId xmlns:p14="http://schemas.microsoft.com/office/powerpoint/2010/main" val="99404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file://localhost/Users/mac1/Desktop/KCL%20LOGO%20WOB.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file://localhost/Users/mac1/Desktop/_DSC8668.jpg" TargetMode="External"/><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file://localhost/Users/mac1/Desktop/KCL_box_red_485_rgb.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file://localhost/Users/mac1/Desktop/KCL_box_red_485_rgb.png" TargetMode="External"/><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file://localhost/Users/mac1/Desktop/_DSC8668.jpg" TargetMode="External"/><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file://localhost/Users/mac1/Desktop/_DSC1517.jpg" TargetMode="External"/><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file://localhost/Users/mac1/Desktop/_DSC1517.jpg" TargetMode="External"/><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file://localhost/Volumes/Day1_Data/WORK%20ARCHIVE/%20K/KING'S/11143%20KCL%20POWERPOINT%20UPDATE/BUILD/IMAGES/_DSC8361-rs.jpg" TargetMode="External"/><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file://localhost/Volumes/Day1_Data/WORK%20ARCHIVE/%20K/KING'S/11143%20KCL%20POWERPOINT%20UPDATE/BUILD/IMAGES/_DSC8361-rs.jpg" TargetMode="External"/><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UK Cover slide">
    <p:bg>
      <p:bgPr>
        <a:solidFill>
          <a:srgbClr val="D80815"/>
        </a:solidFill>
        <a:effectLst/>
      </p:bgPr>
    </p:bg>
    <p:spTree>
      <p:nvGrpSpPr>
        <p:cNvPr id="1" name=""/>
        <p:cNvGrpSpPr/>
        <p:nvPr/>
      </p:nvGrpSpPr>
      <p:grpSpPr>
        <a:xfrm>
          <a:off x="0" y="0"/>
          <a:ext cx="0" cy="0"/>
          <a:chOff x="0" y="0"/>
          <a:chExt cx="0" cy="0"/>
        </a:xfrm>
      </p:grpSpPr>
      <p:pic>
        <p:nvPicPr>
          <p:cNvPr id="7" name="KCL-LOGO-INTERNATIONAL.png"/>
          <p:cNvPicPr>
            <a:picLocks noChangeAspect="1"/>
          </p:cNvPicPr>
          <p:nvPr/>
        </p:nvPicPr>
        <p:blipFill>
          <a:blip r:embed="rId2" r:link="rId3">
            <a:extLst>
              <a:ext uri="{28A0092B-C50C-407E-A947-70E740481C1C}">
                <a14:useLocalDpi xmlns:a14="http://schemas.microsoft.com/office/drawing/2010/main" val="0"/>
              </a:ext>
            </a:extLst>
          </a:blip>
          <a:stretch>
            <a:fillRect/>
          </a:stretch>
        </p:blipFill>
        <p:spPr>
          <a:xfrm>
            <a:off x="2188958" y="1397958"/>
            <a:ext cx="7814084" cy="4062084"/>
          </a:xfrm>
          <a:prstGeom prst="rect">
            <a:avLst/>
          </a:prstGeom>
        </p:spPr>
      </p:pic>
    </p:spTree>
    <p:extLst>
      <p:ext uri="{BB962C8B-B14F-4D97-AF65-F5344CB8AC3E}">
        <p14:creationId xmlns:p14="http://schemas.microsoft.com/office/powerpoint/2010/main" val="86793044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Divider - teal">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a:t>Click to edit master title style</a:t>
            </a:r>
            <a:endParaRPr lang="en-US"/>
          </a:p>
        </p:txBody>
      </p:sp>
      <p:sp>
        <p:nvSpPr>
          <p:cNvPr id="3" name="Subtitle 2"/>
          <p:cNvSpPr>
            <a:spLocks noGrp="1"/>
          </p:cNvSpPr>
          <p:nvPr>
            <p:ph type="subTitle" idx="1" hasCustomPrompt="1"/>
          </p:nvPr>
        </p:nvSpPr>
        <p:spPr>
          <a:xfrm>
            <a:off x="480000" y="5598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Tree>
    <p:extLst>
      <p:ext uri="{BB962C8B-B14F-4D97-AF65-F5344CB8AC3E}">
        <p14:creationId xmlns:p14="http://schemas.microsoft.com/office/powerpoint/2010/main" val="322052364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Divider - sea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a:t>Click to edit master title style</a:t>
            </a:r>
            <a:endParaRPr lang="en-US"/>
          </a:p>
        </p:txBody>
      </p:sp>
      <p:sp>
        <p:nvSpPr>
          <p:cNvPr id="3" name="Subtitle 2"/>
          <p:cNvSpPr>
            <a:spLocks noGrp="1"/>
          </p:cNvSpPr>
          <p:nvPr>
            <p:ph type="subTitle" idx="1" hasCustomPrompt="1"/>
          </p:nvPr>
        </p:nvSpPr>
        <p:spPr>
          <a:xfrm>
            <a:off x="480000" y="5598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Tree>
    <p:extLst>
      <p:ext uri="{BB962C8B-B14F-4D97-AF65-F5344CB8AC3E}">
        <p14:creationId xmlns:p14="http://schemas.microsoft.com/office/powerpoint/2010/main" val="166481738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 text and bullets">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normAutofit/>
          </a:bodyPr>
          <a:lstStyle>
            <a:lvl1pPr marL="0" indent="0">
              <a:lnSpc>
                <a:spcPct val="120000"/>
              </a:lnSpc>
              <a:spcBef>
                <a:spcPts val="0"/>
              </a:spcBef>
              <a:buNone/>
              <a:defRPr sz="2000">
                <a:solidFill>
                  <a:srgbClr val="0A2D50"/>
                </a:solidFill>
                <a:latin typeface="Impact"/>
                <a:cs typeface="Impact"/>
              </a:defRPr>
            </a:lvl1pPr>
            <a:lvl2pPr marL="0" indent="0">
              <a:lnSpc>
                <a:spcPct val="120000"/>
              </a:lnSpc>
              <a:spcBef>
                <a:spcPts val="0"/>
              </a:spcBef>
              <a:buNone/>
              <a:defRPr sz="2000">
                <a:latin typeface="Georgia"/>
                <a:cs typeface="Georgia"/>
              </a:defRPr>
            </a:lvl2pPr>
            <a:lvl3pPr marL="269875" indent="-269875">
              <a:lnSpc>
                <a:spcPct val="120000"/>
              </a:lnSpc>
              <a:spcBef>
                <a:spcPts val="0"/>
              </a:spcBef>
              <a:defRPr sz="2000">
                <a:latin typeface="Georgia"/>
                <a:cs typeface="Georgia"/>
              </a:defRPr>
            </a:lvl3pPr>
            <a:lvl4pPr marL="539750" indent="-269875">
              <a:lnSpc>
                <a:spcPct val="120000"/>
              </a:lnSpc>
              <a:spcBef>
                <a:spcPts val="0"/>
              </a:spcBef>
              <a:defRPr sz="2000">
                <a:latin typeface="Georgia"/>
                <a:cs typeface="Georgia"/>
              </a:defRPr>
            </a:lvl4pPr>
            <a:lvl5pPr marL="809625" indent="-269875">
              <a:lnSpc>
                <a:spcPct val="120000"/>
              </a:lnSpc>
              <a:spcBef>
                <a:spcPts val="0"/>
              </a:spcBef>
              <a:defRPr sz="2000">
                <a:latin typeface="Georgia"/>
                <a:cs typeface="Georgia"/>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cxnSp>
        <p:nvCxnSpPr>
          <p:cNvPr id="7" name="Straight Connector 6"/>
          <p:cNvCxnSpPr/>
          <p:nvPr/>
        </p:nvCxnSpPr>
        <p:spPr>
          <a:xfrm>
            <a:off x="480000" y="909220"/>
            <a:ext cx="11232000" cy="0"/>
          </a:xfrm>
          <a:prstGeom prst="line">
            <a:avLst/>
          </a:prstGeom>
          <a:ln w="12700">
            <a:solidFill>
              <a:srgbClr val="C2B6AB"/>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9" name="Date Placeholder 8"/>
          <p:cNvSpPr>
            <a:spLocks noGrp="1"/>
          </p:cNvSpPr>
          <p:nvPr>
            <p:ph type="dt" sz="half" idx="10"/>
          </p:nvPr>
        </p:nvSpPr>
        <p:spPr/>
        <p:txBody>
          <a:bodyPr/>
          <a:lstStyle/>
          <a:p>
            <a:endParaRPr lang="en-US">
              <a:solidFill>
                <a:srgbClr val="0A2D50"/>
              </a:solidFill>
            </a:endParaRPr>
          </a:p>
        </p:txBody>
      </p:sp>
      <p:sp>
        <p:nvSpPr>
          <p:cNvPr id="10" name="Footer Placeholder 9"/>
          <p:cNvSpPr>
            <a:spLocks noGrp="1"/>
          </p:cNvSpPr>
          <p:nvPr>
            <p:ph type="ftr" sz="quarter" idx="11"/>
          </p:nvPr>
        </p:nvSpPr>
        <p:spPr/>
        <p:txBody>
          <a:bodyPr/>
          <a:lstStyle/>
          <a:p>
            <a:endParaRPr lang="en-US">
              <a:solidFill>
                <a:srgbClr val="0A2D50"/>
              </a:solidFill>
            </a:endParaRPr>
          </a:p>
        </p:txBody>
      </p:sp>
      <p:sp>
        <p:nvSpPr>
          <p:cNvPr id="11" name="Slide Number Placeholder 10"/>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Tree>
    <p:extLst>
      <p:ext uri="{BB962C8B-B14F-4D97-AF65-F5344CB8AC3E}">
        <p14:creationId xmlns:p14="http://schemas.microsoft.com/office/powerpoint/2010/main" val="321890185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1_Title and Content - text and bullets">
    <p:bg>
      <p:bgPr>
        <a:solidFill>
          <a:srgbClr val="C8E128">
            <a:alpha val="50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normAutofit/>
          </a:bodyPr>
          <a:lstStyle>
            <a:lvl1pPr marL="0" indent="0">
              <a:lnSpc>
                <a:spcPct val="120000"/>
              </a:lnSpc>
              <a:spcBef>
                <a:spcPts val="0"/>
              </a:spcBef>
              <a:buNone/>
              <a:defRPr sz="2000">
                <a:solidFill>
                  <a:srgbClr val="0A2D50"/>
                </a:solidFill>
                <a:latin typeface="Impact"/>
                <a:cs typeface="Impact"/>
              </a:defRPr>
            </a:lvl1pPr>
            <a:lvl2pPr marL="0" indent="0">
              <a:lnSpc>
                <a:spcPct val="120000"/>
              </a:lnSpc>
              <a:spcBef>
                <a:spcPts val="0"/>
              </a:spcBef>
              <a:buNone/>
              <a:defRPr sz="2000">
                <a:latin typeface="Georgia"/>
                <a:cs typeface="Georgia"/>
              </a:defRPr>
            </a:lvl2pPr>
            <a:lvl3pPr marL="269875" indent="-269875">
              <a:lnSpc>
                <a:spcPct val="120000"/>
              </a:lnSpc>
              <a:spcBef>
                <a:spcPts val="0"/>
              </a:spcBef>
              <a:defRPr sz="2000">
                <a:latin typeface="Georgia"/>
                <a:cs typeface="Georgia"/>
              </a:defRPr>
            </a:lvl3pPr>
            <a:lvl4pPr marL="539750" indent="-269875">
              <a:lnSpc>
                <a:spcPct val="120000"/>
              </a:lnSpc>
              <a:spcBef>
                <a:spcPts val="0"/>
              </a:spcBef>
              <a:defRPr sz="2000">
                <a:latin typeface="Georgia"/>
                <a:cs typeface="Georgia"/>
              </a:defRPr>
            </a:lvl4pPr>
            <a:lvl5pPr marL="809625" indent="-269875">
              <a:lnSpc>
                <a:spcPct val="120000"/>
              </a:lnSpc>
              <a:spcBef>
                <a:spcPts val="0"/>
              </a:spcBef>
              <a:defRPr sz="2000">
                <a:latin typeface="Georgia"/>
                <a:cs typeface="Georgia"/>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80000" y="6498000"/>
            <a:ext cx="960000" cy="360000"/>
          </a:xfrm>
          <a:prstGeom prst="rect">
            <a:avLst/>
          </a:prstGeom>
        </p:spPr>
        <p:txBody>
          <a:bodyPr/>
          <a:lstStyle>
            <a:lvl1pPr>
              <a:defRPr sz="1000">
                <a:latin typeface="Georgia"/>
                <a:cs typeface="Georgia"/>
              </a:defRPr>
            </a:lvl1pPr>
          </a:lstStyle>
          <a:p>
            <a:endParaRPr lang="en-US">
              <a:solidFill>
                <a:srgbClr val="0A2D50"/>
              </a:solidFill>
            </a:endParaRPr>
          </a:p>
        </p:txBody>
      </p:sp>
      <p:sp>
        <p:nvSpPr>
          <p:cNvPr id="5" name="Footer Placeholder 4"/>
          <p:cNvSpPr>
            <a:spLocks noGrp="1"/>
          </p:cNvSpPr>
          <p:nvPr>
            <p:ph type="ftr" sz="quarter" idx="11"/>
          </p:nvPr>
        </p:nvSpPr>
        <p:spPr>
          <a:xfrm>
            <a:off x="1440000" y="6498000"/>
            <a:ext cx="9312000" cy="360000"/>
          </a:xfrm>
          <a:prstGeom prst="rect">
            <a:avLst/>
          </a:prstGeom>
        </p:spPr>
        <p:txBody>
          <a:bodyPr/>
          <a:lstStyle>
            <a:lvl1pPr>
              <a:defRPr sz="1000">
                <a:latin typeface="Georgia"/>
                <a:cs typeface="Georgia"/>
              </a:defRPr>
            </a:lvl1pPr>
          </a:lstStyle>
          <a:p>
            <a:endParaRPr lang="en-US">
              <a:solidFill>
                <a:srgbClr val="0A2D50"/>
              </a:solidFill>
            </a:endParaRPr>
          </a:p>
        </p:txBody>
      </p:sp>
      <p:sp>
        <p:nvSpPr>
          <p:cNvPr id="6" name="Slide Number Placeholder 5"/>
          <p:cNvSpPr>
            <a:spLocks noGrp="1"/>
          </p:cNvSpPr>
          <p:nvPr>
            <p:ph type="sldNum" sz="quarter" idx="12"/>
          </p:nvPr>
        </p:nvSpPr>
        <p:spPr>
          <a:xfrm>
            <a:off x="10752000" y="6498000"/>
            <a:ext cx="960000" cy="360000"/>
          </a:xfrm>
          <a:prstGeom prst="rect">
            <a:avLst/>
          </a:prstGeom>
        </p:spPr>
        <p:txBody>
          <a:bodyPr/>
          <a:lstStyle>
            <a:lvl1pPr>
              <a:defRPr sz="1000">
                <a:latin typeface="Georgia"/>
                <a:cs typeface="Georgia"/>
              </a:defRPr>
            </a:lvl1pPr>
          </a:lstStyle>
          <a:p>
            <a:fld id="{8A04D54F-FA85-F344-8424-FB00D2AE8D01}" type="slidenum">
              <a:rPr lang="en-US" smtClean="0">
                <a:solidFill>
                  <a:srgbClr val="0A2D50"/>
                </a:solidFill>
              </a:rPr>
              <a:pPr/>
              <a:t>‹#›</a:t>
            </a:fld>
            <a:endParaRPr lang="en-US">
              <a:solidFill>
                <a:srgbClr val="0A2D50"/>
              </a:solidFill>
            </a:endParaRPr>
          </a:p>
        </p:txBody>
      </p:sp>
      <p:cxnSp>
        <p:nvCxnSpPr>
          <p:cNvPr id="7" name="Straight Connector 6"/>
          <p:cNvCxnSpPr/>
          <p:nvPr/>
        </p:nvCxnSpPr>
        <p:spPr>
          <a:xfrm>
            <a:off x="480000" y="909220"/>
            <a:ext cx="11232000" cy="0"/>
          </a:xfrm>
          <a:prstGeom prst="line">
            <a:avLst/>
          </a:prstGeom>
          <a:ln w="12700">
            <a:solidFill>
              <a:srgbClr val="C2B6AB"/>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345604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_Title and Content - bullets">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normAutofit/>
          </a:bodyPr>
          <a:lstStyle>
            <a:lvl1pPr marL="269875" indent="-269875">
              <a:lnSpc>
                <a:spcPct val="120000"/>
              </a:lnSpc>
              <a:spcBef>
                <a:spcPts val="0"/>
              </a:spcBef>
              <a:defRPr sz="2000">
                <a:latin typeface="Georgia"/>
                <a:cs typeface="Georgia"/>
              </a:defRPr>
            </a:lvl1pPr>
            <a:lvl2pPr marL="539750" indent="-269875">
              <a:lnSpc>
                <a:spcPct val="120000"/>
              </a:lnSpc>
              <a:spcBef>
                <a:spcPts val="0"/>
              </a:spcBef>
              <a:defRPr sz="2000">
                <a:latin typeface="Georgia"/>
                <a:cs typeface="Georgia"/>
              </a:defRPr>
            </a:lvl2pPr>
            <a:lvl3pPr marL="809625" indent="-269875">
              <a:lnSpc>
                <a:spcPct val="120000"/>
              </a:lnSpc>
              <a:spcBef>
                <a:spcPts val="0"/>
              </a:spcBef>
              <a:defRPr sz="2000">
                <a:latin typeface="Georgia"/>
                <a:cs typeface="Georgia"/>
              </a:defRPr>
            </a:lvl3pPr>
            <a:lvl4pPr marL="1079500" indent="-269875">
              <a:lnSpc>
                <a:spcPct val="120000"/>
              </a:lnSpc>
              <a:spcBef>
                <a:spcPts val="0"/>
              </a:spcBef>
              <a:defRPr sz="2000">
                <a:latin typeface="Georgia"/>
                <a:cs typeface="Georgia"/>
              </a:defRPr>
            </a:lvl4pPr>
            <a:lvl5pPr marL="1341438" indent="-261938">
              <a:lnSpc>
                <a:spcPct val="120000"/>
              </a:lnSpc>
              <a:spcBef>
                <a:spcPts val="0"/>
              </a:spcBef>
              <a:defRPr sz="2000">
                <a:latin typeface="Georgia"/>
                <a:cs typeface="Georgia"/>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80000" y="6498000"/>
            <a:ext cx="960000" cy="360000"/>
          </a:xfrm>
          <a:prstGeom prst="rect">
            <a:avLst/>
          </a:prstGeom>
        </p:spPr>
        <p:txBody>
          <a:bodyPr/>
          <a:lstStyle>
            <a:lvl1pPr>
              <a:defRPr sz="1000">
                <a:latin typeface="Georgia"/>
                <a:cs typeface="Georgia"/>
              </a:defRPr>
            </a:lvl1pPr>
          </a:lstStyle>
          <a:p>
            <a:endParaRPr lang="en-US">
              <a:solidFill>
                <a:srgbClr val="0A2D50"/>
              </a:solidFill>
            </a:endParaRPr>
          </a:p>
        </p:txBody>
      </p:sp>
      <p:sp>
        <p:nvSpPr>
          <p:cNvPr id="5" name="Footer Placeholder 4"/>
          <p:cNvSpPr>
            <a:spLocks noGrp="1"/>
          </p:cNvSpPr>
          <p:nvPr>
            <p:ph type="ftr" sz="quarter" idx="11"/>
          </p:nvPr>
        </p:nvSpPr>
        <p:spPr>
          <a:xfrm>
            <a:off x="1440000" y="6498000"/>
            <a:ext cx="9312000" cy="360000"/>
          </a:xfrm>
          <a:prstGeom prst="rect">
            <a:avLst/>
          </a:prstGeom>
        </p:spPr>
        <p:txBody>
          <a:bodyPr/>
          <a:lstStyle>
            <a:lvl1pPr>
              <a:defRPr sz="1000">
                <a:latin typeface="Georgia"/>
                <a:cs typeface="Georgia"/>
              </a:defRPr>
            </a:lvl1pPr>
          </a:lstStyle>
          <a:p>
            <a:endParaRPr lang="en-US">
              <a:solidFill>
                <a:srgbClr val="0A2D50"/>
              </a:solidFill>
            </a:endParaRPr>
          </a:p>
        </p:txBody>
      </p:sp>
      <p:sp>
        <p:nvSpPr>
          <p:cNvPr id="6" name="Slide Number Placeholder 5"/>
          <p:cNvSpPr>
            <a:spLocks noGrp="1"/>
          </p:cNvSpPr>
          <p:nvPr>
            <p:ph type="sldNum" sz="quarter" idx="12"/>
          </p:nvPr>
        </p:nvSpPr>
        <p:spPr>
          <a:xfrm>
            <a:off x="10752000" y="6498000"/>
            <a:ext cx="960000" cy="360000"/>
          </a:xfrm>
          <a:prstGeom prst="rect">
            <a:avLst/>
          </a:prstGeom>
        </p:spPr>
        <p:txBody>
          <a:bodyPr/>
          <a:lstStyle>
            <a:lvl1pPr>
              <a:defRPr sz="1000">
                <a:latin typeface="Georgia"/>
                <a:cs typeface="Georgia"/>
              </a:defRPr>
            </a:lvl1pPr>
          </a:lstStyle>
          <a:p>
            <a:fld id="{8A04D54F-FA85-F344-8424-FB00D2AE8D01}" type="slidenum">
              <a:rPr lang="en-US" smtClean="0">
                <a:solidFill>
                  <a:srgbClr val="0A2D50"/>
                </a:solidFill>
              </a:rPr>
              <a:pPr/>
              <a:t>‹#›</a:t>
            </a:fld>
            <a:endParaRPr lang="en-US">
              <a:solidFill>
                <a:srgbClr val="0A2D50"/>
              </a:solidFill>
            </a:endParaRPr>
          </a:p>
        </p:txBody>
      </p:sp>
      <p:cxnSp>
        <p:nvCxnSpPr>
          <p:cNvPr id="11" name="Straight Connector 10"/>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642082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lumns - text and bullets">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80000" y="1088721"/>
            <a:ext cx="5376000" cy="4860560"/>
          </a:xfrm>
        </p:spPr>
        <p:txBody>
          <a:bodyPr>
            <a:normAutofit/>
          </a:bodyPr>
          <a:lstStyle>
            <a:lvl1pPr marL="0" indent="0">
              <a:buNone/>
              <a:defRPr sz="2000">
                <a:solidFill>
                  <a:srgbClr val="0A2D50"/>
                </a:solidFill>
                <a:latin typeface="Impact"/>
                <a:cs typeface="Impact"/>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336000" y="1088721"/>
            <a:ext cx="5376000" cy="4860560"/>
          </a:xfrm>
        </p:spPr>
        <p:txBody>
          <a:bodyPr>
            <a:normAutofit/>
          </a:bodyPr>
          <a:lstStyle>
            <a:lvl1pPr marL="0" indent="0">
              <a:buNone/>
              <a:defRPr sz="2000">
                <a:solidFill>
                  <a:srgbClr val="0A2D50"/>
                </a:solidFill>
                <a:latin typeface="Impact"/>
                <a:cs typeface="Impact"/>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a:xfrm>
            <a:off x="480000" y="6498000"/>
            <a:ext cx="960000" cy="360000"/>
          </a:xfrm>
          <a:prstGeom prst="rect">
            <a:avLst/>
          </a:prstGeom>
        </p:spPr>
        <p:txBody>
          <a:bodyPr/>
          <a:lstStyle/>
          <a:p>
            <a:endParaRPr lang="en-US">
              <a:solidFill>
                <a:srgbClr val="0A2D50"/>
              </a:solidFill>
            </a:endParaRPr>
          </a:p>
        </p:txBody>
      </p:sp>
      <p:sp>
        <p:nvSpPr>
          <p:cNvPr id="6" name="Footer Placeholder 5"/>
          <p:cNvSpPr>
            <a:spLocks noGrp="1"/>
          </p:cNvSpPr>
          <p:nvPr>
            <p:ph type="ftr" sz="quarter" idx="11"/>
          </p:nvPr>
        </p:nvSpPr>
        <p:spPr>
          <a:xfrm>
            <a:off x="1440000" y="6498000"/>
            <a:ext cx="9312000" cy="360000"/>
          </a:xfrm>
          <a:prstGeom prst="rect">
            <a:avLst/>
          </a:prstGeom>
        </p:spPr>
        <p:txBody>
          <a:bodyPr/>
          <a:lstStyle/>
          <a:p>
            <a:endParaRPr lang="en-US">
              <a:solidFill>
                <a:srgbClr val="0A2D50"/>
              </a:solidFill>
            </a:endParaRPr>
          </a:p>
        </p:txBody>
      </p:sp>
      <p:sp>
        <p:nvSpPr>
          <p:cNvPr id="7" name="Slide Number Placeholder 6"/>
          <p:cNvSpPr>
            <a:spLocks noGrp="1"/>
          </p:cNvSpPr>
          <p:nvPr>
            <p:ph type="sldNum" sz="quarter" idx="12"/>
          </p:nvPr>
        </p:nvSpPr>
        <p:spPr>
          <a:xfrm>
            <a:off x="10752000" y="6498000"/>
            <a:ext cx="960000" cy="360000"/>
          </a:xfrm>
          <a:prstGeom prst="rect">
            <a:avLst/>
          </a:prstGeom>
        </p:spPr>
        <p:txBody>
          <a:bodyPr/>
          <a:lstStyle/>
          <a:p>
            <a:fld id="{8A04D54F-FA85-F344-8424-FB00D2AE8D01}" type="slidenum">
              <a:rPr lang="en-US" smtClean="0">
                <a:solidFill>
                  <a:srgbClr val="0A2D50"/>
                </a:solidFill>
              </a:rPr>
              <a:pPr/>
              <a:t>‹#›</a:t>
            </a:fld>
            <a:endParaRPr lang="en-US">
              <a:solidFill>
                <a:srgbClr val="0A2D50"/>
              </a:solidFill>
            </a:endParaRPr>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319811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lumns - bullets only">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80000" y="1088721"/>
            <a:ext cx="53760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336000" y="1088721"/>
            <a:ext cx="53760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a:xfrm>
            <a:off x="480000" y="6498000"/>
            <a:ext cx="960000" cy="360000"/>
          </a:xfrm>
          <a:prstGeom prst="rect">
            <a:avLst/>
          </a:prstGeom>
        </p:spPr>
        <p:txBody>
          <a:bodyPr/>
          <a:lstStyle/>
          <a:p>
            <a:endParaRPr lang="en-US">
              <a:solidFill>
                <a:srgbClr val="0A2D50"/>
              </a:solidFill>
            </a:endParaRPr>
          </a:p>
        </p:txBody>
      </p:sp>
      <p:sp>
        <p:nvSpPr>
          <p:cNvPr id="6" name="Footer Placeholder 5"/>
          <p:cNvSpPr>
            <a:spLocks noGrp="1"/>
          </p:cNvSpPr>
          <p:nvPr>
            <p:ph type="ftr" sz="quarter" idx="11"/>
          </p:nvPr>
        </p:nvSpPr>
        <p:spPr>
          <a:xfrm>
            <a:off x="1440000" y="6498000"/>
            <a:ext cx="9312000" cy="360000"/>
          </a:xfrm>
          <a:prstGeom prst="rect">
            <a:avLst/>
          </a:prstGeom>
        </p:spPr>
        <p:txBody>
          <a:bodyPr/>
          <a:lstStyle/>
          <a:p>
            <a:endParaRPr lang="en-US">
              <a:solidFill>
                <a:srgbClr val="0A2D50"/>
              </a:solidFill>
            </a:endParaRPr>
          </a:p>
        </p:txBody>
      </p:sp>
      <p:sp>
        <p:nvSpPr>
          <p:cNvPr id="7" name="Slide Number Placeholder 6"/>
          <p:cNvSpPr>
            <a:spLocks noGrp="1"/>
          </p:cNvSpPr>
          <p:nvPr>
            <p:ph type="sldNum" sz="quarter" idx="12"/>
          </p:nvPr>
        </p:nvSpPr>
        <p:spPr>
          <a:xfrm>
            <a:off x="10752000" y="6498000"/>
            <a:ext cx="960000" cy="360000"/>
          </a:xfrm>
          <a:prstGeom prst="rect">
            <a:avLst/>
          </a:prstGeom>
        </p:spPr>
        <p:txBody>
          <a:bodyPr/>
          <a:lstStyle/>
          <a:p>
            <a:fld id="{8A04D54F-FA85-F344-8424-FB00D2AE8D01}" type="slidenum">
              <a:rPr lang="en-US" smtClean="0">
                <a:solidFill>
                  <a:srgbClr val="0A2D50"/>
                </a:solidFill>
              </a:rPr>
              <a:pPr/>
              <a:t>‹#›</a:t>
            </a:fld>
            <a:endParaRPr lang="en-US">
              <a:solidFill>
                <a:srgbClr val="0A2D50"/>
              </a:solidFill>
            </a:endParaRPr>
          </a:p>
        </p:txBody>
      </p:sp>
      <p:cxnSp>
        <p:nvCxnSpPr>
          <p:cNvPr id="11" name="Straight Connector 10"/>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378881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x1  with caption">
    <p:bg>
      <p:bgPr>
        <a:solidFill>
          <a:schemeClr val="bg2">
            <a:alpha val="50000"/>
          </a:schemeClr>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80000" y="1088721"/>
            <a:ext cx="11232000" cy="46805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4" name="Text Placeholder 3"/>
          <p:cNvSpPr>
            <a:spLocks noGrp="1"/>
          </p:cNvSpPr>
          <p:nvPr>
            <p:ph type="body" sz="half" idx="2"/>
          </p:nvPr>
        </p:nvSpPr>
        <p:spPr>
          <a:xfrm>
            <a:off x="480000" y="5949280"/>
            <a:ext cx="11232000" cy="5487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480000" y="6498000"/>
            <a:ext cx="960000" cy="360000"/>
          </a:xfrm>
          <a:prstGeom prst="rect">
            <a:avLst/>
          </a:prstGeom>
        </p:spPr>
        <p:txBody>
          <a:bodyPr/>
          <a:lstStyle/>
          <a:p>
            <a:endParaRPr lang="en-US">
              <a:solidFill>
                <a:srgbClr val="0A2D50"/>
              </a:solidFill>
            </a:endParaRPr>
          </a:p>
        </p:txBody>
      </p:sp>
      <p:sp>
        <p:nvSpPr>
          <p:cNvPr id="6" name="Footer Placeholder 5"/>
          <p:cNvSpPr>
            <a:spLocks noGrp="1"/>
          </p:cNvSpPr>
          <p:nvPr>
            <p:ph type="ftr" sz="quarter" idx="11"/>
          </p:nvPr>
        </p:nvSpPr>
        <p:spPr>
          <a:xfrm>
            <a:off x="1440000" y="6498000"/>
            <a:ext cx="9312000" cy="360000"/>
          </a:xfrm>
          <a:prstGeom prst="rect">
            <a:avLst/>
          </a:prstGeom>
        </p:spPr>
        <p:txBody>
          <a:bodyPr/>
          <a:lstStyle/>
          <a:p>
            <a:endParaRPr lang="en-US">
              <a:solidFill>
                <a:srgbClr val="0A2D50"/>
              </a:solidFill>
            </a:endParaRPr>
          </a:p>
        </p:txBody>
      </p:sp>
      <p:sp>
        <p:nvSpPr>
          <p:cNvPr id="7" name="Slide Number Placeholder 6"/>
          <p:cNvSpPr>
            <a:spLocks noGrp="1"/>
          </p:cNvSpPr>
          <p:nvPr>
            <p:ph type="sldNum" sz="quarter" idx="12"/>
          </p:nvPr>
        </p:nvSpPr>
        <p:spPr>
          <a:xfrm>
            <a:off x="10752000" y="6498000"/>
            <a:ext cx="960000" cy="360000"/>
          </a:xfrm>
          <a:prstGeom prst="rect">
            <a:avLst/>
          </a:prstGeom>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9" name="Title 8"/>
          <p:cNvSpPr>
            <a:spLocks noGrp="1"/>
          </p:cNvSpPr>
          <p:nvPr>
            <p:ph type="title"/>
          </p:nvPr>
        </p:nvSpPr>
        <p:spPr/>
        <p:txBody>
          <a:bodyPr/>
          <a:lstStyle/>
          <a:p>
            <a:r>
              <a:rPr lang="en-GB"/>
              <a:t>Click to edit Master title style</a:t>
            </a:r>
            <a:endParaRPr lang="en-US"/>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713152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cture x 6 with caption">
    <p:bg>
      <p:bgPr>
        <a:solidFill>
          <a:schemeClr val="bg2">
            <a:alpha val="50000"/>
          </a:schemeClr>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80001" y="1088720"/>
            <a:ext cx="3600028"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4" name="Text Placeholder 3"/>
          <p:cNvSpPr>
            <a:spLocks noGrp="1"/>
          </p:cNvSpPr>
          <p:nvPr>
            <p:ph type="body" sz="half" idx="2"/>
          </p:nvPr>
        </p:nvSpPr>
        <p:spPr>
          <a:xfrm>
            <a:off x="480000" y="5949280"/>
            <a:ext cx="11232000" cy="5487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480000" y="6498000"/>
            <a:ext cx="960000" cy="360000"/>
          </a:xfrm>
          <a:prstGeom prst="rect">
            <a:avLst/>
          </a:prstGeom>
        </p:spPr>
        <p:txBody>
          <a:bodyPr/>
          <a:lstStyle/>
          <a:p>
            <a:endParaRPr lang="en-US">
              <a:solidFill>
                <a:srgbClr val="0A2D50"/>
              </a:solidFill>
            </a:endParaRPr>
          </a:p>
        </p:txBody>
      </p:sp>
      <p:sp>
        <p:nvSpPr>
          <p:cNvPr id="6" name="Footer Placeholder 5"/>
          <p:cNvSpPr>
            <a:spLocks noGrp="1"/>
          </p:cNvSpPr>
          <p:nvPr>
            <p:ph type="ftr" sz="quarter" idx="11"/>
          </p:nvPr>
        </p:nvSpPr>
        <p:spPr>
          <a:xfrm>
            <a:off x="1440000" y="6498000"/>
            <a:ext cx="9312000" cy="360000"/>
          </a:xfrm>
          <a:prstGeom prst="rect">
            <a:avLst/>
          </a:prstGeom>
        </p:spPr>
        <p:txBody>
          <a:bodyPr/>
          <a:lstStyle/>
          <a:p>
            <a:endParaRPr lang="en-US">
              <a:solidFill>
                <a:srgbClr val="0A2D50"/>
              </a:solidFill>
            </a:endParaRPr>
          </a:p>
        </p:txBody>
      </p:sp>
      <p:sp>
        <p:nvSpPr>
          <p:cNvPr id="7" name="Slide Number Placeholder 6"/>
          <p:cNvSpPr>
            <a:spLocks noGrp="1"/>
          </p:cNvSpPr>
          <p:nvPr>
            <p:ph type="sldNum" sz="quarter" idx="12"/>
          </p:nvPr>
        </p:nvSpPr>
        <p:spPr>
          <a:xfrm>
            <a:off x="10752000" y="6498000"/>
            <a:ext cx="960000" cy="360000"/>
          </a:xfrm>
          <a:prstGeom prst="rect">
            <a:avLst/>
          </a:prstGeom>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17" name="Picture Placeholder 2"/>
          <p:cNvSpPr>
            <a:spLocks noGrp="1"/>
          </p:cNvSpPr>
          <p:nvPr>
            <p:ph type="pic" idx="13"/>
          </p:nvPr>
        </p:nvSpPr>
        <p:spPr>
          <a:xfrm>
            <a:off x="480001" y="3519000"/>
            <a:ext cx="3600028"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18" name="Picture Placeholder 2"/>
          <p:cNvSpPr>
            <a:spLocks noGrp="1"/>
          </p:cNvSpPr>
          <p:nvPr>
            <p:ph type="pic" idx="14"/>
          </p:nvPr>
        </p:nvSpPr>
        <p:spPr>
          <a:xfrm>
            <a:off x="8111971" y="1088720"/>
            <a:ext cx="3603072"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19" name="Picture Placeholder 2"/>
          <p:cNvSpPr>
            <a:spLocks noGrp="1"/>
          </p:cNvSpPr>
          <p:nvPr>
            <p:ph type="pic" idx="15"/>
          </p:nvPr>
        </p:nvSpPr>
        <p:spPr>
          <a:xfrm>
            <a:off x="8111971" y="3519000"/>
            <a:ext cx="3603072"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2" name="Title 1"/>
          <p:cNvSpPr>
            <a:spLocks noGrp="1"/>
          </p:cNvSpPr>
          <p:nvPr>
            <p:ph type="title"/>
          </p:nvPr>
        </p:nvSpPr>
        <p:spPr/>
        <p:txBody>
          <a:bodyPr/>
          <a:lstStyle/>
          <a:p>
            <a:r>
              <a:rPr lang="en-GB"/>
              <a:t>Click to edit Master title style</a:t>
            </a:r>
            <a:endParaRPr lang="en-US"/>
          </a:p>
        </p:txBody>
      </p:sp>
      <p:sp>
        <p:nvSpPr>
          <p:cNvPr id="24" name="Picture Placeholder 2"/>
          <p:cNvSpPr>
            <a:spLocks noGrp="1"/>
          </p:cNvSpPr>
          <p:nvPr>
            <p:ph type="pic" idx="16"/>
          </p:nvPr>
        </p:nvSpPr>
        <p:spPr>
          <a:xfrm>
            <a:off x="4295985" y="1088720"/>
            <a:ext cx="3603072"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25" name="Picture Placeholder 2"/>
          <p:cNvSpPr>
            <a:spLocks noGrp="1"/>
          </p:cNvSpPr>
          <p:nvPr>
            <p:ph type="pic" idx="17"/>
          </p:nvPr>
        </p:nvSpPr>
        <p:spPr>
          <a:xfrm>
            <a:off x="4295985" y="3519000"/>
            <a:ext cx="3603072"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cxnSp>
        <p:nvCxnSpPr>
          <p:cNvPr id="20" name="Straight Connector 19"/>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864185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Picture x 4 with caption">
    <p:bg>
      <p:bgPr>
        <a:solidFill>
          <a:schemeClr val="bg2">
            <a:alpha val="50000"/>
          </a:schemeClr>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80000" y="1088720"/>
            <a:ext cx="5496000"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4" name="Text Placeholder 3"/>
          <p:cNvSpPr>
            <a:spLocks noGrp="1"/>
          </p:cNvSpPr>
          <p:nvPr>
            <p:ph type="body" sz="half" idx="2"/>
          </p:nvPr>
        </p:nvSpPr>
        <p:spPr>
          <a:xfrm>
            <a:off x="480000" y="5949280"/>
            <a:ext cx="11232000" cy="5487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480000" y="6498000"/>
            <a:ext cx="960000" cy="360000"/>
          </a:xfrm>
          <a:prstGeom prst="rect">
            <a:avLst/>
          </a:prstGeom>
        </p:spPr>
        <p:txBody>
          <a:bodyPr/>
          <a:lstStyle/>
          <a:p>
            <a:endParaRPr lang="en-US">
              <a:solidFill>
                <a:srgbClr val="0A2D50"/>
              </a:solidFill>
            </a:endParaRPr>
          </a:p>
        </p:txBody>
      </p:sp>
      <p:sp>
        <p:nvSpPr>
          <p:cNvPr id="6" name="Footer Placeholder 5"/>
          <p:cNvSpPr>
            <a:spLocks noGrp="1"/>
          </p:cNvSpPr>
          <p:nvPr>
            <p:ph type="ftr" sz="quarter" idx="11"/>
          </p:nvPr>
        </p:nvSpPr>
        <p:spPr>
          <a:xfrm>
            <a:off x="1440000" y="6498000"/>
            <a:ext cx="9312000" cy="360000"/>
          </a:xfrm>
          <a:prstGeom prst="rect">
            <a:avLst/>
          </a:prstGeom>
        </p:spPr>
        <p:txBody>
          <a:bodyPr/>
          <a:lstStyle/>
          <a:p>
            <a:endParaRPr lang="en-US">
              <a:solidFill>
                <a:srgbClr val="0A2D50"/>
              </a:solidFill>
            </a:endParaRPr>
          </a:p>
        </p:txBody>
      </p:sp>
      <p:sp>
        <p:nvSpPr>
          <p:cNvPr id="7" name="Slide Number Placeholder 6"/>
          <p:cNvSpPr>
            <a:spLocks noGrp="1"/>
          </p:cNvSpPr>
          <p:nvPr>
            <p:ph type="sldNum" sz="quarter" idx="12"/>
          </p:nvPr>
        </p:nvSpPr>
        <p:spPr>
          <a:xfrm>
            <a:off x="10752000" y="6498000"/>
            <a:ext cx="960000" cy="360000"/>
          </a:xfrm>
          <a:prstGeom prst="rect">
            <a:avLst/>
          </a:prstGeom>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17" name="Picture Placeholder 2"/>
          <p:cNvSpPr>
            <a:spLocks noGrp="1"/>
          </p:cNvSpPr>
          <p:nvPr>
            <p:ph type="pic" idx="13"/>
          </p:nvPr>
        </p:nvSpPr>
        <p:spPr>
          <a:xfrm>
            <a:off x="480000" y="3519000"/>
            <a:ext cx="5496000"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18" name="Picture Placeholder 2"/>
          <p:cNvSpPr>
            <a:spLocks noGrp="1"/>
          </p:cNvSpPr>
          <p:nvPr>
            <p:ph type="pic" idx="14"/>
          </p:nvPr>
        </p:nvSpPr>
        <p:spPr>
          <a:xfrm>
            <a:off x="6216000" y="1088720"/>
            <a:ext cx="5499043"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19" name="Picture Placeholder 2"/>
          <p:cNvSpPr>
            <a:spLocks noGrp="1"/>
          </p:cNvSpPr>
          <p:nvPr>
            <p:ph type="pic" idx="15"/>
          </p:nvPr>
        </p:nvSpPr>
        <p:spPr>
          <a:xfrm>
            <a:off x="6216000" y="3519000"/>
            <a:ext cx="5499043"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2" name="Title 1"/>
          <p:cNvSpPr>
            <a:spLocks noGrp="1"/>
          </p:cNvSpPr>
          <p:nvPr>
            <p:ph type="title"/>
          </p:nvPr>
        </p:nvSpPr>
        <p:spPr/>
        <p:txBody>
          <a:bodyPr/>
          <a:lstStyle/>
          <a:p>
            <a:r>
              <a:rPr lang="en-GB"/>
              <a:t>Click to edit Master title style</a:t>
            </a:r>
            <a:endParaRPr lang="en-US"/>
          </a:p>
        </p:txBody>
      </p:sp>
      <p:cxnSp>
        <p:nvCxnSpPr>
          <p:cNvPr id="14" name="Straight Connector 13"/>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761434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 bottom - alt 1">
    <p:spTree>
      <p:nvGrpSpPr>
        <p:cNvPr id="1" name=""/>
        <p:cNvGrpSpPr/>
        <p:nvPr/>
      </p:nvGrpSpPr>
      <p:grpSpPr>
        <a:xfrm>
          <a:off x="0" y="0"/>
          <a:ext cx="0" cy="0"/>
          <a:chOff x="0" y="0"/>
          <a:chExt cx="0" cy="0"/>
        </a:xfrm>
      </p:grpSpPr>
      <p:pic>
        <p:nvPicPr>
          <p:cNvPr id="10" name="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2361" r="9016"/>
          <a:stretch>
            <a:fillRect/>
          </a:stretch>
        </p:blipFill>
        <p:spPr>
          <a:xfrm>
            <a:off x="0" y="1"/>
            <a:ext cx="12192000" cy="6857999"/>
          </a:xfrm>
          <a:prstGeom prst="rect">
            <a:avLst/>
          </a:prstGeom>
        </p:spPr>
      </p:pic>
      <p:sp>
        <p:nvSpPr>
          <p:cNvPr id="11" name="Rectangle 10"/>
          <p:cNvSpPr/>
          <p:nvPr userDrawn="1"/>
        </p:nvSpPr>
        <p:spPr>
          <a:xfrm>
            <a:off x="0" y="3460750"/>
            <a:ext cx="12192000" cy="3397250"/>
          </a:xfrm>
          <a:prstGeom prst="rect">
            <a:avLst/>
          </a:prstGeom>
          <a:gradFill flip="none" rotWithShape="1">
            <a:gsLst>
              <a:gs pos="0">
                <a:schemeClr val="tx1">
                  <a:alpha val="50000"/>
                </a:schemeClr>
              </a:gs>
              <a:gs pos="100000">
                <a:srgbClr val="FFFFFF">
                  <a:alpha val="0"/>
                </a:srgb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 name="Title 1"/>
          <p:cNvSpPr>
            <a:spLocks noGrp="1"/>
          </p:cNvSpPr>
          <p:nvPr>
            <p:ph type="ctrTitle" hasCustomPrompt="1"/>
          </p:nvPr>
        </p:nvSpPr>
        <p:spPr>
          <a:xfrm>
            <a:off x="480000" y="2708276"/>
            <a:ext cx="11232000" cy="2709726"/>
          </a:xfrm>
        </p:spPr>
        <p:txBody>
          <a:bodyPr anchor="b" anchorCtr="0">
            <a:normAutofit/>
          </a:bodyPr>
          <a:lstStyle>
            <a:lvl1pPr>
              <a:defRPr sz="4500">
                <a:solidFill>
                  <a:srgbClr val="FFFFFF"/>
                </a:solidFill>
              </a:defRPr>
            </a:lvl1pPr>
          </a:lstStyle>
          <a:p>
            <a:r>
              <a:rPr lang="en-GB"/>
              <a:t>Click to edit master title style</a:t>
            </a:r>
            <a:endParaRPr lang="en-US"/>
          </a:p>
        </p:txBody>
      </p:sp>
      <p:sp>
        <p:nvSpPr>
          <p:cNvPr id="3" name="Subtitle 2"/>
          <p:cNvSpPr>
            <a:spLocks noGrp="1"/>
          </p:cNvSpPr>
          <p:nvPr>
            <p:ph type="subTitle" idx="1" hasCustomPrompt="1"/>
          </p:nvPr>
        </p:nvSpPr>
        <p:spPr>
          <a:xfrm>
            <a:off x="480000" y="5598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grpSp>
        <p:nvGrpSpPr>
          <p:cNvPr id="4" name="Group 3"/>
          <p:cNvGrpSpPr>
            <a:grpSpLocks noChangeAspect="1"/>
          </p:cNvGrpSpPr>
          <p:nvPr/>
        </p:nvGrpSpPr>
        <p:grpSpPr>
          <a:xfrm>
            <a:off x="9912000" y="1"/>
            <a:ext cx="2280000" cy="1303021"/>
            <a:chOff x="7949775" y="1"/>
            <a:chExt cx="1194225" cy="910000"/>
          </a:xfrm>
        </p:grpSpPr>
        <p:sp>
          <p:nvSpPr>
            <p:cNvPr id="7" name="Rectangle 6"/>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9"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extLst>
      <p:ext uri="{BB962C8B-B14F-4D97-AF65-F5344CB8AC3E}">
        <p14:creationId xmlns:p14="http://schemas.microsoft.com/office/powerpoint/2010/main" val="31220274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lumns bullets and image - alt 1">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80000" y="1088721"/>
            <a:ext cx="53760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a:xfrm>
            <a:off x="480000" y="6498000"/>
            <a:ext cx="960000" cy="360000"/>
          </a:xfrm>
          <a:prstGeom prst="rect">
            <a:avLst/>
          </a:prstGeom>
        </p:spPr>
        <p:txBody>
          <a:bodyPr/>
          <a:lstStyle/>
          <a:p>
            <a:endParaRPr lang="en-US">
              <a:solidFill>
                <a:srgbClr val="0A2D50"/>
              </a:solidFill>
            </a:endParaRPr>
          </a:p>
        </p:txBody>
      </p:sp>
      <p:sp>
        <p:nvSpPr>
          <p:cNvPr id="6" name="Footer Placeholder 5"/>
          <p:cNvSpPr>
            <a:spLocks noGrp="1"/>
          </p:cNvSpPr>
          <p:nvPr>
            <p:ph type="ftr" sz="quarter" idx="11"/>
          </p:nvPr>
        </p:nvSpPr>
        <p:spPr>
          <a:xfrm>
            <a:off x="1440000" y="6498000"/>
            <a:ext cx="9312000" cy="360000"/>
          </a:xfrm>
          <a:prstGeom prst="rect">
            <a:avLst/>
          </a:prstGeom>
        </p:spPr>
        <p:txBody>
          <a:bodyPr/>
          <a:lstStyle/>
          <a:p>
            <a:endParaRPr lang="en-US">
              <a:solidFill>
                <a:srgbClr val="0A2D50"/>
              </a:solidFill>
            </a:endParaRPr>
          </a:p>
        </p:txBody>
      </p:sp>
      <p:sp>
        <p:nvSpPr>
          <p:cNvPr id="7" name="Slide Number Placeholder 6"/>
          <p:cNvSpPr>
            <a:spLocks noGrp="1"/>
          </p:cNvSpPr>
          <p:nvPr>
            <p:ph type="sldNum" sz="quarter" idx="12"/>
          </p:nvPr>
        </p:nvSpPr>
        <p:spPr>
          <a:xfrm>
            <a:off x="10752000" y="6498000"/>
            <a:ext cx="960000" cy="360000"/>
          </a:xfrm>
          <a:prstGeom prst="rect">
            <a:avLst/>
          </a:prstGeom>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9" name="Picture Placeholder 8"/>
          <p:cNvSpPr>
            <a:spLocks noGrp="1"/>
          </p:cNvSpPr>
          <p:nvPr>
            <p:ph type="pic" sz="quarter" idx="13"/>
          </p:nvPr>
        </p:nvSpPr>
        <p:spPr>
          <a:xfrm>
            <a:off x="6339901" y="1089025"/>
            <a:ext cx="5372100" cy="4860925"/>
          </a:xfrm>
        </p:spPr>
        <p:txBody>
          <a:bodyPr/>
          <a:lstStyle/>
          <a:p>
            <a:r>
              <a:rPr lang="en-GB"/>
              <a:t>Drag picture to placeholder or click icon to add</a:t>
            </a:r>
            <a:endParaRPr lang="en-US"/>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083303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columns bullets and image - alt 2">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336000" y="1088721"/>
            <a:ext cx="53760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a:xfrm>
            <a:off x="480000" y="6498000"/>
            <a:ext cx="960000" cy="360000"/>
          </a:xfrm>
          <a:prstGeom prst="rect">
            <a:avLst/>
          </a:prstGeom>
        </p:spPr>
        <p:txBody>
          <a:bodyPr/>
          <a:lstStyle/>
          <a:p>
            <a:endParaRPr lang="en-US">
              <a:solidFill>
                <a:srgbClr val="0A2D50"/>
              </a:solidFill>
            </a:endParaRPr>
          </a:p>
        </p:txBody>
      </p:sp>
      <p:sp>
        <p:nvSpPr>
          <p:cNvPr id="6" name="Footer Placeholder 5"/>
          <p:cNvSpPr>
            <a:spLocks noGrp="1"/>
          </p:cNvSpPr>
          <p:nvPr>
            <p:ph type="ftr" sz="quarter" idx="11"/>
          </p:nvPr>
        </p:nvSpPr>
        <p:spPr>
          <a:xfrm>
            <a:off x="1440000" y="6498000"/>
            <a:ext cx="9312000" cy="360000"/>
          </a:xfrm>
          <a:prstGeom prst="rect">
            <a:avLst/>
          </a:prstGeom>
        </p:spPr>
        <p:txBody>
          <a:bodyPr/>
          <a:lstStyle/>
          <a:p>
            <a:endParaRPr lang="en-US">
              <a:solidFill>
                <a:srgbClr val="0A2D50"/>
              </a:solidFill>
            </a:endParaRPr>
          </a:p>
        </p:txBody>
      </p:sp>
      <p:sp>
        <p:nvSpPr>
          <p:cNvPr id="7" name="Slide Number Placeholder 6"/>
          <p:cNvSpPr>
            <a:spLocks noGrp="1"/>
          </p:cNvSpPr>
          <p:nvPr>
            <p:ph type="sldNum" sz="quarter" idx="12"/>
          </p:nvPr>
        </p:nvSpPr>
        <p:spPr>
          <a:xfrm>
            <a:off x="10752000" y="6498000"/>
            <a:ext cx="960000" cy="360000"/>
          </a:xfrm>
          <a:prstGeom prst="rect">
            <a:avLst/>
          </a:prstGeom>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9" name="Picture Placeholder 8"/>
          <p:cNvSpPr>
            <a:spLocks noGrp="1"/>
          </p:cNvSpPr>
          <p:nvPr>
            <p:ph type="pic" sz="quarter" idx="13"/>
          </p:nvPr>
        </p:nvSpPr>
        <p:spPr>
          <a:xfrm>
            <a:off x="480001" y="1089025"/>
            <a:ext cx="5372100" cy="4860925"/>
          </a:xfrm>
        </p:spPr>
        <p:txBody>
          <a:bodyPr/>
          <a:lstStyle/>
          <a:p>
            <a:r>
              <a:rPr lang="en-GB"/>
              <a:t>Drag picture to placeholder or click icon to add</a:t>
            </a:r>
            <a:endParaRPr lang="en-US"/>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702141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columns - text/bullets and image - alt 1">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80000" y="1088721"/>
            <a:ext cx="5376000" cy="4860560"/>
          </a:xfrm>
        </p:spPr>
        <p:txBody>
          <a:bodyPr>
            <a:normAutofit/>
          </a:bodyPr>
          <a:lstStyle>
            <a:lvl1pPr marL="0" indent="0">
              <a:buNone/>
              <a:defRPr sz="2000">
                <a:solidFill>
                  <a:srgbClr val="0A2D50"/>
                </a:solidFill>
                <a:latin typeface="Impact"/>
                <a:cs typeface="Impact"/>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a:xfrm>
            <a:off x="480000" y="6498000"/>
            <a:ext cx="960000" cy="360000"/>
          </a:xfrm>
          <a:prstGeom prst="rect">
            <a:avLst/>
          </a:prstGeom>
        </p:spPr>
        <p:txBody>
          <a:bodyPr/>
          <a:lstStyle/>
          <a:p>
            <a:endParaRPr lang="en-US">
              <a:solidFill>
                <a:srgbClr val="0A2D50"/>
              </a:solidFill>
            </a:endParaRPr>
          </a:p>
        </p:txBody>
      </p:sp>
      <p:sp>
        <p:nvSpPr>
          <p:cNvPr id="6" name="Footer Placeholder 5"/>
          <p:cNvSpPr>
            <a:spLocks noGrp="1"/>
          </p:cNvSpPr>
          <p:nvPr>
            <p:ph type="ftr" sz="quarter" idx="11"/>
          </p:nvPr>
        </p:nvSpPr>
        <p:spPr>
          <a:xfrm>
            <a:off x="1440000" y="6498000"/>
            <a:ext cx="9312000" cy="360000"/>
          </a:xfrm>
          <a:prstGeom prst="rect">
            <a:avLst/>
          </a:prstGeom>
        </p:spPr>
        <p:txBody>
          <a:bodyPr/>
          <a:lstStyle/>
          <a:p>
            <a:endParaRPr lang="en-US">
              <a:solidFill>
                <a:srgbClr val="0A2D50"/>
              </a:solidFill>
            </a:endParaRPr>
          </a:p>
        </p:txBody>
      </p:sp>
      <p:sp>
        <p:nvSpPr>
          <p:cNvPr id="7" name="Slide Number Placeholder 6"/>
          <p:cNvSpPr>
            <a:spLocks noGrp="1"/>
          </p:cNvSpPr>
          <p:nvPr>
            <p:ph type="sldNum" sz="quarter" idx="12"/>
          </p:nvPr>
        </p:nvSpPr>
        <p:spPr>
          <a:xfrm>
            <a:off x="10752000" y="6498000"/>
            <a:ext cx="960000" cy="360000"/>
          </a:xfrm>
          <a:prstGeom prst="rect">
            <a:avLst/>
          </a:prstGeom>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11" name="Picture Placeholder 10"/>
          <p:cNvSpPr>
            <a:spLocks noGrp="1"/>
          </p:cNvSpPr>
          <p:nvPr>
            <p:ph type="pic" sz="quarter" idx="13"/>
          </p:nvPr>
        </p:nvSpPr>
        <p:spPr>
          <a:xfrm>
            <a:off x="6335667" y="1089025"/>
            <a:ext cx="5376333" cy="4860925"/>
          </a:xfrm>
        </p:spPr>
        <p:txBody>
          <a:bodyPr/>
          <a:lstStyle/>
          <a:p>
            <a:r>
              <a:rPr lang="en-GB"/>
              <a:t>Drag picture to placeholder or click icon to add</a:t>
            </a:r>
            <a:endParaRPr lang="en-US"/>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443984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wo columns - text/bullets and image - alt 2">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336000" y="1088721"/>
            <a:ext cx="5376000" cy="4860560"/>
          </a:xfrm>
        </p:spPr>
        <p:txBody>
          <a:bodyPr>
            <a:normAutofit/>
          </a:bodyPr>
          <a:lstStyle>
            <a:lvl1pPr marL="0" indent="0">
              <a:buNone/>
              <a:defRPr sz="2000">
                <a:solidFill>
                  <a:srgbClr val="0A2D50"/>
                </a:solidFill>
                <a:latin typeface="Impact"/>
                <a:cs typeface="Impact"/>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a:xfrm>
            <a:off x="480000" y="6498000"/>
            <a:ext cx="960000" cy="360000"/>
          </a:xfrm>
          <a:prstGeom prst="rect">
            <a:avLst/>
          </a:prstGeom>
        </p:spPr>
        <p:txBody>
          <a:bodyPr/>
          <a:lstStyle/>
          <a:p>
            <a:endParaRPr lang="en-US">
              <a:solidFill>
                <a:srgbClr val="0A2D50"/>
              </a:solidFill>
            </a:endParaRPr>
          </a:p>
        </p:txBody>
      </p:sp>
      <p:sp>
        <p:nvSpPr>
          <p:cNvPr id="6" name="Footer Placeholder 5"/>
          <p:cNvSpPr>
            <a:spLocks noGrp="1"/>
          </p:cNvSpPr>
          <p:nvPr>
            <p:ph type="ftr" sz="quarter" idx="11"/>
          </p:nvPr>
        </p:nvSpPr>
        <p:spPr>
          <a:xfrm>
            <a:off x="1440000" y="6498000"/>
            <a:ext cx="9312000" cy="360000"/>
          </a:xfrm>
          <a:prstGeom prst="rect">
            <a:avLst/>
          </a:prstGeom>
        </p:spPr>
        <p:txBody>
          <a:bodyPr/>
          <a:lstStyle/>
          <a:p>
            <a:endParaRPr lang="en-US">
              <a:solidFill>
                <a:srgbClr val="0A2D50"/>
              </a:solidFill>
            </a:endParaRPr>
          </a:p>
        </p:txBody>
      </p:sp>
      <p:sp>
        <p:nvSpPr>
          <p:cNvPr id="7" name="Slide Number Placeholder 6"/>
          <p:cNvSpPr>
            <a:spLocks noGrp="1"/>
          </p:cNvSpPr>
          <p:nvPr>
            <p:ph type="sldNum" sz="quarter" idx="12"/>
          </p:nvPr>
        </p:nvSpPr>
        <p:spPr>
          <a:xfrm>
            <a:off x="10752000" y="6498000"/>
            <a:ext cx="960000" cy="360000"/>
          </a:xfrm>
          <a:prstGeom prst="rect">
            <a:avLst/>
          </a:prstGeom>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11" name="Picture Placeholder 10"/>
          <p:cNvSpPr>
            <a:spLocks noGrp="1"/>
          </p:cNvSpPr>
          <p:nvPr>
            <p:ph type="pic" sz="quarter" idx="13"/>
          </p:nvPr>
        </p:nvSpPr>
        <p:spPr>
          <a:xfrm>
            <a:off x="480000" y="1088356"/>
            <a:ext cx="5376333" cy="4860925"/>
          </a:xfrm>
        </p:spPr>
        <p:txBody>
          <a:bodyPr/>
          <a:lstStyle/>
          <a:p>
            <a:r>
              <a:rPr lang="en-GB"/>
              <a:t>Drag picture to placeholder or click icon to add</a:t>
            </a:r>
            <a:endParaRPr lang="en-US"/>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6237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End pa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80000" y="3420000"/>
            <a:ext cx="11232000" cy="2520000"/>
          </a:xfrm>
        </p:spPr>
        <p:txBody>
          <a:bodyPr anchor="b" anchorCtr="0">
            <a:normAutofit/>
          </a:bodyPr>
          <a:lstStyle>
            <a:lvl1pPr>
              <a:defRPr sz="1600" b="0" baseline="0">
                <a:solidFill>
                  <a:srgbClr val="FFFFFF"/>
                </a:solidFill>
                <a:latin typeface="+mn-lt"/>
              </a:defRPr>
            </a:lvl1pPr>
          </a:lstStyle>
          <a:p>
            <a:endParaRPr lang="en-US"/>
          </a:p>
        </p:txBody>
      </p:sp>
      <p:sp>
        <p:nvSpPr>
          <p:cNvPr id="3" name="Subtitle 2"/>
          <p:cNvSpPr>
            <a:spLocks noGrp="1"/>
          </p:cNvSpPr>
          <p:nvPr>
            <p:ph type="subTitle" idx="1"/>
          </p:nvPr>
        </p:nvSpPr>
        <p:spPr>
          <a:xfrm>
            <a:off x="480000" y="6120001"/>
            <a:ext cx="11232000" cy="358407"/>
          </a:xfrm>
        </p:spPr>
        <p:txBody>
          <a:bodyPr anchor="b" anchorCtr="0">
            <a:normAutofit/>
          </a:bodyPr>
          <a:lstStyle>
            <a:lvl1pPr marL="0" indent="0" algn="l">
              <a:buNone/>
              <a:defRPr sz="1200">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a:p>
        </p:txBody>
      </p:sp>
      <p:grpSp>
        <p:nvGrpSpPr>
          <p:cNvPr id="12" name="Group 11"/>
          <p:cNvGrpSpPr>
            <a:grpSpLocks noChangeAspect="1"/>
          </p:cNvGrpSpPr>
          <p:nvPr userDrawn="1"/>
        </p:nvGrpSpPr>
        <p:grpSpPr>
          <a:xfrm>
            <a:off x="9912000" y="1"/>
            <a:ext cx="2280000" cy="1303021"/>
            <a:chOff x="7949775" y="1"/>
            <a:chExt cx="1194225" cy="910000"/>
          </a:xfrm>
        </p:grpSpPr>
        <p:sp>
          <p:nvSpPr>
            <p:cNvPr id="13" name="Rectangle 12"/>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14" name="KCL-LOGO-UK-1.png"/>
            <p:cNvPicPr>
              <a:picLocks noChangeAspect="1"/>
            </p:cNvPicPr>
            <p:nvPr userDrawn="1"/>
          </p:nvPicPr>
          <p:blipFill>
            <a:blip r:embed="rId2" r:link="rId3" cstate="print">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extLst>
      <p:ext uri="{BB962C8B-B14F-4D97-AF65-F5344CB8AC3E}">
        <p14:creationId xmlns:p14="http://schemas.microsoft.com/office/powerpoint/2010/main" val="384275054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80000" y="6498000"/>
            <a:ext cx="960000" cy="360000"/>
          </a:xfrm>
          <a:prstGeom prst="rect">
            <a:avLst/>
          </a:prstGeom>
        </p:spPr>
        <p:txBody>
          <a:bodyPr/>
          <a:lstStyle/>
          <a:p>
            <a:pPr defTabSz="457200"/>
            <a:endParaRPr lang="en-US">
              <a:solidFill>
                <a:srgbClr val="0A2D50"/>
              </a:solidFill>
            </a:endParaRPr>
          </a:p>
        </p:txBody>
      </p:sp>
      <p:sp>
        <p:nvSpPr>
          <p:cNvPr id="3" name="Footer Placeholder 2"/>
          <p:cNvSpPr>
            <a:spLocks noGrp="1"/>
          </p:cNvSpPr>
          <p:nvPr>
            <p:ph type="ftr" sz="quarter" idx="11"/>
          </p:nvPr>
        </p:nvSpPr>
        <p:spPr>
          <a:xfrm>
            <a:off x="1440000" y="6498000"/>
            <a:ext cx="9312000" cy="360000"/>
          </a:xfrm>
          <a:prstGeom prst="rect">
            <a:avLst/>
          </a:prstGeom>
        </p:spPr>
        <p:txBody>
          <a:bodyPr/>
          <a:lstStyle/>
          <a:p>
            <a:pPr defTabSz="457200"/>
            <a:endParaRPr lang="en-US">
              <a:solidFill>
                <a:srgbClr val="0A2D50"/>
              </a:solidFill>
            </a:endParaRPr>
          </a:p>
        </p:txBody>
      </p:sp>
      <p:sp>
        <p:nvSpPr>
          <p:cNvPr id="4" name="Slide Number Placeholder 3"/>
          <p:cNvSpPr>
            <a:spLocks noGrp="1"/>
          </p:cNvSpPr>
          <p:nvPr>
            <p:ph type="sldNum" sz="quarter" idx="12"/>
          </p:nvPr>
        </p:nvSpPr>
        <p:spPr>
          <a:xfrm>
            <a:off x="10752000" y="6498000"/>
            <a:ext cx="960000" cy="360000"/>
          </a:xfrm>
          <a:prstGeom prst="rect">
            <a:avLst/>
          </a:prstGeom>
        </p:spPr>
        <p:txBody>
          <a:bodyPr/>
          <a:lstStyle/>
          <a:p>
            <a:pPr defTabSz="457200"/>
            <a:fld id="{8A04D54F-FA85-F344-8424-FB00D2AE8D01}" type="slidenum">
              <a:rPr lang="en-US" smtClean="0">
                <a:solidFill>
                  <a:srgbClr val="0A2D50"/>
                </a:solidFill>
              </a:rPr>
              <a:pPr defTabSz="457200"/>
              <a:t>‹#›</a:t>
            </a:fld>
            <a:endParaRPr lang="en-US">
              <a:solidFill>
                <a:srgbClr val="0A2D50"/>
              </a:solidFill>
            </a:endParaRPr>
          </a:p>
        </p:txBody>
      </p:sp>
    </p:spTree>
    <p:extLst>
      <p:ext uri="{BB962C8B-B14F-4D97-AF65-F5344CB8AC3E}">
        <p14:creationId xmlns:p14="http://schemas.microsoft.com/office/powerpoint/2010/main" val="416563353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Folie mit Bullet Aufzählung">
    <p:spTree>
      <p:nvGrpSpPr>
        <p:cNvPr id="1" name=""/>
        <p:cNvGrpSpPr/>
        <p:nvPr/>
      </p:nvGrpSpPr>
      <p:grpSpPr>
        <a:xfrm>
          <a:off x="0" y="0"/>
          <a:ext cx="0" cy="0"/>
          <a:chOff x="0" y="0"/>
          <a:chExt cx="0" cy="0"/>
        </a:xfrm>
      </p:grpSpPr>
      <p:sp>
        <p:nvSpPr>
          <p:cNvPr id="2" name="Titel 1"/>
          <p:cNvSpPr>
            <a:spLocks noGrp="1"/>
          </p:cNvSpPr>
          <p:nvPr>
            <p:ph type="title"/>
          </p:nvPr>
        </p:nvSpPr>
        <p:spPr>
          <a:xfrm>
            <a:off x="431840" y="152400"/>
            <a:ext cx="11379200" cy="776270"/>
          </a:xfrm>
        </p:spPr>
        <p:txBody>
          <a:bodyPr/>
          <a:lstStyle/>
          <a:p>
            <a:r>
              <a:rPr lang="de-DE"/>
              <a:t>Titelmasterformat durch Klicken bearbeiten</a:t>
            </a:r>
            <a:endParaRPr lang="de-AT"/>
          </a:p>
        </p:txBody>
      </p:sp>
      <p:sp>
        <p:nvSpPr>
          <p:cNvPr id="10" name="Textplatzhalter 9"/>
          <p:cNvSpPr>
            <a:spLocks noGrp="1"/>
          </p:cNvSpPr>
          <p:nvPr>
            <p:ph type="body" sz="quarter" idx="13"/>
          </p:nvPr>
        </p:nvSpPr>
        <p:spPr>
          <a:xfrm>
            <a:off x="432000" y="1144800"/>
            <a:ext cx="11379040" cy="4713092"/>
          </a:xfrm>
        </p:spPr>
        <p:txBody>
          <a:bodyPr/>
          <a:lstStyle>
            <a:lvl1pPr>
              <a:buFont typeface="Wingdings" pitchFamily="2" charset="2"/>
              <a:buChar char="§"/>
              <a:defRPr/>
            </a:lvl1pPr>
            <a:lvl2pPr>
              <a:buSzPct val="100000"/>
              <a:buFont typeface="Wingdings" pitchFamily="2" charset="2"/>
              <a:buChar char="§"/>
              <a:defRPr/>
            </a:lvl2pPr>
            <a:lvl3pPr marL="1076325" indent="-190500">
              <a:buSzPct val="100000"/>
              <a:buFont typeface="Wingdings" pitchFamily="2" charset="2"/>
              <a:buChar char="§"/>
              <a:defRPr/>
            </a:lvl3pPr>
            <a:lvl4pPr>
              <a:buFont typeface="Wingdings" pitchFamily="2" charset="2"/>
              <a:buChar char="§"/>
              <a:defRPr/>
            </a:lvl4pPr>
            <a:lvl5pPr>
              <a:buFont typeface="Wingdings" pitchFamily="2" charset="2"/>
              <a:buChar char="§"/>
              <a:defRPr/>
            </a:lvl5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Rectangle 6"/>
          <p:cNvSpPr>
            <a:spLocks noGrp="1" noChangeArrowheads="1"/>
          </p:cNvSpPr>
          <p:nvPr>
            <p:ph type="sldNum" sz="quarter" idx="14"/>
          </p:nvPr>
        </p:nvSpPr>
        <p:spPr>
          <a:xfrm>
            <a:off x="10752000" y="6498000"/>
            <a:ext cx="960000" cy="360000"/>
          </a:xfrm>
          <a:prstGeom prst="rect">
            <a:avLst/>
          </a:prstGeom>
          <a:ln/>
        </p:spPr>
        <p:txBody>
          <a:bodyPr/>
          <a:lstStyle>
            <a:lvl1pPr>
              <a:defRPr/>
            </a:lvl1pPr>
          </a:lstStyle>
          <a:p>
            <a:fld id="{51443780-57C9-4360-B69A-5F9AC7F58BC5}" type="slidenum">
              <a:rPr lang="de-DE" altLang="de-DE"/>
              <a:pPr/>
              <a:t>‹#›</a:t>
            </a:fld>
            <a:endParaRPr lang="de-DE" altLang="de-DE"/>
          </a:p>
        </p:txBody>
      </p:sp>
      <p:sp>
        <p:nvSpPr>
          <p:cNvPr id="5" name="Rectangle 12"/>
          <p:cNvSpPr>
            <a:spLocks noGrp="1" noChangeArrowheads="1"/>
          </p:cNvSpPr>
          <p:nvPr>
            <p:ph type="ftr" sz="quarter" idx="15"/>
          </p:nvPr>
        </p:nvSpPr>
        <p:spPr>
          <a:xfrm>
            <a:off x="1440000" y="6498000"/>
            <a:ext cx="9312000" cy="360000"/>
          </a:xfrm>
          <a:prstGeom prst="rect">
            <a:avLst/>
          </a:prstGeom>
          <a:ln/>
        </p:spPr>
        <p:txBody>
          <a:bodyPr/>
          <a:lstStyle>
            <a:lvl1pPr>
              <a:defRPr/>
            </a:lvl1pPr>
          </a:lstStyle>
          <a:p>
            <a:pPr>
              <a:defRPr/>
            </a:pPr>
            <a:endParaRPr lang="de-DE"/>
          </a:p>
        </p:txBody>
      </p:sp>
    </p:spTree>
    <p:extLst>
      <p:ext uri="{BB962C8B-B14F-4D97-AF65-F5344CB8AC3E}">
        <p14:creationId xmlns:p14="http://schemas.microsoft.com/office/powerpoint/2010/main" val="30067706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Folie mit Untertitel und Bullet Aufzählung">
    <p:spTree>
      <p:nvGrpSpPr>
        <p:cNvPr id="1" name=""/>
        <p:cNvGrpSpPr/>
        <p:nvPr/>
      </p:nvGrpSpPr>
      <p:grpSpPr>
        <a:xfrm>
          <a:off x="0" y="0"/>
          <a:ext cx="0" cy="0"/>
          <a:chOff x="0" y="0"/>
          <a:chExt cx="0" cy="0"/>
        </a:xfrm>
      </p:grpSpPr>
      <p:sp>
        <p:nvSpPr>
          <p:cNvPr id="2" name="Titel 1"/>
          <p:cNvSpPr>
            <a:spLocks noGrp="1"/>
          </p:cNvSpPr>
          <p:nvPr>
            <p:ph type="title"/>
          </p:nvPr>
        </p:nvSpPr>
        <p:spPr>
          <a:xfrm>
            <a:off x="431840" y="152400"/>
            <a:ext cx="11379200" cy="419080"/>
          </a:xfrm>
        </p:spPr>
        <p:txBody>
          <a:bodyPr/>
          <a:lstStyle/>
          <a:p>
            <a:r>
              <a:rPr lang="de-DE"/>
              <a:t>Titelmasterformat durch Klicken bearbeiten</a:t>
            </a:r>
            <a:endParaRPr lang="de-AT"/>
          </a:p>
        </p:txBody>
      </p:sp>
      <p:sp>
        <p:nvSpPr>
          <p:cNvPr id="6" name="Textplatzhalter 5"/>
          <p:cNvSpPr>
            <a:spLocks noGrp="1"/>
          </p:cNvSpPr>
          <p:nvPr>
            <p:ph type="body" sz="quarter" idx="12"/>
          </p:nvPr>
        </p:nvSpPr>
        <p:spPr>
          <a:xfrm>
            <a:off x="432000" y="571480"/>
            <a:ext cx="11379040" cy="357208"/>
          </a:xfrm>
        </p:spPr>
        <p:txBody>
          <a:bodyPr/>
          <a:lstStyle>
            <a:lvl1pPr>
              <a:buFontTx/>
              <a:buNone/>
              <a:defRPr sz="1600">
                <a:solidFill>
                  <a:schemeClr val="bg1">
                    <a:lumMod val="50000"/>
                  </a:schemeClr>
                </a:solidFill>
                <a:latin typeface="Arial" pitchFamily="34" charset="0"/>
                <a:cs typeface="Arial" pitchFamily="34" charset="0"/>
              </a:defRPr>
            </a:lvl1pPr>
          </a:lstStyle>
          <a:p>
            <a:pPr lvl="0"/>
            <a:r>
              <a:rPr lang="de-DE"/>
              <a:t>Textmasterformate durch Klicken bearbeiten</a:t>
            </a:r>
          </a:p>
        </p:txBody>
      </p:sp>
      <p:sp>
        <p:nvSpPr>
          <p:cNvPr id="10" name="Textplatzhalter 9"/>
          <p:cNvSpPr>
            <a:spLocks noGrp="1"/>
          </p:cNvSpPr>
          <p:nvPr>
            <p:ph type="body" sz="quarter" idx="13"/>
          </p:nvPr>
        </p:nvSpPr>
        <p:spPr>
          <a:xfrm>
            <a:off x="432000" y="1144800"/>
            <a:ext cx="11379040" cy="4713092"/>
          </a:xfrm>
        </p:spPr>
        <p:txBody>
          <a:bodyPr/>
          <a:lstStyle>
            <a:lvl1pPr>
              <a:buFont typeface="Wingdings" pitchFamily="2" charset="2"/>
              <a:buChar char="§"/>
              <a:defRPr/>
            </a:lvl1pPr>
            <a:lvl2pPr>
              <a:buSzPct val="100000"/>
              <a:buFont typeface="Wingdings" pitchFamily="2" charset="2"/>
              <a:buChar char="§"/>
              <a:defRPr/>
            </a:lvl2pPr>
            <a:lvl3pPr marL="1076325" indent="-190500">
              <a:buSzPct val="100000"/>
              <a:buFont typeface="Wingdings" pitchFamily="2" charset="2"/>
              <a:buChar char="§"/>
              <a:defRPr/>
            </a:lvl3pPr>
            <a:lvl4pPr>
              <a:buFont typeface="Wingdings" pitchFamily="2" charset="2"/>
              <a:buChar char="§"/>
              <a:defRPr/>
            </a:lvl4pPr>
            <a:lvl5pPr>
              <a:buFont typeface="Wingdings" pitchFamily="2" charset="2"/>
              <a:buChar char="§"/>
              <a:defRPr/>
            </a:lvl5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Rectangle 6"/>
          <p:cNvSpPr>
            <a:spLocks noGrp="1" noChangeArrowheads="1"/>
          </p:cNvSpPr>
          <p:nvPr>
            <p:ph type="sldNum" sz="quarter" idx="14"/>
          </p:nvPr>
        </p:nvSpPr>
        <p:spPr>
          <a:xfrm>
            <a:off x="10752000" y="6498000"/>
            <a:ext cx="960000" cy="360000"/>
          </a:xfrm>
          <a:prstGeom prst="rect">
            <a:avLst/>
          </a:prstGeom>
          <a:ln/>
        </p:spPr>
        <p:txBody>
          <a:bodyPr/>
          <a:lstStyle>
            <a:lvl1pPr>
              <a:defRPr/>
            </a:lvl1pPr>
          </a:lstStyle>
          <a:p>
            <a:fld id="{5A686C37-B7F3-4E7E-A624-401BE8AEA9F5}" type="slidenum">
              <a:rPr lang="de-DE" altLang="de-DE"/>
              <a:pPr/>
              <a:t>‹#›</a:t>
            </a:fld>
            <a:endParaRPr lang="de-DE" altLang="de-DE"/>
          </a:p>
        </p:txBody>
      </p:sp>
      <p:sp>
        <p:nvSpPr>
          <p:cNvPr id="7" name="Rectangle 12"/>
          <p:cNvSpPr>
            <a:spLocks noGrp="1" noChangeArrowheads="1"/>
          </p:cNvSpPr>
          <p:nvPr>
            <p:ph type="ftr" sz="quarter" idx="15"/>
          </p:nvPr>
        </p:nvSpPr>
        <p:spPr>
          <a:xfrm>
            <a:off x="1440000" y="6498000"/>
            <a:ext cx="9312000" cy="360000"/>
          </a:xfrm>
          <a:prstGeom prst="rect">
            <a:avLst/>
          </a:prstGeom>
          <a:ln/>
        </p:spPr>
        <p:txBody>
          <a:bodyPr/>
          <a:lstStyle>
            <a:lvl1pPr>
              <a:defRPr/>
            </a:lvl1pPr>
          </a:lstStyle>
          <a:p>
            <a:pPr>
              <a:defRPr/>
            </a:pPr>
            <a:endParaRPr lang="de-DE"/>
          </a:p>
        </p:txBody>
      </p:sp>
    </p:spTree>
    <p:extLst>
      <p:ext uri="{BB962C8B-B14F-4D97-AF65-F5344CB8AC3E}">
        <p14:creationId xmlns:p14="http://schemas.microsoft.com/office/powerpoint/2010/main" val="32363018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End page">
    <p:bg>
      <p:bgPr>
        <a:solidFill>
          <a:srgbClr val="5A6469"/>
        </a:solid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3ED64C56-7BE9-5D41-824D-0319FFA616DD}"/>
              </a:ext>
            </a:extLst>
          </p:cNvPr>
          <p:cNvSpPr>
            <a:spLocks noGrp="1"/>
          </p:cNvSpPr>
          <p:nvPr>
            <p:ph type="body" sz="quarter" idx="10" hasCustomPrompt="1"/>
          </p:nvPr>
        </p:nvSpPr>
        <p:spPr>
          <a:xfrm>
            <a:off x="489623" y="3420000"/>
            <a:ext cx="11231999" cy="2520000"/>
          </a:xfrm>
        </p:spPr>
        <p:txBody>
          <a:bodyPr>
            <a:normAutofit/>
          </a:bodyPr>
          <a:lstStyle>
            <a:lvl1pPr marL="0" indent="0">
              <a:buNone/>
              <a:defRPr sz="1600">
                <a:solidFill>
                  <a:schemeClr val="bg1"/>
                </a:solidFill>
              </a:defRPr>
            </a:lvl1pPr>
          </a:lstStyle>
          <a:p>
            <a:pPr lvl="0"/>
            <a:r>
              <a:rPr lang="en-GB" b="1" dirty="0">
                <a:solidFill>
                  <a:schemeClr val="bg1"/>
                </a:solidFill>
              </a:rPr>
              <a:t>Contact details/for more information</a:t>
            </a:r>
            <a:br>
              <a:rPr lang="en-GB" dirty="0">
                <a:solidFill>
                  <a:schemeClr val="bg1"/>
                </a:solidFill>
              </a:rPr>
            </a:br>
            <a:r>
              <a:rPr lang="en-GB" dirty="0">
                <a:solidFill>
                  <a:schemeClr val="bg1"/>
                </a:solidFill>
              </a:rPr>
              <a:t>Contact details 1</a:t>
            </a:r>
            <a:br>
              <a:rPr lang="en-GB" dirty="0">
                <a:solidFill>
                  <a:schemeClr val="bg1"/>
                </a:solidFill>
              </a:rPr>
            </a:br>
            <a:r>
              <a:rPr lang="en-GB" dirty="0">
                <a:solidFill>
                  <a:schemeClr val="bg1"/>
                </a:solidFill>
              </a:rPr>
              <a:t>Contact details 2</a:t>
            </a:r>
            <a:br>
              <a:rPr lang="en-GB" dirty="0">
                <a:solidFill>
                  <a:schemeClr val="bg1"/>
                </a:solidFill>
              </a:rPr>
            </a:br>
            <a:r>
              <a:rPr lang="en-GB" dirty="0">
                <a:solidFill>
                  <a:schemeClr val="bg1"/>
                </a:solidFill>
              </a:rPr>
              <a:t>Contact details 3</a:t>
            </a:r>
            <a:br>
              <a:rPr lang="en-GB" dirty="0">
                <a:solidFill>
                  <a:schemeClr val="bg1"/>
                </a:solidFill>
              </a:rPr>
            </a:br>
            <a:r>
              <a:rPr lang="en-GB" dirty="0">
                <a:solidFill>
                  <a:schemeClr val="bg1"/>
                </a:solidFill>
              </a:rPr>
              <a:t>+44 (0)20 7848 XXXX</a:t>
            </a:r>
            <a:br>
              <a:rPr lang="en-GB" dirty="0">
                <a:solidFill>
                  <a:schemeClr val="bg1"/>
                </a:solidFill>
              </a:rPr>
            </a:br>
            <a:r>
              <a:rPr lang="en-GB" dirty="0" err="1">
                <a:solidFill>
                  <a:schemeClr val="bg1"/>
                </a:solidFill>
              </a:rPr>
              <a:t>xxxx@kcl.ac.uk</a:t>
            </a:r>
            <a:br>
              <a:rPr lang="en-GB" dirty="0">
                <a:solidFill>
                  <a:schemeClr val="bg1"/>
                </a:solidFill>
              </a:rPr>
            </a:br>
            <a:r>
              <a:rPr lang="en-GB" dirty="0" err="1">
                <a:solidFill>
                  <a:schemeClr val="bg1"/>
                </a:solidFill>
              </a:rPr>
              <a:t>www.kcl.ac.uk</a:t>
            </a:r>
            <a:r>
              <a:rPr lang="en-GB" dirty="0">
                <a:solidFill>
                  <a:schemeClr val="bg1"/>
                </a:solidFill>
              </a:rPr>
              <a:t>/</a:t>
            </a:r>
            <a:r>
              <a:rPr lang="en-GB" dirty="0" err="1">
                <a:solidFill>
                  <a:schemeClr val="bg1"/>
                </a:solidFill>
              </a:rPr>
              <a:t>xxxx</a:t>
            </a:r>
            <a:endParaRPr lang="en-US" dirty="0"/>
          </a:p>
        </p:txBody>
      </p:sp>
      <p:sp>
        <p:nvSpPr>
          <p:cNvPr id="2" name="Title 1"/>
          <p:cNvSpPr>
            <a:spLocks noGrp="1"/>
          </p:cNvSpPr>
          <p:nvPr>
            <p:ph type="ctrTitle" hasCustomPrompt="1"/>
          </p:nvPr>
        </p:nvSpPr>
        <p:spPr>
          <a:xfrm>
            <a:off x="489623" y="2184934"/>
            <a:ext cx="7662972" cy="1053665"/>
          </a:xfrm>
        </p:spPr>
        <p:txBody>
          <a:bodyPr anchor="b" anchorCtr="0">
            <a:normAutofit/>
          </a:bodyPr>
          <a:lstStyle>
            <a:lvl1pPr>
              <a:defRPr sz="4500">
                <a:solidFill>
                  <a:srgbClr val="FFFFFF"/>
                </a:solidFill>
                <a:latin typeface="+mj-lt"/>
              </a:defRPr>
            </a:lvl1pPr>
          </a:lstStyle>
          <a:p>
            <a:r>
              <a:rPr lang="en-GB" dirty="0"/>
              <a:t>Thank you</a:t>
            </a:r>
            <a:endParaRPr lang="en-US" dirty="0"/>
          </a:p>
        </p:txBody>
      </p:sp>
      <p:grpSp>
        <p:nvGrpSpPr>
          <p:cNvPr id="7" name="Group 6"/>
          <p:cNvGrpSpPr>
            <a:grpSpLocks noChangeAspect="1"/>
          </p:cNvGrpSpPr>
          <p:nvPr userDrawn="1"/>
        </p:nvGrpSpPr>
        <p:grpSpPr>
          <a:xfrm>
            <a:off x="10489316" y="1"/>
            <a:ext cx="1702684" cy="1303021"/>
            <a:chOff x="7949775" y="1"/>
            <a:chExt cx="1194225" cy="910000"/>
          </a:xfrm>
        </p:grpSpPr>
        <p:sp>
          <p:nvSpPr>
            <p:cNvPr id="8" name="Rectangle 7"/>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2"/>
            </a:p>
          </p:txBody>
        </p:sp>
        <p:pic>
          <p:nvPicPr>
            <p:cNvPr id="9" name="KCL-LOGO-UK-1.png"/>
            <p:cNvPicPr>
              <a:picLocks noChangeAspect="1"/>
            </p:cNvPicPr>
            <p:nvPr userDrawn="1"/>
          </p:nvPicPr>
          <p:blipFill>
            <a:blip r:embed="rId2" r:link="rId3" cstate="screen">
              <a:extLst>
                <a:ext uri="{28A0092B-C50C-407E-A947-70E740481C1C}">
                  <a14:useLocalDpi xmlns:a14="http://schemas.microsoft.com/office/drawing/2010/main"/>
                </a:ext>
              </a:extLst>
            </a:blip>
            <a:stretch>
              <a:fillRect/>
            </a:stretch>
          </p:blipFill>
          <p:spPr>
            <a:xfrm>
              <a:off x="7949775" y="258"/>
              <a:ext cx="1194225" cy="909486"/>
            </a:xfrm>
            <a:prstGeom prst="rect">
              <a:avLst/>
            </a:prstGeom>
          </p:spPr>
        </p:pic>
      </p:grpSp>
      <p:sp>
        <p:nvSpPr>
          <p:cNvPr id="18" name="Text Placeholder 9">
            <a:extLst>
              <a:ext uri="{FF2B5EF4-FFF2-40B4-BE49-F238E27FC236}">
                <a16:creationId xmlns:a16="http://schemas.microsoft.com/office/drawing/2014/main" id="{62F5BC61-7D93-C442-AAE8-F327F7EC1854}"/>
              </a:ext>
            </a:extLst>
          </p:cNvPr>
          <p:cNvSpPr>
            <a:spLocks noGrp="1"/>
          </p:cNvSpPr>
          <p:nvPr>
            <p:ph type="body" sz="quarter" idx="11" hasCustomPrompt="1"/>
          </p:nvPr>
        </p:nvSpPr>
        <p:spPr>
          <a:xfrm>
            <a:off x="489623" y="6121401"/>
            <a:ext cx="11231999" cy="380749"/>
          </a:xfrm>
        </p:spPr>
        <p:txBody>
          <a:bodyPr wrap="square">
            <a:noAutofit/>
          </a:bodyPr>
          <a:lstStyle>
            <a:lvl1pPr marL="0" marR="0" indent="0" algn="l" defTabSz="457200" rtl="0" eaLnBrk="1" fontAlgn="auto" latinLnBrk="0" hangingPunct="1">
              <a:lnSpc>
                <a:spcPct val="120000"/>
              </a:lnSpc>
              <a:spcBef>
                <a:spcPts val="0"/>
              </a:spcBef>
              <a:spcAft>
                <a:spcPts val="0"/>
              </a:spcAft>
              <a:buClr>
                <a:srgbClr val="0A2D50"/>
              </a:buClr>
              <a:buSzTx/>
              <a:buFont typeface="Arial"/>
              <a:buNone/>
              <a:tabLst/>
              <a:defRPr sz="1200">
                <a:solidFill>
                  <a:schemeClr val="bg1"/>
                </a:solidFill>
              </a:defRPr>
            </a:lvl1pPr>
          </a:lstStyle>
          <a:p>
            <a:pPr marL="0" marR="0" lvl="0" indent="0" algn="l" defTabSz="457200" rtl="0" eaLnBrk="1" fontAlgn="auto" latinLnBrk="0" hangingPunct="1">
              <a:lnSpc>
                <a:spcPct val="120000"/>
              </a:lnSpc>
              <a:spcBef>
                <a:spcPts val="0"/>
              </a:spcBef>
              <a:spcAft>
                <a:spcPts val="0"/>
              </a:spcAft>
              <a:buClr>
                <a:srgbClr val="0A2D50"/>
              </a:buClr>
              <a:buSzTx/>
              <a:buFont typeface="Arial"/>
              <a:buNone/>
              <a:tabLst/>
              <a:defRPr/>
            </a:pPr>
            <a:r>
              <a:rPr lang="en-US" sz="1600" dirty="0">
                <a:latin typeface="Georgia" panose="02040502050405020303" pitchFamily="18" charset="0"/>
              </a:rPr>
              <a:t>© 2020 King’s College London. All rights reserved</a:t>
            </a:r>
          </a:p>
          <a:p>
            <a:pPr lvl="0"/>
            <a:endParaRPr lang="en-US" dirty="0"/>
          </a:p>
        </p:txBody>
      </p:sp>
    </p:spTree>
    <p:extLst>
      <p:ext uri="{BB962C8B-B14F-4D97-AF65-F5344CB8AC3E}">
        <p14:creationId xmlns:p14="http://schemas.microsoft.com/office/powerpoint/2010/main" val="12214149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 joint - alt 1">
    <p:spTree>
      <p:nvGrpSpPr>
        <p:cNvPr id="1" name=""/>
        <p:cNvGrpSpPr/>
        <p:nvPr/>
      </p:nvGrpSpPr>
      <p:grpSpPr>
        <a:xfrm>
          <a:off x="0" y="0"/>
          <a:ext cx="0" cy="0"/>
          <a:chOff x="0" y="0"/>
          <a:chExt cx="0" cy="0"/>
        </a:xfrm>
      </p:grpSpPr>
      <p:pic>
        <p:nvPicPr>
          <p:cNvPr id="14" name="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2361" t="-6022" r="9016" b="18999"/>
          <a:stretch>
            <a:fillRect/>
          </a:stretch>
        </p:blipFill>
        <p:spPr>
          <a:xfrm>
            <a:off x="-1" y="-413131"/>
            <a:ext cx="12192000" cy="5968109"/>
          </a:xfrm>
          <a:prstGeom prst="rect">
            <a:avLst/>
          </a:prstGeom>
        </p:spPr>
      </p:pic>
      <p:sp>
        <p:nvSpPr>
          <p:cNvPr id="15" name="Rectangle 14"/>
          <p:cNvSpPr/>
          <p:nvPr userDrawn="1"/>
        </p:nvSpPr>
        <p:spPr>
          <a:xfrm>
            <a:off x="0" y="0"/>
            <a:ext cx="12192000" cy="3397250"/>
          </a:xfrm>
          <a:prstGeom prst="rect">
            <a:avLst/>
          </a:prstGeom>
          <a:gradFill flip="none" rotWithShape="1">
            <a:gsLst>
              <a:gs pos="0">
                <a:schemeClr val="tx1">
                  <a:alpha val="50000"/>
                </a:schemeClr>
              </a:gs>
              <a:gs pos="100000">
                <a:srgbClr val="FFFFFF">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 name="Title 1"/>
          <p:cNvSpPr>
            <a:spLocks noGrp="1"/>
          </p:cNvSpPr>
          <p:nvPr>
            <p:ph type="ctrTitle" hasCustomPrompt="1"/>
          </p:nvPr>
        </p:nvSpPr>
        <p:spPr>
          <a:xfrm>
            <a:off x="480000" y="180000"/>
            <a:ext cx="11232000" cy="1080000"/>
          </a:xfrm>
        </p:spPr>
        <p:txBody>
          <a:bodyPr anchor="t" anchorCtr="0">
            <a:normAutofit/>
          </a:bodyPr>
          <a:lstStyle>
            <a:lvl1pPr>
              <a:defRPr sz="4500">
                <a:solidFill>
                  <a:srgbClr val="FFFFFF"/>
                </a:solidFill>
              </a:defRPr>
            </a:lvl1pPr>
          </a:lstStyle>
          <a:p>
            <a:r>
              <a:rPr lang="en-GB"/>
              <a:t>Click to edit master title style</a:t>
            </a:r>
            <a:endParaRPr lang="en-US"/>
          </a:p>
        </p:txBody>
      </p:sp>
      <p:sp>
        <p:nvSpPr>
          <p:cNvPr id="3" name="Subtitle 2"/>
          <p:cNvSpPr>
            <a:spLocks noGrp="1"/>
          </p:cNvSpPr>
          <p:nvPr>
            <p:ph type="subTitle" idx="1" hasCustomPrompt="1"/>
          </p:nvPr>
        </p:nvSpPr>
        <p:spPr>
          <a:xfrm>
            <a:off x="480000" y="1440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11" name="Picture Placeholder 10"/>
          <p:cNvSpPr>
            <a:spLocks noGrp="1"/>
          </p:cNvSpPr>
          <p:nvPr>
            <p:ph type="pic" sz="quarter" idx="10"/>
          </p:nvPr>
        </p:nvSpPr>
        <p:spPr>
          <a:xfrm>
            <a:off x="480484" y="5726296"/>
            <a:ext cx="8985955" cy="951707"/>
          </a:xfrm>
        </p:spPr>
        <p:txBody>
          <a:bodyPr/>
          <a:lstStyle/>
          <a:p>
            <a:r>
              <a:rPr lang="en-GB"/>
              <a:t>Drag picture to placeholder or click icon to add</a:t>
            </a:r>
            <a:endParaRPr lang="en-US"/>
          </a:p>
        </p:txBody>
      </p:sp>
      <p:pic>
        <p:nvPicPr>
          <p:cNvPr id="12"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9912000" y="5555716"/>
            <a:ext cx="2280000" cy="1302285"/>
          </a:xfrm>
          <a:prstGeom prst="rect">
            <a:avLst/>
          </a:prstGeom>
        </p:spPr>
      </p:pic>
    </p:spTree>
    <p:extLst>
      <p:ext uri="{BB962C8B-B14F-4D97-AF65-F5344CB8AC3E}">
        <p14:creationId xmlns:p14="http://schemas.microsoft.com/office/powerpoint/2010/main" val="69411655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 alt 2">
    <p:spTree>
      <p:nvGrpSpPr>
        <p:cNvPr id="1" name=""/>
        <p:cNvGrpSpPr/>
        <p:nvPr/>
      </p:nvGrpSpPr>
      <p:grpSpPr>
        <a:xfrm>
          <a:off x="0" y="0"/>
          <a:ext cx="0" cy="0"/>
          <a:chOff x="0" y="0"/>
          <a:chExt cx="0" cy="0"/>
        </a:xfrm>
      </p:grpSpPr>
      <p:pic>
        <p:nvPicPr>
          <p:cNvPr id="9" name="_DSC1517.jpg" descr="/Users/mac1/Desktop/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18489" t="488" r="1" b="7904"/>
          <a:stretch>
            <a:fillRect/>
          </a:stretch>
        </p:blipFill>
        <p:spPr>
          <a:xfrm>
            <a:off x="0" y="0"/>
            <a:ext cx="12192000" cy="6858000"/>
          </a:xfrm>
          <a:prstGeom prst="rect">
            <a:avLst/>
          </a:prstGeom>
        </p:spPr>
      </p:pic>
      <p:sp>
        <p:nvSpPr>
          <p:cNvPr id="13" name="Rectangle 12"/>
          <p:cNvSpPr/>
          <p:nvPr userDrawn="1"/>
        </p:nvSpPr>
        <p:spPr>
          <a:xfrm>
            <a:off x="0" y="3460750"/>
            <a:ext cx="12192000" cy="3397250"/>
          </a:xfrm>
          <a:prstGeom prst="rect">
            <a:avLst/>
          </a:prstGeom>
          <a:gradFill flip="none" rotWithShape="1">
            <a:gsLst>
              <a:gs pos="0">
                <a:schemeClr val="tx1">
                  <a:alpha val="80000"/>
                </a:schemeClr>
              </a:gs>
              <a:gs pos="100000">
                <a:srgbClr val="FFFFFF">
                  <a:alpha val="0"/>
                </a:srgb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a:t>Click to edit master title style</a:t>
            </a:r>
            <a:endParaRPr lang="en-US"/>
          </a:p>
        </p:txBody>
      </p:sp>
      <p:sp>
        <p:nvSpPr>
          <p:cNvPr id="3" name="Subtitle 2"/>
          <p:cNvSpPr>
            <a:spLocks noGrp="1"/>
          </p:cNvSpPr>
          <p:nvPr>
            <p:ph type="subTitle" idx="1" hasCustomPrompt="1"/>
          </p:nvPr>
        </p:nvSpPr>
        <p:spPr>
          <a:xfrm>
            <a:off x="480000" y="5598000"/>
            <a:ext cx="11232000" cy="10800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grpSp>
        <p:nvGrpSpPr>
          <p:cNvPr id="12" name="Group 11"/>
          <p:cNvGrpSpPr>
            <a:grpSpLocks noChangeAspect="1"/>
          </p:cNvGrpSpPr>
          <p:nvPr userDrawn="1"/>
        </p:nvGrpSpPr>
        <p:grpSpPr>
          <a:xfrm>
            <a:off x="9912000" y="1"/>
            <a:ext cx="2280000" cy="1303021"/>
            <a:chOff x="7949775" y="1"/>
            <a:chExt cx="1194225" cy="910000"/>
          </a:xfrm>
        </p:grpSpPr>
        <p:sp>
          <p:nvSpPr>
            <p:cNvPr id="14" name="Rectangle 13"/>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15"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extLst>
      <p:ext uri="{BB962C8B-B14F-4D97-AF65-F5344CB8AC3E}">
        <p14:creationId xmlns:p14="http://schemas.microsoft.com/office/powerpoint/2010/main" val="237797125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 joint - alt 2">
    <p:spTree>
      <p:nvGrpSpPr>
        <p:cNvPr id="1" name=""/>
        <p:cNvGrpSpPr/>
        <p:nvPr/>
      </p:nvGrpSpPr>
      <p:grpSpPr>
        <a:xfrm>
          <a:off x="0" y="0"/>
          <a:ext cx="0" cy="0"/>
          <a:chOff x="0" y="0"/>
          <a:chExt cx="0" cy="0"/>
        </a:xfrm>
      </p:grpSpPr>
      <p:pic>
        <p:nvPicPr>
          <p:cNvPr id="14" name="_DSC1517.jpg" descr="/Users/mac1/Desktop/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18489" t="487" r="1" b="25310"/>
          <a:stretch>
            <a:fillRect/>
          </a:stretch>
        </p:blipFill>
        <p:spPr>
          <a:xfrm>
            <a:off x="0" y="1"/>
            <a:ext cx="12192000" cy="5554979"/>
          </a:xfrm>
          <a:prstGeom prst="rect">
            <a:avLst/>
          </a:prstGeom>
        </p:spPr>
      </p:pic>
      <p:sp>
        <p:nvSpPr>
          <p:cNvPr id="16" name="Rectangle 15"/>
          <p:cNvSpPr/>
          <p:nvPr userDrawn="1"/>
        </p:nvSpPr>
        <p:spPr>
          <a:xfrm>
            <a:off x="0" y="0"/>
            <a:ext cx="12192000" cy="3397250"/>
          </a:xfrm>
          <a:prstGeom prst="rect">
            <a:avLst/>
          </a:prstGeom>
          <a:gradFill flip="none" rotWithShape="1">
            <a:gsLst>
              <a:gs pos="0">
                <a:schemeClr val="tx1">
                  <a:alpha val="50000"/>
                </a:schemeClr>
              </a:gs>
              <a:gs pos="100000">
                <a:srgbClr val="FFFFFF">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 name="Title 1"/>
          <p:cNvSpPr>
            <a:spLocks noGrp="1"/>
          </p:cNvSpPr>
          <p:nvPr>
            <p:ph type="ctrTitle" hasCustomPrompt="1"/>
          </p:nvPr>
        </p:nvSpPr>
        <p:spPr>
          <a:xfrm>
            <a:off x="480000" y="180001"/>
            <a:ext cx="11232000" cy="1080000"/>
          </a:xfrm>
        </p:spPr>
        <p:txBody>
          <a:bodyPr anchor="t" anchorCtr="0">
            <a:normAutofit/>
          </a:bodyPr>
          <a:lstStyle>
            <a:lvl1pPr>
              <a:defRPr sz="4500">
                <a:solidFill>
                  <a:srgbClr val="FFFFFF"/>
                </a:solidFill>
              </a:defRPr>
            </a:lvl1pPr>
          </a:lstStyle>
          <a:p>
            <a:r>
              <a:rPr lang="en-GB"/>
              <a:t>Click to edit master title style</a:t>
            </a:r>
            <a:endParaRPr lang="en-US"/>
          </a:p>
        </p:txBody>
      </p:sp>
      <p:sp>
        <p:nvSpPr>
          <p:cNvPr id="3" name="Subtitle 2"/>
          <p:cNvSpPr>
            <a:spLocks noGrp="1"/>
          </p:cNvSpPr>
          <p:nvPr>
            <p:ph type="subTitle" idx="1" hasCustomPrompt="1"/>
          </p:nvPr>
        </p:nvSpPr>
        <p:spPr>
          <a:xfrm>
            <a:off x="480000" y="1440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11" name="Picture Placeholder 10"/>
          <p:cNvSpPr>
            <a:spLocks noGrp="1"/>
          </p:cNvSpPr>
          <p:nvPr>
            <p:ph type="pic" sz="quarter" idx="10"/>
          </p:nvPr>
        </p:nvSpPr>
        <p:spPr>
          <a:xfrm>
            <a:off x="480483" y="5726296"/>
            <a:ext cx="9005759" cy="951707"/>
          </a:xfrm>
        </p:spPr>
        <p:txBody>
          <a:bodyPr/>
          <a:lstStyle/>
          <a:p>
            <a:r>
              <a:rPr lang="en-GB"/>
              <a:t>Drag picture to placeholder or click icon to add</a:t>
            </a:r>
            <a:endParaRPr lang="en-US"/>
          </a:p>
        </p:txBody>
      </p:sp>
      <p:pic>
        <p:nvPicPr>
          <p:cNvPr id="10"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9912000" y="5555716"/>
            <a:ext cx="2280000" cy="1302285"/>
          </a:xfrm>
          <a:prstGeom prst="rect">
            <a:avLst/>
          </a:prstGeom>
        </p:spPr>
      </p:pic>
    </p:spTree>
    <p:extLst>
      <p:ext uri="{BB962C8B-B14F-4D97-AF65-F5344CB8AC3E}">
        <p14:creationId xmlns:p14="http://schemas.microsoft.com/office/powerpoint/2010/main" val="112215479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 alt 3">
    <p:spTree>
      <p:nvGrpSpPr>
        <p:cNvPr id="1" name=""/>
        <p:cNvGrpSpPr/>
        <p:nvPr/>
      </p:nvGrpSpPr>
      <p:grpSpPr>
        <a:xfrm>
          <a:off x="0" y="0"/>
          <a:ext cx="0" cy="0"/>
          <a:chOff x="0" y="0"/>
          <a:chExt cx="0" cy="0"/>
        </a:xfrm>
      </p:grpSpPr>
      <p:pic>
        <p:nvPicPr>
          <p:cNvPr id="9" name="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11345" r="4990" b="5970"/>
          <a:stretch>
            <a:fillRect/>
          </a:stretch>
        </p:blipFill>
        <p:spPr>
          <a:xfrm>
            <a:off x="0" y="0"/>
            <a:ext cx="12192000" cy="6858000"/>
          </a:xfrm>
          <a:prstGeom prst="rect">
            <a:avLst/>
          </a:prstGeom>
        </p:spPr>
      </p:pic>
      <p:sp>
        <p:nvSpPr>
          <p:cNvPr id="13" name="Rectangle 12"/>
          <p:cNvSpPr/>
          <p:nvPr userDrawn="1"/>
        </p:nvSpPr>
        <p:spPr>
          <a:xfrm>
            <a:off x="0" y="3460750"/>
            <a:ext cx="12192000" cy="3397250"/>
          </a:xfrm>
          <a:prstGeom prst="rect">
            <a:avLst/>
          </a:prstGeom>
          <a:gradFill flip="none" rotWithShape="1">
            <a:gsLst>
              <a:gs pos="0">
                <a:schemeClr val="tx1">
                  <a:alpha val="80000"/>
                </a:schemeClr>
              </a:gs>
              <a:gs pos="100000">
                <a:srgbClr val="FFFFFF">
                  <a:alpha val="0"/>
                </a:srgb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a:t>Click to edit master title style</a:t>
            </a:r>
            <a:endParaRPr lang="en-US"/>
          </a:p>
        </p:txBody>
      </p:sp>
      <p:sp>
        <p:nvSpPr>
          <p:cNvPr id="3" name="Subtitle 2"/>
          <p:cNvSpPr>
            <a:spLocks noGrp="1"/>
          </p:cNvSpPr>
          <p:nvPr>
            <p:ph type="subTitle" idx="1" hasCustomPrompt="1"/>
          </p:nvPr>
        </p:nvSpPr>
        <p:spPr>
          <a:xfrm>
            <a:off x="480000" y="5598000"/>
            <a:ext cx="11232000" cy="10800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grpSp>
        <p:nvGrpSpPr>
          <p:cNvPr id="12" name="Group 11"/>
          <p:cNvGrpSpPr>
            <a:grpSpLocks noChangeAspect="1"/>
          </p:cNvGrpSpPr>
          <p:nvPr userDrawn="1"/>
        </p:nvGrpSpPr>
        <p:grpSpPr>
          <a:xfrm>
            <a:off x="9912000" y="1"/>
            <a:ext cx="2280000" cy="1303021"/>
            <a:chOff x="7949775" y="1"/>
            <a:chExt cx="1194225" cy="910000"/>
          </a:xfrm>
        </p:grpSpPr>
        <p:sp>
          <p:nvSpPr>
            <p:cNvPr id="14" name="Rectangle 13"/>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15"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extLst>
      <p:ext uri="{BB962C8B-B14F-4D97-AF65-F5344CB8AC3E}">
        <p14:creationId xmlns:p14="http://schemas.microsoft.com/office/powerpoint/2010/main" val="353618647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 joint - alt 3">
    <p:spTree>
      <p:nvGrpSpPr>
        <p:cNvPr id="1" name=""/>
        <p:cNvGrpSpPr/>
        <p:nvPr/>
      </p:nvGrpSpPr>
      <p:grpSpPr>
        <a:xfrm>
          <a:off x="0" y="0"/>
          <a:ext cx="0" cy="0"/>
          <a:chOff x="0" y="0"/>
          <a:chExt cx="0" cy="0"/>
        </a:xfrm>
      </p:grpSpPr>
      <p:pic>
        <p:nvPicPr>
          <p:cNvPr id="13" name="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11345" r="4990" b="23836"/>
          <a:stretch>
            <a:fillRect/>
          </a:stretch>
        </p:blipFill>
        <p:spPr>
          <a:xfrm>
            <a:off x="0" y="1"/>
            <a:ext cx="12192000" cy="5554979"/>
          </a:xfrm>
          <a:prstGeom prst="rect">
            <a:avLst/>
          </a:prstGeom>
        </p:spPr>
      </p:pic>
      <p:sp>
        <p:nvSpPr>
          <p:cNvPr id="16" name="Rectangle 15"/>
          <p:cNvSpPr/>
          <p:nvPr userDrawn="1"/>
        </p:nvSpPr>
        <p:spPr>
          <a:xfrm>
            <a:off x="0" y="0"/>
            <a:ext cx="12192000" cy="3397250"/>
          </a:xfrm>
          <a:prstGeom prst="rect">
            <a:avLst/>
          </a:prstGeom>
          <a:gradFill flip="none" rotWithShape="1">
            <a:gsLst>
              <a:gs pos="0">
                <a:schemeClr val="tx1">
                  <a:alpha val="50000"/>
                </a:schemeClr>
              </a:gs>
              <a:gs pos="100000">
                <a:srgbClr val="FFFFFF">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 name="Title 1"/>
          <p:cNvSpPr>
            <a:spLocks noGrp="1"/>
          </p:cNvSpPr>
          <p:nvPr>
            <p:ph type="ctrTitle" hasCustomPrompt="1"/>
          </p:nvPr>
        </p:nvSpPr>
        <p:spPr>
          <a:xfrm>
            <a:off x="480000" y="180001"/>
            <a:ext cx="11232000" cy="1080000"/>
          </a:xfrm>
        </p:spPr>
        <p:txBody>
          <a:bodyPr anchor="b" anchorCtr="0">
            <a:normAutofit/>
          </a:bodyPr>
          <a:lstStyle>
            <a:lvl1pPr>
              <a:defRPr sz="4500">
                <a:solidFill>
                  <a:srgbClr val="FFFFFF"/>
                </a:solidFill>
              </a:defRPr>
            </a:lvl1pPr>
          </a:lstStyle>
          <a:p>
            <a:r>
              <a:rPr lang="en-GB"/>
              <a:t>Click to edit master title style</a:t>
            </a:r>
            <a:endParaRPr lang="en-US"/>
          </a:p>
        </p:txBody>
      </p:sp>
      <p:sp>
        <p:nvSpPr>
          <p:cNvPr id="3" name="Subtitle 2"/>
          <p:cNvSpPr>
            <a:spLocks noGrp="1"/>
          </p:cNvSpPr>
          <p:nvPr>
            <p:ph type="subTitle" idx="1" hasCustomPrompt="1"/>
          </p:nvPr>
        </p:nvSpPr>
        <p:spPr>
          <a:xfrm>
            <a:off x="480000" y="1440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11" name="Picture Placeholder 10"/>
          <p:cNvSpPr>
            <a:spLocks noGrp="1"/>
          </p:cNvSpPr>
          <p:nvPr>
            <p:ph type="pic" sz="quarter" idx="10"/>
          </p:nvPr>
        </p:nvSpPr>
        <p:spPr>
          <a:xfrm>
            <a:off x="480484" y="5733722"/>
            <a:ext cx="8995856" cy="944280"/>
          </a:xfrm>
        </p:spPr>
        <p:txBody>
          <a:bodyPr/>
          <a:lstStyle/>
          <a:p>
            <a:r>
              <a:rPr lang="en-GB"/>
              <a:t>Drag picture to placeholder or click icon to add</a:t>
            </a:r>
            <a:endParaRPr lang="en-US"/>
          </a:p>
        </p:txBody>
      </p:sp>
      <p:pic>
        <p:nvPicPr>
          <p:cNvPr id="10"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9912000" y="5555716"/>
            <a:ext cx="2280000" cy="1302285"/>
          </a:xfrm>
          <a:prstGeom prst="rect">
            <a:avLst/>
          </a:prstGeom>
        </p:spPr>
      </p:pic>
    </p:spTree>
    <p:extLst>
      <p:ext uri="{BB962C8B-B14F-4D97-AF65-F5344CB8AC3E}">
        <p14:creationId xmlns:p14="http://schemas.microsoft.com/office/powerpoint/2010/main" val="283295191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Divider -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a:t>Click to edit master title style</a:t>
            </a:r>
            <a:endParaRPr lang="en-US"/>
          </a:p>
        </p:txBody>
      </p:sp>
      <p:sp>
        <p:nvSpPr>
          <p:cNvPr id="3" name="Subtitle 2"/>
          <p:cNvSpPr>
            <a:spLocks noGrp="1"/>
          </p:cNvSpPr>
          <p:nvPr>
            <p:ph type="subTitle" idx="1" hasCustomPrompt="1"/>
          </p:nvPr>
        </p:nvSpPr>
        <p:spPr>
          <a:xfrm>
            <a:off x="480000" y="5598000"/>
            <a:ext cx="11232000" cy="10800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Tree>
    <p:extLst>
      <p:ext uri="{BB962C8B-B14F-4D97-AF65-F5344CB8AC3E}">
        <p14:creationId xmlns:p14="http://schemas.microsoft.com/office/powerpoint/2010/main" val="198062469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Divider - lime green">
    <p:bg>
      <p:bgPr>
        <a:solidFill>
          <a:srgbClr val="C8E128"/>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a:t>Click to edit master title style</a:t>
            </a:r>
            <a:endParaRPr lang="en-US"/>
          </a:p>
        </p:txBody>
      </p:sp>
      <p:sp>
        <p:nvSpPr>
          <p:cNvPr id="3" name="Subtitle 2"/>
          <p:cNvSpPr>
            <a:spLocks noGrp="1"/>
          </p:cNvSpPr>
          <p:nvPr>
            <p:ph type="subTitle" idx="1" hasCustomPrompt="1"/>
          </p:nvPr>
        </p:nvSpPr>
        <p:spPr>
          <a:xfrm>
            <a:off x="480000" y="5598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Tree>
    <p:extLst>
      <p:ext uri="{BB962C8B-B14F-4D97-AF65-F5344CB8AC3E}">
        <p14:creationId xmlns:p14="http://schemas.microsoft.com/office/powerpoint/2010/main" val="181431126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0000" y="180000"/>
            <a:ext cx="11232000" cy="720000"/>
          </a:xfrm>
          <a:prstGeom prst="rect">
            <a:avLst/>
          </a:prstGeom>
        </p:spPr>
        <p:txBody>
          <a:bodyPr vert="horz" lIns="0" tIns="0" rIns="0" bIns="0" rtlCol="0" anchor="t" anchorCtr="0">
            <a:normAutofit/>
          </a:bodyPr>
          <a:lstStyle/>
          <a:p>
            <a:r>
              <a:rPr lang="en-GB"/>
              <a:t>Click to edit Master title style</a:t>
            </a:r>
            <a:endParaRPr lang="en-US"/>
          </a:p>
        </p:txBody>
      </p:sp>
      <p:sp>
        <p:nvSpPr>
          <p:cNvPr id="3" name="Text Placeholder 2"/>
          <p:cNvSpPr>
            <a:spLocks noGrp="1"/>
          </p:cNvSpPr>
          <p:nvPr>
            <p:ph type="body" idx="1"/>
          </p:nvPr>
        </p:nvSpPr>
        <p:spPr>
          <a:xfrm>
            <a:off x="480000" y="1089220"/>
            <a:ext cx="11232000" cy="4856400"/>
          </a:xfrm>
          <a:prstGeom prst="rect">
            <a:avLst/>
          </a:prstGeom>
        </p:spPr>
        <p:txBody>
          <a:bodyPr vert="horz" lIns="0" tIns="0" rIns="0" bIns="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2"/>
          </p:nvPr>
        </p:nvSpPr>
        <p:spPr>
          <a:xfrm>
            <a:off x="480000" y="6498000"/>
            <a:ext cx="960000" cy="360000"/>
          </a:xfrm>
          <a:prstGeom prst="rect">
            <a:avLst/>
          </a:prstGeom>
        </p:spPr>
        <p:txBody>
          <a:bodyPr/>
          <a:lstStyle>
            <a:lvl1pPr>
              <a:defRPr sz="800"/>
            </a:lvl1pPr>
          </a:lstStyle>
          <a:p>
            <a:endParaRPr lang="en-US">
              <a:solidFill>
                <a:srgbClr val="0A2D50"/>
              </a:solidFill>
            </a:endParaRPr>
          </a:p>
        </p:txBody>
      </p:sp>
      <p:sp>
        <p:nvSpPr>
          <p:cNvPr id="8" name="Footer Placeholder 4"/>
          <p:cNvSpPr>
            <a:spLocks noGrp="1"/>
          </p:cNvSpPr>
          <p:nvPr>
            <p:ph type="ftr" sz="quarter" idx="3"/>
          </p:nvPr>
        </p:nvSpPr>
        <p:spPr>
          <a:xfrm>
            <a:off x="1440000" y="6498000"/>
            <a:ext cx="9312000" cy="360000"/>
          </a:xfrm>
          <a:prstGeom prst="rect">
            <a:avLst/>
          </a:prstGeom>
        </p:spPr>
        <p:txBody>
          <a:bodyPr/>
          <a:lstStyle>
            <a:lvl1pPr>
              <a:defRPr sz="800"/>
            </a:lvl1pPr>
          </a:lstStyle>
          <a:p>
            <a:endParaRPr lang="en-US">
              <a:solidFill>
                <a:srgbClr val="0A2D50"/>
              </a:solidFill>
            </a:endParaRPr>
          </a:p>
        </p:txBody>
      </p:sp>
      <p:sp>
        <p:nvSpPr>
          <p:cNvPr id="9" name="Slide Number Placeholder 5"/>
          <p:cNvSpPr>
            <a:spLocks noGrp="1"/>
          </p:cNvSpPr>
          <p:nvPr>
            <p:ph type="sldNum" sz="quarter" idx="4"/>
          </p:nvPr>
        </p:nvSpPr>
        <p:spPr>
          <a:xfrm>
            <a:off x="10752000" y="6498000"/>
            <a:ext cx="960000" cy="360000"/>
          </a:xfrm>
          <a:prstGeom prst="rect">
            <a:avLst/>
          </a:prstGeom>
        </p:spPr>
        <p:txBody>
          <a:bodyPr/>
          <a:lstStyle>
            <a:lvl1pPr>
              <a:defRPr sz="800"/>
            </a:lvl1pPr>
          </a:lstStyle>
          <a:p>
            <a:fld id="{8A04D54F-FA85-F344-8424-FB00D2AE8D01}" type="slidenum">
              <a:rPr lang="en-US" smtClean="0">
                <a:solidFill>
                  <a:srgbClr val="0A2D50"/>
                </a:solidFill>
              </a:rPr>
              <a:pPr/>
              <a:t>‹#›</a:t>
            </a:fld>
            <a:endParaRPr lang="en-US">
              <a:solidFill>
                <a:srgbClr val="0A2D50"/>
              </a:solidFill>
            </a:endParaRPr>
          </a:p>
        </p:txBody>
      </p:sp>
      <p:sp>
        <p:nvSpPr>
          <p:cNvPr id="10" name="Date Placeholder 3"/>
          <p:cNvSpPr txBox="1">
            <a:spLocks/>
          </p:cNvSpPr>
          <p:nvPr userDrawn="1"/>
        </p:nvSpPr>
        <p:spPr>
          <a:xfrm>
            <a:off x="632400" y="6650400"/>
            <a:ext cx="960000" cy="360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50">
              <a:solidFill>
                <a:srgbClr val="0A2D50"/>
              </a:solidFill>
            </a:endParaRPr>
          </a:p>
        </p:txBody>
      </p:sp>
      <p:sp>
        <p:nvSpPr>
          <p:cNvPr id="11" name="Footer Placeholder 4"/>
          <p:cNvSpPr txBox="1">
            <a:spLocks/>
          </p:cNvSpPr>
          <p:nvPr userDrawn="1"/>
        </p:nvSpPr>
        <p:spPr>
          <a:xfrm>
            <a:off x="480000" y="6595695"/>
            <a:ext cx="9312000" cy="360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solidFill>
                  <a:srgbClr val="0A2D50"/>
                </a:solidFill>
              </a:rPr>
              <a:t>(c) King's College London, {</a:t>
            </a:r>
            <a:r>
              <a:rPr lang="en-US" sz="900" err="1">
                <a:solidFill>
                  <a:srgbClr val="0A2D50"/>
                </a:solidFill>
              </a:rPr>
              <a:t>steffen.zschaler</a:t>
            </a:r>
            <a:r>
              <a:rPr lang="en-US" sz="900">
                <a:solidFill>
                  <a:srgbClr val="0A2D50"/>
                </a:solidFill>
              </a:rPr>
              <a:t> | </a:t>
            </a:r>
            <a:r>
              <a:rPr lang="en-US" sz="900" err="1">
                <a:solidFill>
                  <a:srgbClr val="0A2D50"/>
                </a:solidFill>
              </a:rPr>
              <a:t>leonardo.magela</a:t>
            </a:r>
            <a:r>
              <a:rPr lang="en-US" sz="900">
                <a:solidFill>
                  <a:srgbClr val="0A2D50"/>
                </a:solidFill>
              </a:rPr>
              <a:t>}@kcl.ac.uk</a:t>
            </a:r>
          </a:p>
        </p:txBody>
      </p:sp>
      <p:sp>
        <p:nvSpPr>
          <p:cNvPr id="12" name="Slide Number Placeholder 5"/>
          <p:cNvSpPr txBox="1">
            <a:spLocks/>
          </p:cNvSpPr>
          <p:nvPr userDrawn="1"/>
        </p:nvSpPr>
        <p:spPr>
          <a:xfrm>
            <a:off x="10904400" y="6650400"/>
            <a:ext cx="960000" cy="360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50">
              <a:solidFill>
                <a:srgbClr val="0A2D50"/>
              </a:solidFill>
            </a:endParaRPr>
          </a:p>
        </p:txBody>
      </p:sp>
    </p:spTree>
    <p:extLst>
      <p:ext uri="{BB962C8B-B14F-4D97-AF65-F5344CB8AC3E}">
        <p14:creationId xmlns:p14="http://schemas.microsoft.com/office/powerpoint/2010/main" val="34398333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85"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6" r:id="rId26"/>
    <p:sldLayoutId id="2147483687" r:id="rId27"/>
    <p:sldLayoutId id="2147483688" r:id="rId28"/>
  </p:sldLayoutIdLst>
  <p:transition>
    <p:fade/>
  </p:transition>
  <p:hf sldNum="0" hdr="0" ftr="0" dt="0"/>
  <p:txStyles>
    <p:titleStyle>
      <a:lvl1pPr algn="l" defTabSz="457200" rtl="0" eaLnBrk="1" latinLnBrk="0" hangingPunct="1">
        <a:spcBef>
          <a:spcPct val="0"/>
        </a:spcBef>
        <a:buNone/>
        <a:defRPr sz="3200" kern="1200">
          <a:solidFill>
            <a:srgbClr val="0A2D50"/>
          </a:solidFill>
          <a:latin typeface="Impact"/>
          <a:ea typeface="+mj-ea"/>
          <a:cs typeface="Impact"/>
        </a:defRPr>
      </a:lvl1pPr>
    </p:titleStyle>
    <p:bodyStyle>
      <a:lvl1pPr marL="269875"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1pPr>
      <a:lvl2pPr marL="539750"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2pPr>
      <a:lvl3pPr marL="809625"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3pPr>
      <a:lvl4pPr marL="1079500"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4pPr>
      <a:lvl5pPr marL="1341438" indent="-261938"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hyperlink" Target="http://uml.org/"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hyperlink" Target="http://creativecommons.org/licenses/by-nc/4.0/legalcode" TargetMode="External"/><Relationship Id="rId4" Type="http://schemas.openxmlformats.org/officeDocument/2006/relationships/hyperlink" Target="http://www.uml.ac.at/en/lernen"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effectLst>
            <a:outerShdw blurRad="50800" dist="38100" dir="2700000" algn="tl" rotWithShape="0">
              <a:prstClr val="black">
                <a:alpha val="40000"/>
              </a:prstClr>
            </a:outerShdw>
          </a:effectLst>
        </p:spPr>
        <p:txBody>
          <a:bodyPr>
            <a:normAutofit fontScale="90000"/>
          </a:bodyPr>
          <a:lstStyle/>
          <a:p>
            <a:r>
              <a:rPr lang="en-GB">
                <a:ln>
                  <a:solidFill>
                    <a:schemeClr val="tx1"/>
                  </a:solidFill>
                </a:ln>
              </a:rPr>
              <a:t>4CCS1ISE – Introduction to Software Engineering</a:t>
            </a:r>
            <a:endParaRPr lang="en-US">
              <a:ln>
                <a:solidFill>
                  <a:schemeClr val="tx1"/>
                </a:solidFill>
              </a:ln>
            </a:endParaRPr>
          </a:p>
        </p:txBody>
      </p:sp>
      <p:sp>
        <p:nvSpPr>
          <p:cNvPr id="5" name="Subtitle 4"/>
          <p:cNvSpPr>
            <a:spLocks noGrp="1"/>
          </p:cNvSpPr>
          <p:nvPr>
            <p:ph type="subTitle" idx="1"/>
          </p:nvPr>
        </p:nvSpPr>
        <p:spPr/>
        <p:txBody>
          <a:bodyPr/>
          <a:lstStyle/>
          <a:p>
            <a:r>
              <a:rPr lang="en-GB" b="1" dirty="0"/>
              <a:t>04. </a:t>
            </a:r>
            <a:r>
              <a:rPr lang="en-GB" b="1"/>
              <a:t>Overview and Design </a:t>
            </a:r>
            <a:r>
              <a:rPr lang="en-GB" b="1" dirty="0"/>
              <a:t>Patterns</a:t>
            </a:r>
          </a:p>
          <a:p>
            <a:r>
              <a:rPr lang="en-GB" dirty="0"/>
              <a:t>Dr Leonardo Magela Cunha, Dr Steffen </a:t>
            </a:r>
            <a:r>
              <a:rPr lang="en-GB" dirty="0" err="1"/>
              <a:t>Zschaler</a:t>
            </a:r>
            <a:endParaRPr lang="en-GB" dirty="0"/>
          </a:p>
          <a:p>
            <a:r>
              <a:rPr lang="en-GB" sz="1800" dirty="0"/>
              <a:t>January, 2021</a:t>
            </a:r>
          </a:p>
        </p:txBody>
      </p:sp>
    </p:spTree>
    <p:extLst>
      <p:ext uri="{BB962C8B-B14F-4D97-AF65-F5344CB8AC3E}">
        <p14:creationId xmlns:p14="http://schemas.microsoft.com/office/powerpoint/2010/main" val="337840298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DC84E-5E7B-1641-8024-E330052B89C3}"/>
              </a:ext>
            </a:extLst>
          </p:cNvPr>
          <p:cNvSpPr>
            <a:spLocks noGrp="1"/>
          </p:cNvSpPr>
          <p:nvPr>
            <p:ph type="title"/>
          </p:nvPr>
        </p:nvSpPr>
        <p:spPr/>
        <p:txBody>
          <a:bodyPr>
            <a:normAutofit/>
          </a:bodyPr>
          <a:lstStyle/>
          <a:p>
            <a:r>
              <a:rPr lang="en-GB" b="1" dirty="0"/>
              <a:t>SCO API</a:t>
            </a:r>
            <a:endParaRPr lang="en-US" dirty="0"/>
          </a:p>
        </p:txBody>
      </p:sp>
      <p:sp>
        <p:nvSpPr>
          <p:cNvPr id="3" name="Content Placeholder 2">
            <a:extLst>
              <a:ext uri="{FF2B5EF4-FFF2-40B4-BE49-F238E27FC236}">
                <a16:creationId xmlns:a16="http://schemas.microsoft.com/office/drawing/2014/main" id="{D8715FEA-324A-344E-9CD0-7E4D14B04678}"/>
              </a:ext>
            </a:extLst>
          </p:cNvPr>
          <p:cNvSpPr>
            <a:spLocks noGrp="1"/>
          </p:cNvSpPr>
          <p:nvPr>
            <p:ph idx="1"/>
          </p:nvPr>
        </p:nvSpPr>
        <p:spPr>
          <a:xfrm>
            <a:off x="480000" y="1089220"/>
            <a:ext cx="11232000" cy="5197280"/>
          </a:xfrm>
        </p:spPr>
        <p:txBody>
          <a:bodyPr>
            <a:normAutofit/>
          </a:bodyPr>
          <a:lstStyle/>
          <a:p>
            <a:pPr marL="0" indent="0">
              <a:buNone/>
            </a:pPr>
            <a:r>
              <a:rPr lang="en-GB" dirty="0"/>
              <a:t>The key operations are:</a:t>
            </a:r>
          </a:p>
          <a:p>
            <a:pPr lvl="1"/>
            <a:r>
              <a:rPr lang="en-GB" b="1" dirty="0" err="1"/>
              <a:t>getPreviousOffences</a:t>
            </a:r>
            <a:r>
              <a:rPr lang="en-GB" b="1" dirty="0"/>
              <a:t>(</a:t>
            </a:r>
            <a:r>
              <a:rPr lang="en-GB" b="1" dirty="0" err="1"/>
              <a:t>studentNumber</a:t>
            </a:r>
            <a:r>
              <a:rPr lang="en-GB" b="1" dirty="0"/>
              <a:t>: int) : int</a:t>
            </a:r>
            <a:r>
              <a:rPr lang="en-GB" dirty="0"/>
              <a:t> – returns the number of previous offences of the specified student.</a:t>
            </a:r>
          </a:p>
          <a:p>
            <a:pPr lvl="1"/>
            <a:r>
              <a:rPr lang="en-GB" b="1" dirty="0" err="1"/>
              <a:t>referCase</a:t>
            </a:r>
            <a:r>
              <a:rPr lang="en-GB" b="1" dirty="0"/>
              <a:t>(case: </a:t>
            </a:r>
            <a:r>
              <a:rPr lang="en-GB" b="1" dirty="0" err="1"/>
              <a:t>MisconductCase</a:t>
            </a:r>
            <a:r>
              <a:rPr lang="en-GB" b="1" dirty="0"/>
              <a:t>): int</a:t>
            </a:r>
            <a:r>
              <a:rPr lang="en-GB" dirty="0"/>
              <a:t> – returns the SCO code for the case referred.</a:t>
            </a:r>
          </a:p>
          <a:p>
            <a:pPr lvl="1"/>
            <a:r>
              <a:rPr lang="en-GB" b="1" dirty="0" err="1"/>
              <a:t>getCaseStatus</a:t>
            </a:r>
            <a:r>
              <a:rPr lang="en-GB" b="1" dirty="0"/>
              <a:t>(</a:t>
            </a:r>
            <a:r>
              <a:rPr lang="en-GB" b="1" dirty="0" err="1"/>
              <a:t>caseCode:int</a:t>
            </a:r>
            <a:r>
              <a:rPr lang="en-GB" b="1" dirty="0"/>
              <a:t>): String</a:t>
            </a:r>
            <a:r>
              <a:rPr lang="en-GB" dirty="0"/>
              <a:t> – obtains a human-readable, HTML-formatted status of the specified case.</a:t>
            </a:r>
          </a:p>
          <a:p>
            <a:endParaRPr lang="en-US" dirty="0"/>
          </a:p>
        </p:txBody>
      </p:sp>
      <p:sp>
        <p:nvSpPr>
          <p:cNvPr id="4" name="Footer Placeholder 3">
            <a:extLst>
              <a:ext uri="{FF2B5EF4-FFF2-40B4-BE49-F238E27FC236}">
                <a16:creationId xmlns:a16="http://schemas.microsoft.com/office/drawing/2014/main" id="{A0027E33-0E1F-8348-B05D-417CD03058FE}"/>
              </a:ext>
            </a:extLst>
          </p:cNvPr>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5" name="Slide Number Placeholder 4">
            <a:extLst>
              <a:ext uri="{FF2B5EF4-FFF2-40B4-BE49-F238E27FC236}">
                <a16:creationId xmlns:a16="http://schemas.microsoft.com/office/drawing/2014/main" id="{EFFFD3C6-2A2F-CA4C-8588-EF15D7C7475C}"/>
              </a:ext>
            </a:extLst>
          </p:cNvPr>
          <p:cNvSpPr>
            <a:spLocks noGrp="1"/>
          </p:cNvSpPr>
          <p:nvPr>
            <p:ph type="sldNum" sz="quarter" idx="12"/>
          </p:nvPr>
        </p:nvSpPr>
        <p:spPr/>
        <p:txBody>
          <a:bodyPr/>
          <a:lstStyle/>
          <a:p>
            <a:fld id="{8A04D54F-FA85-F344-8424-FB00D2AE8D01}" type="slidenum">
              <a:rPr lang="en-US" smtClean="0">
                <a:solidFill>
                  <a:srgbClr val="0A2D50"/>
                </a:solidFill>
              </a:rPr>
              <a:pPr/>
              <a:t>10</a:t>
            </a:fld>
            <a:endParaRPr lang="en-US">
              <a:solidFill>
                <a:srgbClr val="0A2D50"/>
              </a:solidFill>
            </a:endParaRPr>
          </a:p>
        </p:txBody>
      </p:sp>
    </p:spTree>
    <p:extLst>
      <p:ext uri="{BB962C8B-B14F-4D97-AF65-F5344CB8AC3E}">
        <p14:creationId xmlns:p14="http://schemas.microsoft.com/office/powerpoint/2010/main" val="245625451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Requirement analysis</a:t>
            </a:r>
            <a:r>
              <a:rPr lang="en-US" dirty="0"/>
              <a:t> </a:t>
            </a:r>
            <a:endParaRPr lang="en-GB" dirty="0"/>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6414454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A986-8425-4645-B6FF-B16878E7CF69}"/>
              </a:ext>
            </a:extLst>
          </p:cNvPr>
          <p:cNvSpPr>
            <a:spLocks noGrp="1"/>
          </p:cNvSpPr>
          <p:nvPr>
            <p:ph type="title"/>
          </p:nvPr>
        </p:nvSpPr>
        <p:spPr/>
        <p:txBody>
          <a:bodyPr>
            <a:normAutofit/>
          </a:bodyPr>
          <a:lstStyle/>
          <a:p>
            <a:r>
              <a:rPr lang="en-GB" b="1" dirty="0"/>
              <a:t>Requirement analysis</a:t>
            </a:r>
            <a:endParaRPr lang="en-US" dirty="0"/>
          </a:p>
        </p:txBody>
      </p:sp>
      <p:sp>
        <p:nvSpPr>
          <p:cNvPr id="3" name="Content Placeholder 2">
            <a:extLst>
              <a:ext uri="{FF2B5EF4-FFF2-40B4-BE49-F238E27FC236}">
                <a16:creationId xmlns:a16="http://schemas.microsoft.com/office/drawing/2014/main" id="{55B022AE-1347-4D4F-BB07-A33217C954CD}"/>
              </a:ext>
            </a:extLst>
          </p:cNvPr>
          <p:cNvSpPr>
            <a:spLocks noGrp="1"/>
          </p:cNvSpPr>
          <p:nvPr>
            <p:ph idx="1"/>
          </p:nvPr>
        </p:nvSpPr>
        <p:spPr/>
        <p:txBody>
          <a:bodyPr>
            <a:normAutofit fontScale="92500" lnSpcReduction="20000"/>
          </a:bodyPr>
          <a:lstStyle/>
          <a:p>
            <a:r>
              <a:rPr lang="en-US" dirty="0"/>
              <a:t>The description provided was fairly high level on purpose.</a:t>
            </a:r>
          </a:p>
          <a:p>
            <a:pPr marL="0" indent="0">
              <a:buNone/>
            </a:pPr>
            <a:endParaRPr lang="en-US" dirty="0"/>
          </a:p>
          <a:p>
            <a:r>
              <a:rPr lang="en-US" dirty="0"/>
              <a:t>SMART requirements</a:t>
            </a:r>
          </a:p>
          <a:p>
            <a:r>
              <a:rPr lang="en-US" dirty="0" err="1"/>
              <a:t>MoSCOW</a:t>
            </a:r>
            <a:r>
              <a:rPr lang="en-US" dirty="0"/>
              <a:t> classification</a:t>
            </a:r>
          </a:p>
          <a:p>
            <a:endParaRPr lang="en-US" dirty="0"/>
          </a:p>
          <a:p>
            <a:r>
              <a:rPr lang="en-US" dirty="0"/>
              <a:t>Functional vs. Non-functional classification</a:t>
            </a:r>
          </a:p>
          <a:p>
            <a:pPr lvl="1"/>
            <a:r>
              <a:rPr lang="en-US" dirty="0"/>
              <a:t>Clear and correct classifications</a:t>
            </a:r>
          </a:p>
          <a:p>
            <a:pPr lvl="1"/>
            <a:r>
              <a:rPr lang="en-US" dirty="0"/>
              <a:t>Non-functional requirements: security, availability, performance, regulatory (GDPR etc.)</a:t>
            </a:r>
          </a:p>
          <a:p>
            <a:endParaRPr lang="en-US" dirty="0"/>
          </a:p>
          <a:p>
            <a:r>
              <a:rPr lang="en-US" dirty="0"/>
              <a:t>Stakeholders and concepts clearly defined. E.g.: onion model,  glossary of terms, vocabulary list</a:t>
            </a:r>
          </a:p>
          <a:p>
            <a:endParaRPr lang="en-US" dirty="0"/>
          </a:p>
          <a:p>
            <a:r>
              <a:rPr lang="en-US" dirty="0"/>
              <a:t>Ambiguities were solved and explained through different ways:</a:t>
            </a:r>
          </a:p>
          <a:p>
            <a:pPr lvl="1"/>
            <a:r>
              <a:rPr lang="en-US" dirty="0"/>
              <a:t>Reasonable assumptions</a:t>
            </a:r>
          </a:p>
          <a:p>
            <a:pPr lvl="1"/>
            <a:r>
              <a:rPr lang="en-US" dirty="0"/>
              <a:t>Office hours</a:t>
            </a:r>
          </a:p>
          <a:p>
            <a:pPr lvl="1"/>
            <a:endParaRPr lang="en-US" dirty="0"/>
          </a:p>
          <a:p>
            <a:r>
              <a:rPr lang="en-US" dirty="0"/>
              <a:t>Secondary research on misconduct processes on the web (other universities etc.).</a:t>
            </a:r>
          </a:p>
          <a:p>
            <a:pPr lvl="1"/>
            <a:endParaRPr lang="en-US" dirty="0"/>
          </a:p>
          <a:p>
            <a:endParaRPr lang="en-US" dirty="0"/>
          </a:p>
          <a:p>
            <a:pPr marL="269875" lvl="1" indent="0">
              <a:buNone/>
            </a:pPr>
            <a:endParaRPr lang="en-US" dirty="0"/>
          </a:p>
        </p:txBody>
      </p:sp>
      <p:sp>
        <p:nvSpPr>
          <p:cNvPr id="4" name="Footer Placeholder 3">
            <a:extLst>
              <a:ext uri="{FF2B5EF4-FFF2-40B4-BE49-F238E27FC236}">
                <a16:creationId xmlns:a16="http://schemas.microsoft.com/office/drawing/2014/main" id="{B97C2B3D-932C-9D46-9CFE-BDEF0B97AC8E}"/>
              </a:ext>
            </a:extLst>
          </p:cNvPr>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5" name="Slide Number Placeholder 4">
            <a:extLst>
              <a:ext uri="{FF2B5EF4-FFF2-40B4-BE49-F238E27FC236}">
                <a16:creationId xmlns:a16="http://schemas.microsoft.com/office/drawing/2014/main" id="{8063E068-BC0D-FA46-80F4-D414997F9396}"/>
              </a:ext>
            </a:extLst>
          </p:cNvPr>
          <p:cNvSpPr>
            <a:spLocks noGrp="1"/>
          </p:cNvSpPr>
          <p:nvPr>
            <p:ph type="sldNum" sz="quarter" idx="12"/>
          </p:nvPr>
        </p:nvSpPr>
        <p:spPr/>
        <p:txBody>
          <a:bodyPr/>
          <a:lstStyle/>
          <a:p>
            <a:fld id="{8A04D54F-FA85-F344-8424-FB00D2AE8D01}" type="slidenum">
              <a:rPr lang="en-US" smtClean="0">
                <a:solidFill>
                  <a:srgbClr val="0A2D50"/>
                </a:solidFill>
              </a:rPr>
              <a:pPr/>
              <a:t>12</a:t>
            </a:fld>
            <a:endParaRPr lang="en-US">
              <a:solidFill>
                <a:srgbClr val="0A2D50"/>
              </a:solidFill>
            </a:endParaRPr>
          </a:p>
        </p:txBody>
      </p:sp>
    </p:spTree>
    <p:extLst>
      <p:ext uri="{BB962C8B-B14F-4D97-AF65-F5344CB8AC3E}">
        <p14:creationId xmlns:p14="http://schemas.microsoft.com/office/powerpoint/2010/main" val="225494762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7FF23-EC2D-924C-AB65-09056CD0383C}"/>
              </a:ext>
            </a:extLst>
          </p:cNvPr>
          <p:cNvSpPr>
            <a:spLocks noGrp="1"/>
          </p:cNvSpPr>
          <p:nvPr>
            <p:ph type="title"/>
          </p:nvPr>
        </p:nvSpPr>
        <p:spPr/>
        <p:txBody>
          <a:bodyPr/>
          <a:lstStyle/>
          <a:p>
            <a:r>
              <a:rPr lang="en-US" dirty="0"/>
              <a:t>Requirement analysis</a:t>
            </a:r>
          </a:p>
        </p:txBody>
      </p:sp>
      <p:sp>
        <p:nvSpPr>
          <p:cNvPr id="3" name="Content Placeholder 2">
            <a:extLst>
              <a:ext uri="{FF2B5EF4-FFF2-40B4-BE49-F238E27FC236}">
                <a16:creationId xmlns:a16="http://schemas.microsoft.com/office/drawing/2014/main" id="{AA37C56D-21D7-AC4E-BF8C-E97E8865E6C6}"/>
              </a:ext>
            </a:extLst>
          </p:cNvPr>
          <p:cNvSpPr>
            <a:spLocks noGrp="1"/>
          </p:cNvSpPr>
          <p:nvPr>
            <p:ph idx="1"/>
          </p:nvPr>
        </p:nvSpPr>
        <p:spPr/>
        <p:txBody>
          <a:bodyPr/>
          <a:lstStyle/>
          <a:p>
            <a:pPr marL="0" indent="0">
              <a:buNone/>
            </a:pPr>
            <a:r>
              <a:rPr lang="en-US" dirty="0"/>
              <a:t>Poor practices</a:t>
            </a:r>
          </a:p>
          <a:p>
            <a:pPr lvl="1"/>
            <a:r>
              <a:rPr lang="en-US" dirty="0"/>
              <a:t>Erroneous, mistaken or wrong assumptions. E.g.: No interaction with existing system/API, messaging </a:t>
            </a:r>
            <a:r>
              <a:rPr lang="en-US" dirty="0" err="1"/>
              <a:t>reqs</a:t>
            </a:r>
            <a:r>
              <a:rPr lang="en-US" dirty="0"/>
              <a:t>, SCO activities. </a:t>
            </a:r>
          </a:p>
          <a:p>
            <a:pPr lvl="1"/>
            <a:r>
              <a:rPr lang="en-US" dirty="0"/>
              <a:t>Misclassification of functional and non-functional requirements, specially those related to time;</a:t>
            </a:r>
          </a:p>
          <a:p>
            <a:pPr lvl="1"/>
            <a:r>
              <a:rPr lang="en-US" dirty="0"/>
              <a:t>Overthinking/Too many details;</a:t>
            </a:r>
          </a:p>
          <a:p>
            <a:pPr lvl="1"/>
            <a:r>
              <a:rPr lang="en-US" dirty="0"/>
              <a:t>Copy and paste of the specification;</a:t>
            </a:r>
          </a:p>
          <a:p>
            <a:pPr lvl="1"/>
            <a:r>
              <a:rPr lang="en-US" dirty="0"/>
              <a:t>Lack of empathy for the reader of the report, e.g.: no overview, no consistency when describing the </a:t>
            </a:r>
            <a:r>
              <a:rPr lang="en-US" dirty="0" err="1"/>
              <a:t>reqs</a:t>
            </a:r>
            <a:r>
              <a:rPr lang="en-US" dirty="0"/>
              <a:t>, orthographical and grammar mistakes.</a:t>
            </a:r>
          </a:p>
          <a:p>
            <a:pPr lvl="1"/>
            <a:endParaRPr lang="en-US" dirty="0"/>
          </a:p>
          <a:p>
            <a:endParaRPr lang="en-US" dirty="0"/>
          </a:p>
        </p:txBody>
      </p:sp>
      <p:sp>
        <p:nvSpPr>
          <p:cNvPr id="4" name="Footer Placeholder 3">
            <a:extLst>
              <a:ext uri="{FF2B5EF4-FFF2-40B4-BE49-F238E27FC236}">
                <a16:creationId xmlns:a16="http://schemas.microsoft.com/office/drawing/2014/main" id="{1B92E754-A0AC-B248-AF6E-D4E4C12DE481}"/>
              </a:ext>
            </a:extLst>
          </p:cNvPr>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5" name="Slide Number Placeholder 4">
            <a:extLst>
              <a:ext uri="{FF2B5EF4-FFF2-40B4-BE49-F238E27FC236}">
                <a16:creationId xmlns:a16="http://schemas.microsoft.com/office/drawing/2014/main" id="{E7B2044D-F4E0-F548-8238-0D82D96831AA}"/>
              </a:ext>
            </a:extLst>
          </p:cNvPr>
          <p:cNvSpPr>
            <a:spLocks noGrp="1"/>
          </p:cNvSpPr>
          <p:nvPr>
            <p:ph type="sldNum" sz="quarter" idx="12"/>
          </p:nvPr>
        </p:nvSpPr>
        <p:spPr/>
        <p:txBody>
          <a:bodyPr/>
          <a:lstStyle/>
          <a:p>
            <a:fld id="{8A04D54F-FA85-F344-8424-FB00D2AE8D01}" type="slidenum">
              <a:rPr lang="en-US" smtClean="0">
                <a:solidFill>
                  <a:srgbClr val="0A2D50"/>
                </a:solidFill>
              </a:rPr>
              <a:pPr/>
              <a:t>13</a:t>
            </a:fld>
            <a:endParaRPr lang="en-US">
              <a:solidFill>
                <a:srgbClr val="0A2D50"/>
              </a:solidFill>
            </a:endParaRPr>
          </a:p>
        </p:txBody>
      </p:sp>
    </p:spTree>
    <p:extLst>
      <p:ext uri="{BB962C8B-B14F-4D97-AF65-F5344CB8AC3E}">
        <p14:creationId xmlns:p14="http://schemas.microsoft.com/office/powerpoint/2010/main" val="265354735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Use case diagram</a:t>
            </a:r>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51089586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7FF23-EC2D-924C-AB65-09056CD0383C}"/>
              </a:ext>
            </a:extLst>
          </p:cNvPr>
          <p:cNvSpPr>
            <a:spLocks noGrp="1"/>
          </p:cNvSpPr>
          <p:nvPr>
            <p:ph type="title"/>
          </p:nvPr>
        </p:nvSpPr>
        <p:spPr/>
        <p:txBody>
          <a:bodyPr/>
          <a:lstStyle/>
          <a:p>
            <a:r>
              <a:rPr lang="en-US" dirty="0"/>
              <a:t>Use cases diagram</a:t>
            </a:r>
          </a:p>
        </p:txBody>
      </p:sp>
      <p:sp>
        <p:nvSpPr>
          <p:cNvPr id="3" name="Content Placeholder 2">
            <a:extLst>
              <a:ext uri="{FF2B5EF4-FFF2-40B4-BE49-F238E27FC236}">
                <a16:creationId xmlns:a16="http://schemas.microsoft.com/office/drawing/2014/main" id="{AA37C56D-21D7-AC4E-BF8C-E97E8865E6C6}"/>
              </a:ext>
            </a:extLst>
          </p:cNvPr>
          <p:cNvSpPr>
            <a:spLocks noGrp="1"/>
          </p:cNvSpPr>
          <p:nvPr>
            <p:ph idx="1"/>
          </p:nvPr>
        </p:nvSpPr>
        <p:spPr/>
        <p:txBody>
          <a:bodyPr/>
          <a:lstStyle/>
          <a:p>
            <a:r>
              <a:rPr lang="en-US" dirty="0"/>
              <a:t>Actors representing both users and legacy system</a:t>
            </a:r>
          </a:p>
          <a:p>
            <a:r>
              <a:rPr lang="en-US" dirty="0"/>
              <a:t>Good use of inheritance for actors</a:t>
            </a:r>
          </a:p>
          <a:p>
            <a:r>
              <a:rPr lang="en-US" dirty="0"/>
              <a:t>Good use of system boundary</a:t>
            </a:r>
          </a:p>
          <a:p>
            <a:pPr marL="0" indent="0">
              <a:buNone/>
            </a:pPr>
            <a:endParaRPr lang="en-US" dirty="0"/>
          </a:p>
        </p:txBody>
      </p:sp>
      <p:sp>
        <p:nvSpPr>
          <p:cNvPr id="4" name="Footer Placeholder 3">
            <a:extLst>
              <a:ext uri="{FF2B5EF4-FFF2-40B4-BE49-F238E27FC236}">
                <a16:creationId xmlns:a16="http://schemas.microsoft.com/office/drawing/2014/main" id="{1B92E754-A0AC-B248-AF6E-D4E4C12DE481}"/>
              </a:ext>
            </a:extLst>
          </p:cNvPr>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5" name="Slide Number Placeholder 4">
            <a:extLst>
              <a:ext uri="{FF2B5EF4-FFF2-40B4-BE49-F238E27FC236}">
                <a16:creationId xmlns:a16="http://schemas.microsoft.com/office/drawing/2014/main" id="{E7B2044D-F4E0-F548-8238-0D82D96831AA}"/>
              </a:ext>
            </a:extLst>
          </p:cNvPr>
          <p:cNvSpPr>
            <a:spLocks noGrp="1"/>
          </p:cNvSpPr>
          <p:nvPr>
            <p:ph type="sldNum" sz="quarter" idx="12"/>
          </p:nvPr>
        </p:nvSpPr>
        <p:spPr/>
        <p:txBody>
          <a:bodyPr/>
          <a:lstStyle/>
          <a:p>
            <a:fld id="{8A04D54F-FA85-F344-8424-FB00D2AE8D01}" type="slidenum">
              <a:rPr lang="en-US" smtClean="0">
                <a:solidFill>
                  <a:srgbClr val="0A2D50"/>
                </a:solidFill>
              </a:rPr>
              <a:pPr/>
              <a:t>15</a:t>
            </a:fld>
            <a:endParaRPr lang="en-US">
              <a:solidFill>
                <a:srgbClr val="0A2D50"/>
              </a:solidFill>
            </a:endParaRPr>
          </a:p>
        </p:txBody>
      </p:sp>
    </p:spTree>
    <p:extLst>
      <p:ext uri="{BB962C8B-B14F-4D97-AF65-F5344CB8AC3E}">
        <p14:creationId xmlns:p14="http://schemas.microsoft.com/office/powerpoint/2010/main" val="393503177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7FF23-EC2D-924C-AB65-09056CD0383C}"/>
              </a:ext>
            </a:extLst>
          </p:cNvPr>
          <p:cNvSpPr>
            <a:spLocks noGrp="1"/>
          </p:cNvSpPr>
          <p:nvPr>
            <p:ph type="title"/>
          </p:nvPr>
        </p:nvSpPr>
        <p:spPr/>
        <p:txBody>
          <a:bodyPr/>
          <a:lstStyle/>
          <a:p>
            <a:r>
              <a:rPr lang="en-US" dirty="0"/>
              <a:t>Use cases diagram</a:t>
            </a:r>
          </a:p>
        </p:txBody>
      </p:sp>
      <p:sp>
        <p:nvSpPr>
          <p:cNvPr id="3" name="Content Placeholder 2">
            <a:extLst>
              <a:ext uri="{FF2B5EF4-FFF2-40B4-BE49-F238E27FC236}">
                <a16:creationId xmlns:a16="http://schemas.microsoft.com/office/drawing/2014/main" id="{AA37C56D-21D7-AC4E-BF8C-E97E8865E6C6}"/>
              </a:ext>
            </a:extLst>
          </p:cNvPr>
          <p:cNvSpPr>
            <a:spLocks noGrp="1"/>
          </p:cNvSpPr>
          <p:nvPr>
            <p:ph idx="1"/>
          </p:nvPr>
        </p:nvSpPr>
        <p:spPr/>
        <p:txBody>
          <a:bodyPr/>
          <a:lstStyle/>
          <a:p>
            <a:pPr marL="0" indent="0">
              <a:buNone/>
            </a:pPr>
            <a:r>
              <a:rPr lang="en-US" dirty="0"/>
              <a:t>Poor practices</a:t>
            </a:r>
          </a:p>
          <a:p>
            <a:pPr lvl="1"/>
            <a:r>
              <a:rPr lang="en-US" dirty="0"/>
              <a:t>Very low level of abstraction for use cases representing more steps than meaningful actions that provided value to the actors involved</a:t>
            </a:r>
          </a:p>
          <a:p>
            <a:pPr lvl="1"/>
            <a:r>
              <a:rPr lang="en-US" dirty="0"/>
              <a:t>Use cases not using strong verbs e.g.: “third party involvement process”, ”uploading misconduct”, “case is dropped”, ”interview”, “form”, “hearing” </a:t>
            </a:r>
          </a:p>
          <a:p>
            <a:pPr lvl="1"/>
            <a:r>
              <a:rPr lang="en-US" dirty="0"/>
              <a:t>Cropped diagrams or UCs, no diagram in the report</a:t>
            </a:r>
          </a:p>
          <a:p>
            <a:pPr lvl="1"/>
            <a:r>
              <a:rPr lang="en-US" dirty="0"/>
              <a:t>Very cluttered diagram / overly large number of use cases in the diagram</a:t>
            </a:r>
          </a:p>
          <a:p>
            <a:pPr lvl="1"/>
            <a:r>
              <a:rPr lang="en-US" dirty="0"/>
              <a:t>Include and extend relationships without use cases being reused</a:t>
            </a:r>
          </a:p>
          <a:p>
            <a:pPr lvl="1"/>
            <a:r>
              <a:rPr lang="en-US" dirty="0"/>
              <a:t>Actors not connected to any use case</a:t>
            </a:r>
          </a:p>
        </p:txBody>
      </p:sp>
      <p:sp>
        <p:nvSpPr>
          <p:cNvPr id="4" name="Footer Placeholder 3">
            <a:extLst>
              <a:ext uri="{FF2B5EF4-FFF2-40B4-BE49-F238E27FC236}">
                <a16:creationId xmlns:a16="http://schemas.microsoft.com/office/drawing/2014/main" id="{1B92E754-A0AC-B248-AF6E-D4E4C12DE481}"/>
              </a:ext>
            </a:extLst>
          </p:cNvPr>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5" name="Slide Number Placeholder 4">
            <a:extLst>
              <a:ext uri="{FF2B5EF4-FFF2-40B4-BE49-F238E27FC236}">
                <a16:creationId xmlns:a16="http://schemas.microsoft.com/office/drawing/2014/main" id="{E7B2044D-F4E0-F548-8238-0D82D96831AA}"/>
              </a:ext>
            </a:extLst>
          </p:cNvPr>
          <p:cNvSpPr>
            <a:spLocks noGrp="1"/>
          </p:cNvSpPr>
          <p:nvPr>
            <p:ph type="sldNum" sz="quarter" idx="12"/>
          </p:nvPr>
        </p:nvSpPr>
        <p:spPr/>
        <p:txBody>
          <a:bodyPr/>
          <a:lstStyle/>
          <a:p>
            <a:fld id="{8A04D54F-FA85-F344-8424-FB00D2AE8D01}" type="slidenum">
              <a:rPr lang="en-US" smtClean="0">
                <a:solidFill>
                  <a:srgbClr val="0A2D50"/>
                </a:solidFill>
              </a:rPr>
              <a:pPr/>
              <a:t>16</a:t>
            </a:fld>
            <a:endParaRPr lang="en-US">
              <a:solidFill>
                <a:srgbClr val="0A2D50"/>
              </a:solidFill>
            </a:endParaRPr>
          </a:p>
        </p:txBody>
      </p:sp>
    </p:spTree>
    <p:extLst>
      <p:ext uri="{BB962C8B-B14F-4D97-AF65-F5344CB8AC3E}">
        <p14:creationId xmlns:p14="http://schemas.microsoft.com/office/powerpoint/2010/main" val="95623599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Use case description</a:t>
            </a:r>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21396547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7FF23-EC2D-924C-AB65-09056CD0383C}"/>
              </a:ext>
            </a:extLst>
          </p:cNvPr>
          <p:cNvSpPr>
            <a:spLocks noGrp="1"/>
          </p:cNvSpPr>
          <p:nvPr>
            <p:ph type="title"/>
          </p:nvPr>
        </p:nvSpPr>
        <p:spPr/>
        <p:txBody>
          <a:bodyPr/>
          <a:lstStyle/>
          <a:p>
            <a:r>
              <a:rPr lang="en-US" dirty="0"/>
              <a:t>Use cases descriptions</a:t>
            </a:r>
          </a:p>
        </p:txBody>
      </p:sp>
      <p:sp>
        <p:nvSpPr>
          <p:cNvPr id="3" name="Content Placeholder 2">
            <a:extLst>
              <a:ext uri="{FF2B5EF4-FFF2-40B4-BE49-F238E27FC236}">
                <a16:creationId xmlns:a16="http://schemas.microsoft.com/office/drawing/2014/main" id="{AA37C56D-21D7-AC4E-BF8C-E97E8865E6C6}"/>
              </a:ext>
            </a:extLst>
          </p:cNvPr>
          <p:cNvSpPr>
            <a:spLocks noGrp="1"/>
          </p:cNvSpPr>
          <p:nvPr>
            <p:ph idx="1"/>
          </p:nvPr>
        </p:nvSpPr>
        <p:spPr/>
        <p:txBody>
          <a:bodyPr/>
          <a:lstStyle/>
          <a:p>
            <a:r>
              <a:rPr lang="en-US" dirty="0"/>
              <a:t>Good use of formatting/structure</a:t>
            </a:r>
          </a:p>
          <a:p>
            <a:r>
              <a:rPr lang="en-US" dirty="0"/>
              <a:t>Coverage of alternative processes</a:t>
            </a:r>
          </a:p>
          <a:p>
            <a:pPr marL="0" indent="0">
              <a:buNone/>
            </a:pPr>
            <a:endParaRPr lang="en-US" dirty="0"/>
          </a:p>
          <a:p>
            <a:r>
              <a:rPr lang="en-US" dirty="0"/>
              <a:t>Poor practices</a:t>
            </a:r>
          </a:p>
          <a:p>
            <a:pPr lvl="1"/>
            <a:r>
              <a:rPr lang="en-US" dirty="0"/>
              <a:t>No use cases descriptions at all</a:t>
            </a:r>
          </a:p>
          <a:p>
            <a:pPr lvl="1"/>
            <a:r>
              <a:rPr lang="en-US" dirty="0"/>
              <a:t>Not all use cases covered (probably because the level of abstraction on the diagram)</a:t>
            </a:r>
          </a:p>
          <a:p>
            <a:pPr lvl="1"/>
            <a:r>
              <a:rPr lang="en-US" dirty="0"/>
              <a:t>All uses cases in one description</a:t>
            </a:r>
          </a:p>
          <a:p>
            <a:pPr lvl="1"/>
            <a:endParaRPr lang="en-US" dirty="0"/>
          </a:p>
        </p:txBody>
      </p:sp>
      <p:sp>
        <p:nvSpPr>
          <p:cNvPr id="4" name="Footer Placeholder 3">
            <a:extLst>
              <a:ext uri="{FF2B5EF4-FFF2-40B4-BE49-F238E27FC236}">
                <a16:creationId xmlns:a16="http://schemas.microsoft.com/office/drawing/2014/main" id="{1B92E754-A0AC-B248-AF6E-D4E4C12DE481}"/>
              </a:ext>
            </a:extLst>
          </p:cNvPr>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5" name="Slide Number Placeholder 4">
            <a:extLst>
              <a:ext uri="{FF2B5EF4-FFF2-40B4-BE49-F238E27FC236}">
                <a16:creationId xmlns:a16="http://schemas.microsoft.com/office/drawing/2014/main" id="{E7B2044D-F4E0-F548-8238-0D82D96831AA}"/>
              </a:ext>
            </a:extLst>
          </p:cNvPr>
          <p:cNvSpPr>
            <a:spLocks noGrp="1"/>
          </p:cNvSpPr>
          <p:nvPr>
            <p:ph type="sldNum" sz="quarter" idx="12"/>
          </p:nvPr>
        </p:nvSpPr>
        <p:spPr/>
        <p:txBody>
          <a:bodyPr/>
          <a:lstStyle/>
          <a:p>
            <a:fld id="{8A04D54F-FA85-F344-8424-FB00D2AE8D01}" type="slidenum">
              <a:rPr lang="en-US" smtClean="0">
                <a:solidFill>
                  <a:srgbClr val="0A2D50"/>
                </a:solidFill>
              </a:rPr>
              <a:pPr/>
              <a:t>18</a:t>
            </a:fld>
            <a:endParaRPr lang="en-US">
              <a:solidFill>
                <a:srgbClr val="0A2D50"/>
              </a:solidFill>
            </a:endParaRPr>
          </a:p>
        </p:txBody>
      </p:sp>
    </p:spTree>
    <p:extLst>
      <p:ext uri="{BB962C8B-B14F-4D97-AF65-F5344CB8AC3E}">
        <p14:creationId xmlns:p14="http://schemas.microsoft.com/office/powerpoint/2010/main" val="64492554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Class diagram</a:t>
            </a:r>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211937565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D05A69-1B28-1E4A-8C8F-FC946560E6F8}"/>
              </a:ext>
            </a:extLst>
          </p:cNvPr>
          <p:cNvSpPr>
            <a:spLocks noGrp="1"/>
          </p:cNvSpPr>
          <p:nvPr>
            <p:ph type="title"/>
          </p:nvPr>
        </p:nvSpPr>
        <p:spPr/>
        <p:txBody>
          <a:bodyPr>
            <a:normAutofit/>
          </a:bodyPr>
          <a:lstStyle/>
          <a:p>
            <a:r>
              <a:rPr lang="pt-BR" b="1" dirty="0"/>
              <a:t>Learning </a:t>
            </a:r>
            <a:r>
              <a:rPr lang="pt-BR" b="1" dirty="0" err="1"/>
              <a:t>objectives</a:t>
            </a:r>
            <a:r>
              <a:rPr lang="pt-BR" b="1" dirty="0"/>
              <a:t> </a:t>
            </a:r>
            <a:r>
              <a:rPr lang="pt-BR" b="1" dirty="0" err="1"/>
              <a:t>and</a:t>
            </a:r>
            <a:r>
              <a:rPr lang="pt-BR" b="1" dirty="0"/>
              <a:t> </a:t>
            </a:r>
            <a:r>
              <a:rPr lang="pt-BR" b="1" dirty="0" err="1"/>
              <a:t>scope</a:t>
            </a:r>
            <a:endParaRPr lang="en-US" dirty="0"/>
          </a:p>
        </p:txBody>
      </p:sp>
      <p:sp>
        <p:nvSpPr>
          <p:cNvPr id="5" name="Content Placeholder 4">
            <a:extLst>
              <a:ext uri="{FF2B5EF4-FFF2-40B4-BE49-F238E27FC236}">
                <a16:creationId xmlns:a16="http://schemas.microsoft.com/office/drawing/2014/main" id="{2BCDF843-E4FC-6847-A155-BE72B5EFD48A}"/>
              </a:ext>
            </a:extLst>
          </p:cNvPr>
          <p:cNvSpPr>
            <a:spLocks noGrp="1"/>
          </p:cNvSpPr>
          <p:nvPr>
            <p:ph idx="1"/>
          </p:nvPr>
        </p:nvSpPr>
        <p:spPr/>
        <p:txBody>
          <a:bodyPr/>
          <a:lstStyle/>
          <a:p>
            <a:r>
              <a:rPr lang="en-US" dirty="0"/>
              <a:t>General feedback about the team coursework</a:t>
            </a:r>
          </a:p>
          <a:p>
            <a:r>
              <a:rPr lang="en-US" dirty="0"/>
              <a:t>Review of some best practices and common mistakes</a:t>
            </a:r>
          </a:p>
          <a:p>
            <a:r>
              <a:rPr lang="en-US" dirty="0"/>
              <a:t>This is an analysis of a random subset from all submissions</a:t>
            </a:r>
          </a:p>
          <a:p>
            <a:r>
              <a:rPr lang="en-US" dirty="0"/>
              <a:t>This is not the supposed to be the exemplary solution, as discussed before there is not one single solution</a:t>
            </a:r>
          </a:p>
          <a:p>
            <a:r>
              <a:rPr lang="en-US" dirty="0"/>
              <a:t>Specific feedback for all submissions will be given when the marking is finished</a:t>
            </a:r>
          </a:p>
        </p:txBody>
      </p:sp>
    </p:spTree>
    <p:extLst>
      <p:ext uri="{BB962C8B-B14F-4D97-AF65-F5344CB8AC3E}">
        <p14:creationId xmlns:p14="http://schemas.microsoft.com/office/powerpoint/2010/main" val="287820089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7FF23-EC2D-924C-AB65-09056CD0383C}"/>
              </a:ext>
            </a:extLst>
          </p:cNvPr>
          <p:cNvSpPr>
            <a:spLocks noGrp="1"/>
          </p:cNvSpPr>
          <p:nvPr>
            <p:ph type="title"/>
          </p:nvPr>
        </p:nvSpPr>
        <p:spPr>
          <a:xfrm>
            <a:off x="480000" y="180000"/>
            <a:ext cx="11232000" cy="720000"/>
          </a:xfrm>
        </p:spPr>
        <p:txBody>
          <a:bodyPr anchor="t">
            <a:normAutofit/>
          </a:bodyPr>
          <a:lstStyle/>
          <a:p>
            <a:r>
              <a:rPr lang="en-US" dirty="0"/>
              <a:t>Class diagram</a:t>
            </a:r>
          </a:p>
        </p:txBody>
      </p:sp>
      <p:sp>
        <p:nvSpPr>
          <p:cNvPr id="3" name="Content Placeholder 2">
            <a:extLst>
              <a:ext uri="{FF2B5EF4-FFF2-40B4-BE49-F238E27FC236}">
                <a16:creationId xmlns:a16="http://schemas.microsoft.com/office/drawing/2014/main" id="{AA37C56D-21D7-AC4E-BF8C-E97E8865E6C6}"/>
              </a:ext>
            </a:extLst>
          </p:cNvPr>
          <p:cNvSpPr>
            <a:spLocks noGrp="1"/>
          </p:cNvSpPr>
          <p:nvPr>
            <p:ph sz="half" idx="1"/>
          </p:nvPr>
        </p:nvSpPr>
        <p:spPr>
          <a:xfrm>
            <a:off x="480000" y="1088721"/>
            <a:ext cx="5376000" cy="4860560"/>
          </a:xfrm>
        </p:spPr>
        <p:txBody>
          <a:bodyPr>
            <a:normAutofit fontScale="77500" lnSpcReduction="20000"/>
          </a:bodyPr>
          <a:lstStyle/>
          <a:p>
            <a:pPr>
              <a:spcAft>
                <a:spcPts val="600"/>
              </a:spcAft>
            </a:pPr>
            <a:r>
              <a:rPr lang="en-US" sz="1900" dirty="0"/>
              <a:t>Rationale explained</a:t>
            </a:r>
          </a:p>
          <a:p>
            <a:pPr>
              <a:spcAft>
                <a:spcPts val="600"/>
              </a:spcAft>
            </a:pPr>
            <a:r>
              <a:rPr lang="en-US" sz="1900" dirty="0"/>
              <a:t>Elegant solutions with no lines crossing or excessive number of classes</a:t>
            </a:r>
          </a:p>
          <a:p>
            <a:pPr>
              <a:spcAft>
                <a:spcPts val="600"/>
              </a:spcAft>
            </a:pPr>
            <a:r>
              <a:rPr lang="en-US" sz="1900" dirty="0"/>
              <a:t>Use of comments in the diagrams</a:t>
            </a:r>
          </a:p>
          <a:p>
            <a:pPr marL="0" indent="0">
              <a:spcAft>
                <a:spcPts val="600"/>
              </a:spcAft>
              <a:buNone/>
            </a:pPr>
            <a:endParaRPr lang="en-US" sz="1900" dirty="0"/>
          </a:p>
          <a:p>
            <a:pPr>
              <a:spcAft>
                <a:spcPts val="600"/>
              </a:spcAft>
            </a:pPr>
            <a:r>
              <a:rPr lang="en-US" sz="1900" dirty="0"/>
              <a:t>Poor practices</a:t>
            </a:r>
          </a:p>
          <a:p>
            <a:pPr lvl="1">
              <a:spcAft>
                <a:spcPts val="600"/>
              </a:spcAft>
            </a:pPr>
            <a:r>
              <a:rPr lang="en-US" sz="1900" dirty="0"/>
              <a:t>No consideration of the “structure” of the university in an object-oriented approach, e.g., storing Course id in a Case instead of having a Course object with id that relates to the Case.</a:t>
            </a:r>
          </a:p>
          <a:p>
            <a:pPr lvl="1">
              <a:spcAft>
                <a:spcPts val="600"/>
              </a:spcAft>
            </a:pPr>
            <a:r>
              <a:rPr lang="en-US" sz="1900" dirty="0"/>
              <a:t>Poor/No explanatory text highlighting the rationale of the diagram</a:t>
            </a:r>
          </a:p>
          <a:p>
            <a:pPr lvl="1">
              <a:spcAft>
                <a:spcPts val="600"/>
              </a:spcAft>
            </a:pPr>
            <a:r>
              <a:rPr lang="en-US" sz="1900" dirty="0"/>
              <a:t>Methods/operations on the wrong “side” of the relationships.</a:t>
            </a:r>
          </a:p>
          <a:p>
            <a:pPr lvl="1">
              <a:spcAft>
                <a:spcPts val="600"/>
              </a:spcAft>
            </a:pPr>
            <a:r>
              <a:rPr lang="en-US" sz="1900" dirty="0"/>
              <a:t>Wrong use of inheritance and other relationships</a:t>
            </a:r>
          </a:p>
          <a:p>
            <a:pPr lvl="1">
              <a:spcAft>
                <a:spcPts val="600"/>
              </a:spcAft>
            </a:pPr>
            <a:r>
              <a:rPr lang="en-US" sz="1900" dirty="0"/>
              <a:t>Excessive use of aggregation/composition</a:t>
            </a:r>
          </a:p>
          <a:p>
            <a:pPr lvl="1">
              <a:spcAft>
                <a:spcPts val="600"/>
              </a:spcAft>
            </a:pPr>
            <a:r>
              <a:rPr lang="en-US" sz="1900" dirty="0"/>
              <a:t>No/wrong use of multiplicities</a:t>
            </a:r>
          </a:p>
        </p:txBody>
      </p:sp>
      <p:sp>
        <p:nvSpPr>
          <p:cNvPr id="4" name="Footer Placeholder 3">
            <a:extLst>
              <a:ext uri="{FF2B5EF4-FFF2-40B4-BE49-F238E27FC236}">
                <a16:creationId xmlns:a16="http://schemas.microsoft.com/office/drawing/2014/main" id="{1B92E754-A0AC-B248-AF6E-D4E4C12DE481}"/>
              </a:ext>
            </a:extLst>
          </p:cNvPr>
          <p:cNvSpPr>
            <a:spLocks noGrp="1"/>
          </p:cNvSpPr>
          <p:nvPr>
            <p:ph type="ftr" sz="quarter" idx="11"/>
          </p:nvPr>
        </p:nvSpPr>
        <p:spPr>
          <a:xfrm>
            <a:off x="1440000" y="6498000"/>
            <a:ext cx="9312000" cy="360000"/>
          </a:xfrm>
        </p:spPr>
        <p:txBody>
          <a:bodyPr anchor="t">
            <a:normAutofit/>
          </a:bodyPr>
          <a:lstStyle/>
          <a:p>
            <a:pPr>
              <a:spcAft>
                <a:spcPts val="600"/>
              </a:spcAft>
            </a:pPr>
            <a:r>
              <a:rPr lang="en-US">
                <a:solidFill>
                  <a:srgbClr val="0A2D50"/>
                </a:solidFill>
              </a:rPr>
              <a:t>(c) King's College London, {steffen.zschaler | leonardo.magela}@kcl.ac.uk</a:t>
            </a:r>
          </a:p>
        </p:txBody>
      </p:sp>
      <p:sp>
        <p:nvSpPr>
          <p:cNvPr id="5" name="Slide Number Placeholder 4">
            <a:extLst>
              <a:ext uri="{FF2B5EF4-FFF2-40B4-BE49-F238E27FC236}">
                <a16:creationId xmlns:a16="http://schemas.microsoft.com/office/drawing/2014/main" id="{E7B2044D-F4E0-F548-8238-0D82D96831AA}"/>
              </a:ext>
            </a:extLst>
          </p:cNvPr>
          <p:cNvSpPr>
            <a:spLocks noGrp="1"/>
          </p:cNvSpPr>
          <p:nvPr>
            <p:ph type="sldNum" sz="quarter" idx="12"/>
          </p:nvPr>
        </p:nvSpPr>
        <p:spPr>
          <a:xfrm>
            <a:off x="10752000" y="6498000"/>
            <a:ext cx="960000" cy="360000"/>
          </a:xfrm>
        </p:spPr>
        <p:txBody>
          <a:bodyPr anchor="t">
            <a:normAutofit/>
          </a:bodyPr>
          <a:lstStyle/>
          <a:p>
            <a:pPr>
              <a:spcAft>
                <a:spcPts val="600"/>
              </a:spcAft>
            </a:pPr>
            <a:fld id="{8A04D54F-FA85-F344-8424-FB00D2AE8D01}" type="slidenum">
              <a:rPr lang="en-US" smtClean="0">
                <a:solidFill>
                  <a:srgbClr val="0A2D50"/>
                </a:solidFill>
              </a:rPr>
              <a:pPr>
                <a:spcAft>
                  <a:spcPts val="600"/>
                </a:spcAft>
              </a:pPr>
              <a:t>20</a:t>
            </a:fld>
            <a:endParaRPr lang="en-US">
              <a:solidFill>
                <a:srgbClr val="0A2D50"/>
              </a:solidFill>
            </a:endParaRPr>
          </a:p>
        </p:txBody>
      </p:sp>
    </p:spTree>
    <p:extLst>
      <p:ext uri="{BB962C8B-B14F-4D97-AF65-F5344CB8AC3E}">
        <p14:creationId xmlns:p14="http://schemas.microsoft.com/office/powerpoint/2010/main" val="162710326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GB" dirty="0"/>
              <a:t>Team management and process</a:t>
            </a:r>
            <a:r>
              <a:rPr lang="en-US" dirty="0"/>
              <a:t> </a:t>
            </a:r>
            <a:endParaRPr lang="en-GB" dirty="0"/>
          </a:p>
        </p:txBody>
      </p:sp>
      <p:sp>
        <p:nvSpPr>
          <p:cNvPr id="8" name="Subtitle 7"/>
          <p:cNvSpPr>
            <a:spLocks noGrp="1"/>
          </p:cNvSpPr>
          <p:nvPr>
            <p:ph type="subTitle" idx="1"/>
          </p:nvPr>
        </p:nvSpPr>
        <p:spPr/>
        <p:txBody>
          <a:bodyPr/>
          <a:lstStyle/>
          <a:p>
            <a:endParaRPr lang="en-GB"/>
          </a:p>
        </p:txBody>
      </p:sp>
    </p:spTree>
    <p:extLst>
      <p:ext uri="{BB962C8B-B14F-4D97-AF65-F5344CB8AC3E}">
        <p14:creationId xmlns:p14="http://schemas.microsoft.com/office/powerpoint/2010/main" val="155278364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Team management &amp; Process</a:t>
            </a:r>
          </a:p>
        </p:txBody>
      </p:sp>
      <p:sp>
        <p:nvSpPr>
          <p:cNvPr id="3" name="Content Placeholder 2"/>
          <p:cNvSpPr>
            <a:spLocks noGrp="1"/>
          </p:cNvSpPr>
          <p:nvPr>
            <p:ph idx="1"/>
          </p:nvPr>
        </p:nvSpPr>
        <p:spPr/>
        <p:txBody>
          <a:bodyPr>
            <a:normAutofit/>
          </a:bodyPr>
          <a:lstStyle/>
          <a:p>
            <a:r>
              <a:rPr lang="en-GB" dirty="0"/>
              <a:t>Approaches</a:t>
            </a:r>
          </a:p>
          <a:p>
            <a:pPr marL="342900" lvl="1" indent="-161925">
              <a:buFont typeface="Arial" panose="020B0604020202020204" pitchFamily="34" charset="0"/>
              <a:buChar char="•"/>
            </a:pPr>
            <a:r>
              <a:rPr lang="en-GB" dirty="0"/>
              <a:t>All members working on all the phases/diagrams</a:t>
            </a:r>
          </a:p>
          <a:p>
            <a:pPr marL="342900" lvl="1" indent="-161925">
              <a:buFont typeface="Arial" panose="020B0604020202020204" pitchFamily="34" charset="0"/>
              <a:buChar char="•"/>
            </a:pPr>
            <a:r>
              <a:rPr lang="en-GB" dirty="0"/>
              <a:t>Members responsible for different phases/diagrams</a:t>
            </a:r>
          </a:p>
          <a:p>
            <a:pPr marL="342900" lvl="1" indent="-161925">
              <a:buFont typeface="Arial" panose="020B0604020202020204" pitchFamily="34" charset="0"/>
              <a:buChar char="•"/>
            </a:pPr>
            <a:r>
              <a:rPr lang="en-GB" dirty="0" err="1"/>
              <a:t>MoSCOW</a:t>
            </a:r>
            <a:r>
              <a:rPr lang="en-GB" dirty="0"/>
              <a:t> method</a:t>
            </a:r>
          </a:p>
          <a:p>
            <a:pPr marL="342900" lvl="1" indent="-161925">
              <a:buFont typeface="Arial" panose="020B0604020202020204" pitchFamily="34" charset="0"/>
              <a:buChar char="•"/>
            </a:pPr>
            <a:r>
              <a:rPr lang="en-GB" dirty="0"/>
              <a:t>Peer reviewing </a:t>
            </a:r>
          </a:p>
          <a:p>
            <a:pPr marL="342900" lvl="1" indent="-161925">
              <a:buFont typeface="Arial" panose="020B0604020202020204" pitchFamily="34" charset="0"/>
              <a:buChar char="•"/>
            </a:pPr>
            <a:r>
              <a:rPr lang="en-GB" dirty="0"/>
              <a:t>Frequency of meetings</a:t>
            </a:r>
          </a:p>
          <a:p>
            <a:pPr marL="342900" lvl="1" indent="-161925">
              <a:buFont typeface="Arial" panose="020B0604020202020204" pitchFamily="34" charset="0"/>
              <a:buChar char="•"/>
            </a:pPr>
            <a:r>
              <a:rPr lang="en-GB" dirty="0"/>
              <a:t>Separation between coordination and execution</a:t>
            </a:r>
          </a:p>
          <a:p>
            <a:pPr marL="342900" lvl="1" indent="-161925">
              <a:buFont typeface="Arial" panose="020B0604020202020204" pitchFamily="34" charset="0"/>
              <a:buChar char="•"/>
            </a:pPr>
            <a:endParaRPr lang="en-GB" dirty="0"/>
          </a:p>
          <a:p>
            <a:endParaRPr lang="en-GB" dirty="0"/>
          </a:p>
          <a:p>
            <a:pPr marL="342900" lvl="1" indent="-161925">
              <a:buFont typeface="Arial" panose="020B0604020202020204" pitchFamily="34" charset="0"/>
              <a:buChar char="•"/>
            </a:pPr>
            <a:endParaRPr lang="en-GB" dirty="0"/>
          </a:p>
          <a:p>
            <a:endParaRPr lang="en-GB" dirty="0"/>
          </a:p>
        </p:txBody>
      </p:sp>
      <p:sp>
        <p:nvSpPr>
          <p:cNvPr id="5" name="Footer Placeholder 4"/>
          <p:cNvSpPr>
            <a:spLocks noGrp="1"/>
          </p:cNvSpPr>
          <p:nvPr>
            <p:ph type="ftr" sz="quarter" idx="11"/>
          </p:nvPr>
        </p:nvSpPr>
        <p:spPr/>
        <p:txBody>
          <a:bodyPr/>
          <a:lstStyle/>
          <a:p>
            <a:r>
              <a:rPr lang="en-US">
                <a:solidFill>
                  <a:srgbClr val="0A2D50"/>
                </a:solidFill>
              </a:rPr>
              <a:t>(c) King's College London, {steffen.zschaler | leonardo.magela}@kcl.ac.uk</a:t>
            </a:r>
            <a:endParaRPr lang="en-US" dirty="0">
              <a:solidFill>
                <a:srgbClr val="0A2D50"/>
              </a:solidFill>
            </a:endParaRPr>
          </a:p>
        </p:txBody>
      </p:sp>
      <p:sp>
        <p:nvSpPr>
          <p:cNvPr id="6" name="Slide Number Placeholder 5"/>
          <p:cNvSpPr>
            <a:spLocks noGrp="1"/>
          </p:cNvSpPr>
          <p:nvPr>
            <p:ph type="sldNum" sz="quarter" idx="12"/>
          </p:nvPr>
        </p:nvSpPr>
        <p:spPr/>
        <p:txBody>
          <a:bodyPr/>
          <a:lstStyle/>
          <a:p>
            <a:fld id="{8A04D54F-FA85-F344-8424-FB00D2AE8D01}" type="slidenum">
              <a:rPr lang="en-US" smtClean="0">
                <a:solidFill>
                  <a:srgbClr val="0A2D50"/>
                </a:solidFill>
              </a:rPr>
              <a:pPr/>
              <a:t>22</a:t>
            </a:fld>
            <a:endParaRPr lang="en-US">
              <a:solidFill>
                <a:srgbClr val="0A2D50"/>
              </a:solidFill>
            </a:endParaRPr>
          </a:p>
        </p:txBody>
      </p:sp>
    </p:spTree>
    <p:extLst>
      <p:ext uri="{BB962C8B-B14F-4D97-AF65-F5344CB8AC3E}">
        <p14:creationId xmlns:p14="http://schemas.microsoft.com/office/powerpoint/2010/main" val="17660833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Next steps</a:t>
            </a:r>
          </a:p>
        </p:txBody>
      </p:sp>
      <p:sp>
        <p:nvSpPr>
          <p:cNvPr id="3" name="Content Placeholder 2"/>
          <p:cNvSpPr>
            <a:spLocks noGrp="1"/>
          </p:cNvSpPr>
          <p:nvPr>
            <p:ph idx="1"/>
          </p:nvPr>
        </p:nvSpPr>
        <p:spPr/>
        <p:txBody>
          <a:bodyPr/>
          <a:lstStyle/>
          <a:p>
            <a:pPr marL="342900" lvl="1" indent="-161925">
              <a:buFont typeface="Arial" panose="020B0604020202020204" pitchFamily="34" charset="0"/>
              <a:buChar char="•"/>
            </a:pPr>
            <a:r>
              <a:rPr lang="en-GB" dirty="0"/>
              <a:t>Review the relevant chapters/sections regarding the poor practices that you can identify from your submission </a:t>
            </a:r>
          </a:p>
          <a:p>
            <a:pPr marL="342900" lvl="1" indent="-161925">
              <a:buFont typeface="Arial" panose="020B0604020202020204" pitchFamily="34" charset="0"/>
              <a:buChar char="•"/>
            </a:pPr>
            <a:r>
              <a:rPr lang="en-GB" dirty="0"/>
              <a:t>Compulsory reflection on the coursework on KEATS</a:t>
            </a:r>
          </a:p>
          <a:p>
            <a:pPr marL="342900" lvl="1" indent="-161925">
              <a:buFont typeface="Arial" panose="020B0604020202020204" pitchFamily="34" charset="0"/>
              <a:buChar char="•"/>
            </a:pPr>
            <a:endParaRPr lang="en-GB" dirty="0"/>
          </a:p>
          <a:p>
            <a:endParaRPr lang="en-GB" dirty="0"/>
          </a:p>
        </p:txBody>
      </p:sp>
      <p:sp>
        <p:nvSpPr>
          <p:cNvPr id="5" name="Footer Placeholder 4"/>
          <p:cNvSpPr>
            <a:spLocks noGrp="1"/>
          </p:cNvSpPr>
          <p:nvPr>
            <p:ph type="ftr" sz="quarter" idx="11"/>
          </p:nvPr>
        </p:nvSpPr>
        <p:spPr/>
        <p:txBody>
          <a:bodyPr/>
          <a:lstStyle/>
          <a:p>
            <a:r>
              <a:rPr lang="en-US">
                <a:solidFill>
                  <a:srgbClr val="0A2D50"/>
                </a:solidFill>
              </a:rPr>
              <a:t>(c) King's College London, {steffen.zschaler | leonardo.magela}@kcl.ac.uk</a:t>
            </a:r>
            <a:endParaRPr lang="en-US" dirty="0">
              <a:solidFill>
                <a:srgbClr val="0A2D50"/>
              </a:solidFill>
            </a:endParaRPr>
          </a:p>
        </p:txBody>
      </p:sp>
      <p:sp>
        <p:nvSpPr>
          <p:cNvPr id="6" name="Slide Number Placeholder 5"/>
          <p:cNvSpPr>
            <a:spLocks noGrp="1"/>
          </p:cNvSpPr>
          <p:nvPr>
            <p:ph type="sldNum" sz="quarter" idx="12"/>
          </p:nvPr>
        </p:nvSpPr>
        <p:spPr/>
        <p:txBody>
          <a:bodyPr/>
          <a:lstStyle/>
          <a:p>
            <a:fld id="{8A04D54F-FA85-F344-8424-FB00D2AE8D01}" type="slidenum">
              <a:rPr lang="en-US" smtClean="0">
                <a:solidFill>
                  <a:srgbClr val="0A2D50"/>
                </a:solidFill>
              </a:rPr>
              <a:pPr/>
              <a:t>23</a:t>
            </a:fld>
            <a:endParaRPr lang="en-US">
              <a:solidFill>
                <a:srgbClr val="0A2D50"/>
              </a:solidFill>
            </a:endParaRPr>
          </a:p>
        </p:txBody>
      </p:sp>
    </p:spTree>
    <p:extLst>
      <p:ext uri="{BB962C8B-B14F-4D97-AF65-F5344CB8AC3E}">
        <p14:creationId xmlns:p14="http://schemas.microsoft.com/office/powerpoint/2010/main" val="252212344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479999" y="1089220"/>
            <a:ext cx="11232001" cy="4200232"/>
          </a:xfrm>
        </p:spPr>
        <p:txBody>
          <a:bodyPr>
            <a:noAutofit/>
          </a:bodyPr>
          <a:lstStyle/>
          <a:p>
            <a:r>
              <a:rPr lang="en-GB" sz="1400" dirty="0">
                <a:hlinkClick r:id="rId3"/>
              </a:rPr>
              <a:t>Http://uml.org</a:t>
            </a:r>
            <a:endParaRPr lang="en-GB" sz="1400" dirty="0"/>
          </a:p>
          <a:p>
            <a:endParaRPr lang="en-GB" sz="1400" dirty="0"/>
          </a:p>
          <a:p>
            <a:r>
              <a:rPr lang="en-GB" sz="1400" dirty="0"/>
              <a:t>UML @ Classroom: An Introduction to Object-Oriented </a:t>
            </a:r>
            <a:r>
              <a:rPr lang="en-GB" sz="1400" dirty="0" err="1"/>
              <a:t>Modeling</a:t>
            </a:r>
            <a:endParaRPr lang="en-GB" sz="1400" dirty="0"/>
          </a:p>
          <a:p>
            <a:r>
              <a:rPr lang="en-GB" sz="1400" dirty="0">
                <a:solidFill>
                  <a:schemeClr val="tx1"/>
                </a:solidFill>
                <a:latin typeface="Georgia"/>
              </a:rPr>
              <a:t>Martina </a:t>
            </a:r>
            <a:r>
              <a:rPr lang="en-GB" sz="1400" dirty="0" err="1">
                <a:solidFill>
                  <a:schemeClr val="tx1"/>
                </a:solidFill>
                <a:latin typeface="Georgia"/>
              </a:rPr>
              <a:t>Seidl</a:t>
            </a:r>
            <a:r>
              <a:rPr lang="en-GB" sz="1400" dirty="0">
                <a:solidFill>
                  <a:schemeClr val="tx1"/>
                </a:solidFill>
                <a:latin typeface="Georgia"/>
              </a:rPr>
              <a:t>, Marion Scholz, Christian </a:t>
            </a:r>
            <a:r>
              <a:rPr lang="en-GB" sz="1400" dirty="0" err="1">
                <a:solidFill>
                  <a:schemeClr val="tx1"/>
                </a:solidFill>
                <a:latin typeface="Georgia"/>
              </a:rPr>
              <a:t>Huemer</a:t>
            </a:r>
            <a:r>
              <a:rPr lang="en-GB" sz="1400" dirty="0">
                <a:solidFill>
                  <a:schemeClr val="tx1"/>
                </a:solidFill>
                <a:latin typeface="Georgia"/>
              </a:rPr>
              <a:t> and </a:t>
            </a:r>
            <a:r>
              <a:rPr lang="en-GB" sz="1400" dirty="0" err="1">
                <a:solidFill>
                  <a:schemeClr val="tx1"/>
                </a:solidFill>
                <a:latin typeface="Georgia"/>
              </a:rPr>
              <a:t>Gerti</a:t>
            </a:r>
            <a:r>
              <a:rPr lang="en-GB" sz="1400" dirty="0">
                <a:solidFill>
                  <a:schemeClr val="tx1"/>
                </a:solidFill>
                <a:latin typeface="Georgia"/>
              </a:rPr>
              <a:t> Kappel, Springer Publishing, 2015, ISBN 3319127411</a:t>
            </a:r>
          </a:p>
          <a:p>
            <a:endParaRPr lang="en-GB" sz="1400" dirty="0">
              <a:solidFill>
                <a:schemeClr val="tx1"/>
              </a:solidFill>
              <a:latin typeface="Georgia"/>
            </a:endParaRPr>
          </a:p>
          <a:p>
            <a:r>
              <a:rPr lang="en-US" sz="1400" dirty="0" err="1">
                <a:hlinkClick r:id="rId4"/>
              </a:rPr>
              <a:t>UML@Classroom</a:t>
            </a:r>
            <a:r>
              <a:rPr lang="en-US" sz="1400" dirty="0">
                <a:hlinkClick r:id="rId4"/>
              </a:rPr>
              <a:t> </a:t>
            </a:r>
            <a:r>
              <a:rPr lang="en-US" sz="1400" dirty="0" err="1">
                <a:hlinkClick r:id="rId4"/>
              </a:rPr>
              <a:t>powerpoint</a:t>
            </a:r>
            <a:r>
              <a:rPr lang="en-US" sz="1400" dirty="0">
                <a:hlinkClick r:id="rId4"/>
              </a:rPr>
              <a:t> slides </a:t>
            </a:r>
            <a:r>
              <a:rPr lang="en-US" sz="1400" dirty="0"/>
              <a:t>by Martina </a:t>
            </a:r>
            <a:r>
              <a:rPr lang="en-US" sz="1400" dirty="0" err="1"/>
              <a:t>Seidl</a:t>
            </a:r>
            <a:r>
              <a:rPr lang="en-US" sz="1400" dirty="0"/>
              <a:t>, Marion Scholz, Christian </a:t>
            </a:r>
            <a:r>
              <a:rPr lang="en-US" sz="1400" dirty="0" err="1"/>
              <a:t>Huemer</a:t>
            </a:r>
            <a:r>
              <a:rPr lang="en-US" sz="1400" dirty="0"/>
              <a:t> and </a:t>
            </a:r>
            <a:r>
              <a:rPr lang="en-US" sz="1400" dirty="0" err="1"/>
              <a:t>Gerti</a:t>
            </a:r>
            <a:r>
              <a:rPr lang="en-US" sz="1400" dirty="0"/>
              <a:t> Kappel are published under the </a:t>
            </a:r>
            <a:r>
              <a:rPr lang="en-US" sz="1400" dirty="0">
                <a:hlinkClick r:id="rId5"/>
              </a:rPr>
              <a:t>Creative Commons Attribution-NonCommercial 4.0</a:t>
            </a:r>
            <a:r>
              <a:rPr lang="en-US" sz="1400" dirty="0"/>
              <a:t> International license.</a:t>
            </a:r>
          </a:p>
          <a:p>
            <a:endParaRPr lang="en-GB" sz="1400" dirty="0"/>
          </a:p>
          <a:p>
            <a:r>
              <a:rPr lang="en-US" sz="1400" dirty="0"/>
              <a:t>UML Distilled: A Brief Guide to the Standard Object Modeling Language</a:t>
            </a:r>
          </a:p>
          <a:p>
            <a:r>
              <a:rPr lang="en-US" sz="1400" dirty="0">
                <a:solidFill>
                  <a:schemeClr val="tx1"/>
                </a:solidFill>
                <a:latin typeface="Georgia"/>
              </a:rPr>
              <a:t>Martin Fowler, Addison-Wesley Professional, 2003, ISBN: 0321193687</a:t>
            </a:r>
          </a:p>
          <a:p>
            <a:endParaRPr lang="en-US" sz="1400" dirty="0"/>
          </a:p>
          <a:p>
            <a:r>
              <a:rPr lang="en-US" sz="1400" dirty="0"/>
              <a:t>UML in a Nutshell</a:t>
            </a:r>
          </a:p>
          <a:p>
            <a:r>
              <a:rPr lang="en-US" sz="1400" dirty="0">
                <a:solidFill>
                  <a:schemeClr val="tx1"/>
                </a:solidFill>
                <a:latin typeface="Georgia"/>
              </a:rPr>
              <a:t>Sinan </a:t>
            </a:r>
            <a:r>
              <a:rPr lang="en-US" sz="1400" dirty="0" err="1">
                <a:solidFill>
                  <a:schemeClr val="tx1"/>
                </a:solidFill>
                <a:latin typeface="Georgia"/>
              </a:rPr>
              <a:t>Alhir</a:t>
            </a:r>
            <a:r>
              <a:rPr lang="en-US" sz="1400" dirty="0">
                <a:solidFill>
                  <a:schemeClr val="tx1"/>
                </a:solidFill>
                <a:latin typeface="Georgia"/>
              </a:rPr>
              <a:t>, O'Reilly Media,1998, ISBN: 1-56592-448-7</a:t>
            </a:r>
          </a:p>
          <a:p>
            <a:endParaRPr lang="en-US" sz="1400" dirty="0">
              <a:solidFill>
                <a:schemeClr val="tx1"/>
              </a:solidFill>
              <a:latin typeface="Georgia"/>
            </a:endParaRPr>
          </a:p>
          <a:p>
            <a:r>
              <a:rPr lang="en-GB" sz="1400" dirty="0"/>
              <a:t>Software Engineering, Global Edition</a:t>
            </a:r>
          </a:p>
          <a:p>
            <a:r>
              <a:rPr lang="en-GB" sz="1400" dirty="0">
                <a:solidFill>
                  <a:schemeClr val="tx1"/>
                </a:solidFill>
                <a:latin typeface="Georgia"/>
              </a:rPr>
              <a:t>Ian </a:t>
            </a:r>
            <a:r>
              <a:rPr lang="en-GB" sz="1400" dirty="0" err="1">
                <a:solidFill>
                  <a:schemeClr val="tx1"/>
                </a:solidFill>
                <a:latin typeface="Georgia"/>
              </a:rPr>
              <a:t>Sommerville</a:t>
            </a:r>
            <a:r>
              <a:rPr lang="en-GB" sz="1400" dirty="0">
                <a:solidFill>
                  <a:schemeClr val="tx1"/>
                </a:solidFill>
                <a:latin typeface="Georgia"/>
              </a:rPr>
              <a:t>, Pearson, 10</a:t>
            </a:r>
            <a:r>
              <a:rPr lang="en-GB" sz="1400" baseline="30000" dirty="0">
                <a:solidFill>
                  <a:schemeClr val="tx1"/>
                </a:solidFill>
                <a:latin typeface="Georgia"/>
              </a:rPr>
              <a:t>th</a:t>
            </a:r>
            <a:r>
              <a:rPr lang="en-GB" sz="1400" dirty="0">
                <a:solidFill>
                  <a:schemeClr val="tx1"/>
                </a:solidFill>
                <a:latin typeface="Georgia"/>
              </a:rPr>
              <a:t>  edition (20 Aug. 2015), ISBN-10: 9781292096131</a:t>
            </a:r>
          </a:p>
          <a:p>
            <a:r>
              <a:rPr lang="en-GB" sz="1400" dirty="0">
                <a:solidFill>
                  <a:schemeClr val="tx1"/>
                </a:solidFill>
                <a:latin typeface="Georgia"/>
              </a:rPr>
              <a:t>Slides adapted from https://</a:t>
            </a:r>
            <a:r>
              <a:rPr lang="en-GB" sz="1400" dirty="0" err="1">
                <a:solidFill>
                  <a:schemeClr val="tx1"/>
                </a:solidFill>
                <a:latin typeface="Georgia"/>
              </a:rPr>
              <a:t>www.slideshare.net</a:t>
            </a:r>
            <a:r>
              <a:rPr lang="en-GB" sz="1400" dirty="0">
                <a:solidFill>
                  <a:schemeClr val="tx1"/>
                </a:solidFill>
                <a:latin typeface="Georgia"/>
              </a:rPr>
              <a:t>/software-engineering-book/ch5-system-modeling </a:t>
            </a:r>
          </a:p>
          <a:p>
            <a:endParaRPr lang="en-GB" sz="1400" dirty="0">
              <a:solidFill>
                <a:schemeClr val="tx1"/>
              </a:solidFill>
              <a:latin typeface="Georgia"/>
            </a:endParaRPr>
          </a:p>
          <a:p>
            <a:r>
              <a:rPr lang="en-US" sz="1400" dirty="0"/>
              <a:t>The Elements of UML™ 2.0 Style</a:t>
            </a:r>
          </a:p>
          <a:p>
            <a:r>
              <a:rPr lang="en-US" sz="1400" dirty="0">
                <a:solidFill>
                  <a:schemeClr val="tx1"/>
                </a:solidFill>
                <a:latin typeface="Georgia"/>
              </a:rPr>
              <a:t>Scott W. Ambler, Cambridge University Press, 2005, ISBN:0521616786</a:t>
            </a:r>
          </a:p>
          <a:p>
            <a:endParaRPr lang="en-GB" sz="1400" dirty="0">
              <a:solidFill>
                <a:schemeClr val="tx1"/>
              </a:solidFill>
              <a:latin typeface="Georgia"/>
            </a:endParaRPr>
          </a:p>
          <a:p>
            <a:endParaRPr lang="en-GB" sz="1400" dirty="0">
              <a:solidFill>
                <a:schemeClr val="tx1"/>
              </a:solidFill>
              <a:latin typeface="Georgia"/>
            </a:endParaRPr>
          </a:p>
          <a:p>
            <a:endParaRPr lang="en-US" sz="1400" dirty="0">
              <a:solidFill>
                <a:schemeClr val="tx1"/>
              </a:solidFill>
              <a:latin typeface="Georgia"/>
            </a:endParaRPr>
          </a:p>
        </p:txBody>
      </p:sp>
      <p:sp>
        <p:nvSpPr>
          <p:cNvPr id="5" name="Footer Placeholder 4"/>
          <p:cNvSpPr>
            <a:spLocks noGrp="1"/>
          </p:cNvSpPr>
          <p:nvPr>
            <p:ph type="ftr" sz="quarter" idx="11"/>
          </p:nvPr>
        </p:nvSpPr>
        <p:spPr/>
        <p:txBody>
          <a:bodyPr/>
          <a:lstStyle/>
          <a:p>
            <a:r>
              <a:rPr lang="en-US" dirty="0">
                <a:solidFill>
                  <a:srgbClr val="0A2D50"/>
                </a:solidFill>
              </a:rPr>
              <a:t>(c) King's College London, {</a:t>
            </a:r>
            <a:r>
              <a:rPr lang="en-US" dirty="0" err="1">
                <a:solidFill>
                  <a:srgbClr val="0A2D50"/>
                </a:solidFill>
              </a:rPr>
              <a:t>steffen.zschaler</a:t>
            </a:r>
            <a:r>
              <a:rPr lang="en-US" dirty="0">
                <a:solidFill>
                  <a:srgbClr val="0A2D50"/>
                </a:solidFill>
              </a:rPr>
              <a:t> | </a:t>
            </a:r>
            <a:r>
              <a:rPr lang="en-US" dirty="0" err="1">
                <a:solidFill>
                  <a:srgbClr val="0A2D50"/>
                </a:solidFill>
              </a:rPr>
              <a:t>leonardo.magela</a:t>
            </a:r>
            <a:r>
              <a:rPr lang="en-US" dirty="0">
                <a:solidFill>
                  <a:srgbClr val="0A2D50"/>
                </a:solidFill>
              </a:rPr>
              <a:t>}@</a:t>
            </a:r>
            <a:r>
              <a:rPr lang="en-US" dirty="0" err="1">
                <a:solidFill>
                  <a:srgbClr val="0A2D50"/>
                </a:solidFill>
              </a:rPr>
              <a:t>kcl.ac.uk</a:t>
            </a:r>
            <a:endParaRPr lang="en-US" dirty="0">
              <a:solidFill>
                <a:srgbClr val="0A2D50"/>
              </a:solidFill>
            </a:endParaRPr>
          </a:p>
        </p:txBody>
      </p:sp>
      <p:sp>
        <p:nvSpPr>
          <p:cNvPr id="6" name="Slide Number Placeholder 5"/>
          <p:cNvSpPr>
            <a:spLocks noGrp="1"/>
          </p:cNvSpPr>
          <p:nvPr>
            <p:ph type="sldNum" sz="quarter" idx="12"/>
          </p:nvPr>
        </p:nvSpPr>
        <p:spPr/>
        <p:txBody>
          <a:bodyPr/>
          <a:lstStyle/>
          <a:p>
            <a:fld id="{8A04D54F-FA85-F344-8424-FB00D2AE8D01}" type="slidenum">
              <a:rPr lang="en-US" smtClean="0">
                <a:solidFill>
                  <a:srgbClr val="0A2D50"/>
                </a:solidFill>
              </a:rPr>
              <a:pPr/>
              <a:t>24</a:t>
            </a:fld>
            <a:endParaRPr lang="en-US">
              <a:solidFill>
                <a:srgbClr val="0A2D50"/>
              </a:solidFill>
            </a:endParaRPr>
          </a:p>
        </p:txBody>
      </p:sp>
      <p:sp>
        <p:nvSpPr>
          <p:cNvPr id="7" name="Rectangle 6">
            <a:extLst>
              <a:ext uri="{FF2B5EF4-FFF2-40B4-BE49-F238E27FC236}">
                <a16:creationId xmlns:a16="http://schemas.microsoft.com/office/drawing/2014/main" id="{429F0DEF-494D-E642-A0B6-2A67E6DFD0B6}"/>
              </a:ext>
            </a:extLst>
          </p:cNvPr>
          <p:cNvSpPr/>
          <p:nvPr/>
        </p:nvSpPr>
        <p:spPr>
          <a:xfrm>
            <a:off x="9383799" y="6493334"/>
            <a:ext cx="1601721" cy="184666"/>
          </a:xfrm>
          <a:prstGeom prst="rect">
            <a:avLst/>
          </a:prstGeom>
        </p:spPr>
        <p:txBody>
          <a:bodyPr wrap="none">
            <a:spAutoFit/>
          </a:bodyPr>
          <a:lstStyle/>
          <a:p>
            <a:r>
              <a:rPr lang="en-GB" sz="600" dirty="0"/>
              <a:t>Source: The Elements of UML™ 2.0 Style</a:t>
            </a:r>
          </a:p>
        </p:txBody>
      </p:sp>
    </p:spTree>
    <p:extLst>
      <p:ext uri="{BB962C8B-B14F-4D97-AF65-F5344CB8AC3E}">
        <p14:creationId xmlns:p14="http://schemas.microsoft.com/office/powerpoint/2010/main" val="155868572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695B9B-A7BB-114B-9B0A-D884141025B8}"/>
              </a:ext>
            </a:extLst>
          </p:cNvPr>
          <p:cNvSpPr>
            <a:spLocks noGrp="1"/>
          </p:cNvSpPr>
          <p:nvPr>
            <p:ph type="body" sz="quarter" idx="10"/>
          </p:nvPr>
        </p:nvSpPr>
        <p:spPr/>
        <p:txBody>
          <a:bodyPr/>
          <a:lstStyle/>
          <a:p>
            <a:r>
              <a:rPr lang="en-GB" b="1" dirty="0"/>
              <a:t>Contact details/for more information</a:t>
            </a:r>
            <a:br>
              <a:rPr lang="en-GB" dirty="0"/>
            </a:br>
            <a:r>
              <a:rPr lang="en-GB" dirty="0"/>
              <a:t>Leonardo Magela Cunha</a:t>
            </a:r>
          </a:p>
          <a:p>
            <a:br>
              <a:rPr lang="en-GB" dirty="0"/>
            </a:br>
            <a:r>
              <a:rPr lang="en-GB" dirty="0" err="1"/>
              <a:t>leonardo.magela@kcl.ac.uk</a:t>
            </a:r>
            <a:br>
              <a:rPr lang="en-GB" dirty="0"/>
            </a:br>
            <a:endParaRPr lang="en-US" dirty="0"/>
          </a:p>
        </p:txBody>
      </p:sp>
      <p:sp>
        <p:nvSpPr>
          <p:cNvPr id="4" name="Text Placeholder 3">
            <a:extLst>
              <a:ext uri="{FF2B5EF4-FFF2-40B4-BE49-F238E27FC236}">
                <a16:creationId xmlns:a16="http://schemas.microsoft.com/office/drawing/2014/main" id="{2E05C564-6F13-C445-8717-625C811FEBC5}"/>
              </a:ext>
            </a:extLst>
          </p:cNvPr>
          <p:cNvSpPr>
            <a:spLocks noGrp="1"/>
          </p:cNvSpPr>
          <p:nvPr>
            <p:ph type="body" sz="quarter" idx="11"/>
          </p:nvPr>
        </p:nvSpPr>
        <p:spPr/>
        <p:txBody>
          <a:bodyPr/>
          <a:lstStyle/>
          <a:p>
            <a:pPr lvl="0">
              <a:defRPr/>
            </a:pPr>
            <a:r>
              <a:rPr lang="en-US" dirty="0">
                <a:latin typeface="Georgia" panose="02040502050405020303" pitchFamily="18" charset="0"/>
              </a:rPr>
              <a:t>© 2021 King’s College London. All rights reserved</a:t>
            </a:r>
          </a:p>
          <a:p>
            <a:pPr lvl="0"/>
            <a:endParaRPr lang="en-US" dirty="0"/>
          </a:p>
          <a:p>
            <a:endParaRPr lang="en-US" dirty="0"/>
          </a:p>
        </p:txBody>
      </p:sp>
    </p:spTree>
    <p:extLst>
      <p:ext uri="{BB962C8B-B14F-4D97-AF65-F5344CB8AC3E}">
        <p14:creationId xmlns:p14="http://schemas.microsoft.com/office/powerpoint/2010/main" val="255368879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GB" dirty="0"/>
              <a:t>Coursework specification</a:t>
            </a:r>
          </a:p>
        </p:txBody>
      </p:sp>
      <p:sp>
        <p:nvSpPr>
          <p:cNvPr id="8" name="Subtitle 7"/>
          <p:cNvSpPr>
            <a:spLocks noGrp="1"/>
          </p:cNvSpPr>
          <p:nvPr>
            <p:ph type="subTitle" idx="1"/>
          </p:nvPr>
        </p:nvSpPr>
        <p:spPr/>
        <p:txBody>
          <a:bodyPr/>
          <a:lstStyle/>
          <a:p>
            <a:endParaRPr lang="en-GB"/>
          </a:p>
        </p:txBody>
      </p:sp>
    </p:spTree>
    <p:extLst>
      <p:ext uri="{BB962C8B-B14F-4D97-AF65-F5344CB8AC3E}">
        <p14:creationId xmlns:p14="http://schemas.microsoft.com/office/powerpoint/2010/main" val="121641825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D05A69-1B28-1E4A-8C8F-FC946560E6F8}"/>
              </a:ext>
            </a:extLst>
          </p:cNvPr>
          <p:cNvSpPr>
            <a:spLocks noGrp="1"/>
          </p:cNvSpPr>
          <p:nvPr>
            <p:ph type="title"/>
          </p:nvPr>
        </p:nvSpPr>
        <p:spPr/>
        <p:txBody>
          <a:bodyPr>
            <a:normAutofit/>
          </a:bodyPr>
          <a:lstStyle/>
          <a:p>
            <a:pPr lvl="0"/>
            <a:r>
              <a:rPr lang="en-GB" b="1" dirty="0"/>
              <a:t>The Academic Misconduct Management System</a:t>
            </a:r>
          </a:p>
        </p:txBody>
      </p:sp>
      <p:sp>
        <p:nvSpPr>
          <p:cNvPr id="5" name="Content Placeholder 4">
            <a:extLst>
              <a:ext uri="{FF2B5EF4-FFF2-40B4-BE49-F238E27FC236}">
                <a16:creationId xmlns:a16="http://schemas.microsoft.com/office/drawing/2014/main" id="{2BCDF843-E4FC-6847-A155-BE72B5EFD48A}"/>
              </a:ext>
            </a:extLst>
          </p:cNvPr>
          <p:cNvSpPr>
            <a:spLocks noGrp="1"/>
          </p:cNvSpPr>
          <p:nvPr>
            <p:ph idx="1"/>
          </p:nvPr>
        </p:nvSpPr>
        <p:spPr/>
        <p:txBody>
          <a:bodyPr>
            <a:normAutofit fontScale="70000" lnSpcReduction="20000"/>
          </a:bodyPr>
          <a:lstStyle/>
          <a:p>
            <a:pPr marL="0" indent="0">
              <a:buNone/>
            </a:pPr>
            <a:r>
              <a:rPr lang="en-GB" i="1" dirty="0"/>
              <a:t>This section describes the system you will have to design for this coursework. </a:t>
            </a:r>
            <a:r>
              <a:rPr lang="en-GB" b="1" i="1" dirty="0"/>
              <a:t>The description provided is fairly high level on purpose.</a:t>
            </a:r>
            <a:r>
              <a:rPr lang="en-GB" i="1" dirty="0"/>
              <a:t> As a first task, you will need to make sure that you have derived a set of well-defined requirements from this description.</a:t>
            </a:r>
          </a:p>
          <a:p>
            <a:pPr marL="0" indent="0">
              <a:buNone/>
            </a:pPr>
            <a:endParaRPr lang="en-GB" dirty="0"/>
          </a:p>
          <a:p>
            <a:r>
              <a:rPr lang="en-GB" dirty="0"/>
              <a:t>ATOM University, wants to improve its systems and processes to control academic misconduct in assessments by its students.</a:t>
            </a:r>
          </a:p>
          <a:p>
            <a:endParaRPr lang="en-GB" dirty="0"/>
          </a:p>
          <a:p>
            <a:r>
              <a:rPr lang="en-GB" dirty="0"/>
              <a:t>ATOM University is formed by different academic departments distributed among different faculties. At the department level, there is an academic misconduct team and a professional services team that execute the process for dealing with academic misconduct. Some departments have some automation to control such process, but others don’t. There is also a central office (Student Conduct Office - SCO) which defines this process and that keeps records of all the misconduct from all departments. Atom decided that it will offer a single and standardized system to all the departments but want to make it as flexible as possible given the dynamic nature of the misconduct process.</a:t>
            </a:r>
          </a:p>
          <a:p>
            <a:endParaRPr lang="en-GB" dirty="0"/>
          </a:p>
          <a:p>
            <a:r>
              <a:rPr lang="en-GB" dirty="0"/>
              <a:t>Each department offer modules for students enrolled at specific programmes. Each module has a code, a title, a module leader, lecturers, number of credits and if it is mandatory or optional depending on the programme that the student is enrolled. </a:t>
            </a:r>
          </a:p>
          <a:p>
            <a:endParaRPr lang="en-GB" dirty="0"/>
          </a:p>
          <a:p>
            <a:r>
              <a:rPr lang="en-US" dirty="0"/>
              <a:t>All the actions taken during the process should be logged with time stamps and the user who performed them to guarantee security and compliance.</a:t>
            </a:r>
          </a:p>
          <a:p>
            <a:endParaRPr lang="en-US" dirty="0"/>
          </a:p>
          <a:p>
            <a:r>
              <a:rPr lang="en-US" dirty="0"/>
              <a:t>Please also consider the appendix provided with this coursework specification, which shows an API provided by existing systems already in use by ATOM. </a:t>
            </a:r>
          </a:p>
          <a:p>
            <a:endParaRPr lang="en-US" dirty="0"/>
          </a:p>
          <a:p>
            <a:r>
              <a:rPr lang="en-US" dirty="0"/>
              <a:t>You DO NOT need to consider user administration nor access control (authentication and authorization) because ATOM already has a standard solution to these requirements.</a:t>
            </a:r>
          </a:p>
          <a:p>
            <a:endParaRPr lang="en-US" dirty="0"/>
          </a:p>
        </p:txBody>
      </p:sp>
    </p:spTree>
    <p:extLst>
      <p:ext uri="{BB962C8B-B14F-4D97-AF65-F5344CB8AC3E}">
        <p14:creationId xmlns:p14="http://schemas.microsoft.com/office/powerpoint/2010/main" val="162493064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95A02-18B3-374A-8CE6-BF16C2A940D7}"/>
              </a:ext>
            </a:extLst>
          </p:cNvPr>
          <p:cNvSpPr>
            <a:spLocks noGrp="1"/>
          </p:cNvSpPr>
          <p:nvPr>
            <p:ph type="title"/>
          </p:nvPr>
        </p:nvSpPr>
        <p:spPr/>
        <p:txBody>
          <a:bodyPr/>
          <a:lstStyle/>
          <a:p>
            <a:r>
              <a:rPr lang="en-GB" dirty="0"/>
              <a:t>The misconduct process</a:t>
            </a:r>
          </a:p>
        </p:txBody>
      </p:sp>
      <p:sp>
        <p:nvSpPr>
          <p:cNvPr id="3" name="Content Placeholder 2">
            <a:extLst>
              <a:ext uri="{FF2B5EF4-FFF2-40B4-BE49-F238E27FC236}">
                <a16:creationId xmlns:a16="http://schemas.microsoft.com/office/drawing/2014/main" id="{5A62E98C-7AB3-B840-BB9B-CD64499E60AD}"/>
              </a:ext>
            </a:extLst>
          </p:cNvPr>
          <p:cNvSpPr>
            <a:spLocks noGrp="1"/>
          </p:cNvSpPr>
          <p:nvPr>
            <p:ph idx="1"/>
          </p:nvPr>
        </p:nvSpPr>
        <p:spPr/>
        <p:txBody>
          <a:bodyPr/>
          <a:lstStyle/>
          <a:p>
            <a:pPr marL="0" indent="0">
              <a:buNone/>
            </a:pPr>
            <a:r>
              <a:rPr lang="en-GB" dirty="0"/>
              <a:t>1 – Module leader or lecturer identify a suspected case of misconduct in an assessment of a module (plagiarism, collusion, 3</a:t>
            </a:r>
            <a:r>
              <a:rPr lang="en-GB" baseline="30000" dirty="0"/>
              <a:t>rd</a:t>
            </a:r>
            <a:r>
              <a:rPr lang="en-GB" dirty="0"/>
              <a:t> party involvement in the authorship of work etc.)</a:t>
            </a:r>
          </a:p>
          <a:p>
            <a:pPr marL="0" indent="0">
              <a:buNone/>
            </a:pPr>
            <a:endParaRPr lang="en-GB" dirty="0"/>
          </a:p>
          <a:p>
            <a:pPr marL="0" indent="0">
              <a:buNone/>
            </a:pPr>
            <a:r>
              <a:rPr lang="en-GB" dirty="0"/>
              <a:t>2 – Module leader or lecturer report the case providing:</a:t>
            </a:r>
          </a:p>
          <a:p>
            <a:r>
              <a:rPr lang="en-GB" dirty="0"/>
              <a:t>	Module code, academic year, term</a:t>
            </a:r>
          </a:p>
          <a:p>
            <a:r>
              <a:rPr lang="en-GB" dirty="0"/>
              <a:t>	Student number, name and email</a:t>
            </a:r>
          </a:p>
          <a:p>
            <a:r>
              <a:rPr lang="en-GB" dirty="0"/>
              <a:t>	Type of misconduct</a:t>
            </a:r>
          </a:p>
          <a:p>
            <a:r>
              <a:rPr lang="en-GB" dirty="0"/>
              <a:t>	Title of assessment affected, % of marks that affects the total mark of the module</a:t>
            </a:r>
          </a:p>
          <a:p>
            <a:r>
              <a:rPr lang="en-GB" dirty="0"/>
              <a:t>	Anonymized evidence</a:t>
            </a:r>
          </a:p>
          <a:p>
            <a:endParaRPr lang="en-GB" dirty="0"/>
          </a:p>
        </p:txBody>
      </p:sp>
      <p:sp>
        <p:nvSpPr>
          <p:cNvPr id="4" name="Footer Placeholder 3">
            <a:extLst>
              <a:ext uri="{FF2B5EF4-FFF2-40B4-BE49-F238E27FC236}">
                <a16:creationId xmlns:a16="http://schemas.microsoft.com/office/drawing/2014/main" id="{49FB7234-E844-5142-A5DB-2ADF887B7ADF}"/>
              </a:ext>
            </a:extLst>
          </p:cNvPr>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5" name="Slide Number Placeholder 4">
            <a:extLst>
              <a:ext uri="{FF2B5EF4-FFF2-40B4-BE49-F238E27FC236}">
                <a16:creationId xmlns:a16="http://schemas.microsoft.com/office/drawing/2014/main" id="{E2EFF02F-CA6D-A84E-97E9-BE7979E85708}"/>
              </a:ext>
            </a:extLst>
          </p:cNvPr>
          <p:cNvSpPr>
            <a:spLocks noGrp="1"/>
          </p:cNvSpPr>
          <p:nvPr>
            <p:ph type="sldNum" sz="quarter" idx="12"/>
          </p:nvPr>
        </p:nvSpPr>
        <p:spPr/>
        <p:txBody>
          <a:bodyPr/>
          <a:lstStyle/>
          <a:p>
            <a:fld id="{8A04D54F-FA85-F344-8424-FB00D2AE8D01}" type="slidenum">
              <a:rPr lang="en-US" smtClean="0">
                <a:solidFill>
                  <a:srgbClr val="0A2D50"/>
                </a:solidFill>
              </a:rPr>
              <a:pPr/>
              <a:t>5</a:t>
            </a:fld>
            <a:endParaRPr lang="en-US">
              <a:solidFill>
                <a:srgbClr val="0A2D50"/>
              </a:solidFill>
            </a:endParaRPr>
          </a:p>
        </p:txBody>
      </p:sp>
    </p:spTree>
    <p:extLst>
      <p:ext uri="{BB962C8B-B14F-4D97-AF65-F5344CB8AC3E}">
        <p14:creationId xmlns:p14="http://schemas.microsoft.com/office/powerpoint/2010/main" val="233030796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75ACC2F6-D0F2-044B-937C-C3AAA2696986}"/>
              </a:ext>
            </a:extLst>
          </p:cNvPr>
          <p:cNvSpPr>
            <a:spLocks noGrp="1"/>
          </p:cNvSpPr>
          <p:nvPr>
            <p:ph type="title"/>
          </p:nvPr>
        </p:nvSpPr>
        <p:spPr/>
        <p:txBody>
          <a:bodyPr/>
          <a:lstStyle/>
          <a:p>
            <a:r>
              <a:rPr lang="en-GB" dirty="0"/>
              <a:t>The misconduct process (cont’d)</a:t>
            </a:r>
          </a:p>
        </p:txBody>
      </p:sp>
      <p:sp>
        <p:nvSpPr>
          <p:cNvPr id="10" name="Content Placeholder 9">
            <a:extLst>
              <a:ext uri="{FF2B5EF4-FFF2-40B4-BE49-F238E27FC236}">
                <a16:creationId xmlns:a16="http://schemas.microsoft.com/office/drawing/2014/main" id="{3F8FBE1A-840A-304C-A57D-D00AEE967DE7}"/>
              </a:ext>
            </a:extLst>
          </p:cNvPr>
          <p:cNvSpPr>
            <a:spLocks noGrp="1"/>
          </p:cNvSpPr>
          <p:nvPr>
            <p:ph idx="1"/>
          </p:nvPr>
        </p:nvSpPr>
        <p:spPr>
          <a:xfrm>
            <a:off x="480000" y="1089220"/>
            <a:ext cx="11232000" cy="5264688"/>
          </a:xfrm>
        </p:spPr>
        <p:txBody>
          <a:bodyPr>
            <a:normAutofit fontScale="85000" lnSpcReduction="20000"/>
          </a:bodyPr>
          <a:lstStyle/>
          <a:p>
            <a:pPr marL="0" indent="0">
              <a:buNone/>
            </a:pPr>
            <a:r>
              <a:rPr lang="en-GB" dirty="0"/>
              <a:t>3 – A member of the Academic misconduct team, check programme that the student is enrolled in and decides if there is enough evidence for the process to continue or if it should be forwarded to the “home” department, i.e. the one that offers the programme. If the case is forwarded, the “home” department Academic misconduct team should be notified.</a:t>
            </a:r>
          </a:p>
          <a:p>
            <a:pPr marL="0" indent="0">
              <a:buNone/>
            </a:pPr>
            <a:r>
              <a:rPr lang="en-GB" dirty="0"/>
              <a:t>	3.1 – It is verified if there are previous offences at the college level - SCO</a:t>
            </a:r>
          </a:p>
          <a:p>
            <a:pPr marL="809625" lvl="3" indent="0">
              <a:buNone/>
            </a:pPr>
            <a:r>
              <a:rPr lang="en-GB" dirty="0"/>
              <a:t>3.1.1 – If there are NO previous offences and it is 3</a:t>
            </a:r>
            <a:r>
              <a:rPr lang="en-GB" baseline="30000" dirty="0"/>
              <a:t>rd</a:t>
            </a:r>
            <a:r>
              <a:rPr lang="en-GB" dirty="0"/>
              <a:t> party involvement in the authorship of work</a:t>
            </a:r>
          </a:p>
          <a:p>
            <a:pPr marL="1071563" lvl="4" indent="0">
              <a:buNone/>
            </a:pPr>
            <a:r>
              <a:rPr lang="en-GB" dirty="0"/>
              <a:t>a. An investigatory interview is scheduled with the module leader and a member of the misconduct team with at least 7 days’ notice.</a:t>
            </a:r>
          </a:p>
          <a:p>
            <a:pPr marL="1071563" lvl="4" indent="0">
              <a:buNone/>
            </a:pPr>
            <a:r>
              <a:rPr lang="en-GB" dirty="0"/>
              <a:t>b. An invitation is sent to the student.</a:t>
            </a:r>
          </a:p>
          <a:p>
            <a:pPr marL="1071563" lvl="4" indent="0">
              <a:buNone/>
            </a:pPr>
            <a:r>
              <a:rPr lang="en-GB" dirty="0"/>
              <a:t>c. The student confirms their attendance.</a:t>
            </a:r>
          </a:p>
          <a:p>
            <a:pPr marL="1071563" lvl="4" indent="0">
              <a:buNone/>
            </a:pPr>
            <a:r>
              <a:rPr lang="en-GB" dirty="0"/>
              <a:t>d. A summary of the interview is recorded by the misconduct team</a:t>
            </a:r>
          </a:p>
          <a:p>
            <a:pPr marL="1071563" lvl="4" indent="0">
              <a:buNone/>
            </a:pPr>
            <a:r>
              <a:rPr lang="en-GB" dirty="0"/>
              <a:t>e. An email with the summary of the interview is sent to the student.</a:t>
            </a:r>
          </a:p>
          <a:p>
            <a:pPr marL="1071563" lvl="4" indent="0">
              <a:buNone/>
            </a:pPr>
            <a:r>
              <a:rPr lang="en-GB" dirty="0"/>
              <a:t>f. The case is referred to SCO (See 3.1.3)</a:t>
            </a:r>
          </a:p>
          <a:p>
            <a:pPr marL="809625" lvl="3" indent="0">
              <a:buNone/>
            </a:pPr>
            <a:r>
              <a:rPr lang="en-GB" dirty="0"/>
              <a:t>3.1.2 – If there are NO previous offences and it is any other case (plagiarism, collusion etc.)</a:t>
            </a:r>
          </a:p>
          <a:p>
            <a:pPr marL="1071563" lvl="4" indent="0">
              <a:buNone/>
            </a:pPr>
            <a:r>
              <a:rPr lang="en-GB" dirty="0"/>
              <a:t>a. A Local Academic Misconduct Procedure (LAMP) interview is scheduled with the module leader and a member of the misconduct team with at least 7 days’ notice.</a:t>
            </a:r>
          </a:p>
          <a:p>
            <a:pPr marL="1071563" lvl="4" indent="0">
              <a:buNone/>
            </a:pPr>
            <a:r>
              <a:rPr lang="en-GB" dirty="0"/>
              <a:t>b. An invitation is sent to the student.</a:t>
            </a:r>
          </a:p>
          <a:p>
            <a:pPr marL="1071563" lvl="4" indent="0">
              <a:buNone/>
            </a:pPr>
            <a:r>
              <a:rPr lang="en-GB" dirty="0"/>
              <a:t>c. The student confirms their attendance.</a:t>
            </a:r>
          </a:p>
          <a:p>
            <a:pPr marL="1071563" lvl="4" indent="0">
              <a:buNone/>
            </a:pPr>
            <a:r>
              <a:rPr lang="en-GB" dirty="0"/>
              <a:t>d. A summary of the interview is recorded by the misconduct team with its result (no case, poor academic practice, misconduct or referral to SCO) and notes if necessary.</a:t>
            </a:r>
          </a:p>
          <a:p>
            <a:endParaRPr lang="en-GB" dirty="0"/>
          </a:p>
        </p:txBody>
      </p:sp>
      <p:sp>
        <p:nvSpPr>
          <p:cNvPr id="4" name="Footer Placeholder 3">
            <a:extLst>
              <a:ext uri="{FF2B5EF4-FFF2-40B4-BE49-F238E27FC236}">
                <a16:creationId xmlns:a16="http://schemas.microsoft.com/office/drawing/2014/main" id="{A0A403B8-6C91-3B4A-90B2-81D43D053EF3}"/>
              </a:ext>
            </a:extLst>
          </p:cNvPr>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5" name="Slide Number Placeholder 4">
            <a:extLst>
              <a:ext uri="{FF2B5EF4-FFF2-40B4-BE49-F238E27FC236}">
                <a16:creationId xmlns:a16="http://schemas.microsoft.com/office/drawing/2014/main" id="{D290A5CD-3F74-F641-BADE-2592D843329A}"/>
              </a:ext>
            </a:extLst>
          </p:cNvPr>
          <p:cNvSpPr>
            <a:spLocks noGrp="1"/>
          </p:cNvSpPr>
          <p:nvPr>
            <p:ph type="sldNum" sz="quarter" idx="12"/>
          </p:nvPr>
        </p:nvSpPr>
        <p:spPr/>
        <p:txBody>
          <a:bodyPr/>
          <a:lstStyle/>
          <a:p>
            <a:fld id="{8A04D54F-FA85-F344-8424-FB00D2AE8D01}" type="slidenum">
              <a:rPr lang="en-US" smtClean="0">
                <a:solidFill>
                  <a:srgbClr val="0A2D50"/>
                </a:solidFill>
              </a:rPr>
              <a:pPr/>
              <a:t>6</a:t>
            </a:fld>
            <a:endParaRPr lang="en-US">
              <a:solidFill>
                <a:srgbClr val="0A2D50"/>
              </a:solidFill>
            </a:endParaRPr>
          </a:p>
        </p:txBody>
      </p:sp>
    </p:spTree>
    <p:extLst>
      <p:ext uri="{BB962C8B-B14F-4D97-AF65-F5344CB8AC3E}">
        <p14:creationId xmlns:p14="http://schemas.microsoft.com/office/powerpoint/2010/main" val="186846738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F0506E6-4B7D-F640-B08A-15D9C2285F4C}"/>
              </a:ext>
            </a:extLst>
          </p:cNvPr>
          <p:cNvSpPr>
            <a:spLocks noGrp="1"/>
          </p:cNvSpPr>
          <p:nvPr>
            <p:ph type="title"/>
          </p:nvPr>
        </p:nvSpPr>
        <p:spPr/>
        <p:txBody>
          <a:bodyPr/>
          <a:lstStyle/>
          <a:p>
            <a:r>
              <a:rPr lang="en-GB" dirty="0"/>
              <a:t>The misconduct process (cont’d)</a:t>
            </a:r>
          </a:p>
        </p:txBody>
      </p:sp>
      <p:sp>
        <p:nvSpPr>
          <p:cNvPr id="11" name="Content Placeholder 10">
            <a:extLst>
              <a:ext uri="{FF2B5EF4-FFF2-40B4-BE49-F238E27FC236}">
                <a16:creationId xmlns:a16="http://schemas.microsoft.com/office/drawing/2014/main" id="{81F9FE67-BEC8-8F4C-99AB-297E7975E920}"/>
              </a:ext>
            </a:extLst>
          </p:cNvPr>
          <p:cNvSpPr>
            <a:spLocks noGrp="1"/>
          </p:cNvSpPr>
          <p:nvPr>
            <p:ph idx="1"/>
          </p:nvPr>
        </p:nvSpPr>
        <p:spPr/>
        <p:txBody>
          <a:bodyPr>
            <a:normAutofit fontScale="85000" lnSpcReduction="20000"/>
          </a:bodyPr>
          <a:lstStyle/>
          <a:p>
            <a:pPr marL="1071563" lvl="4" indent="0">
              <a:buNone/>
            </a:pPr>
            <a:r>
              <a:rPr lang="en-GB" dirty="0"/>
              <a:t>e. An email with the outcome of the misconduct is sent to the student. </a:t>
            </a:r>
          </a:p>
          <a:p>
            <a:pPr marL="2244725" lvl="5" indent="0">
              <a:buNone/>
            </a:pPr>
            <a:r>
              <a:rPr lang="en-GB" dirty="0"/>
              <a:t>e.1 In the case of misconduct, a form to be signed is sent to the student with the outcome (result and notes).</a:t>
            </a:r>
          </a:p>
          <a:p>
            <a:pPr marL="2244725" lvl="5" indent="0">
              <a:buNone/>
            </a:pPr>
            <a:r>
              <a:rPr lang="en-GB" dirty="0"/>
              <a:t>e.1.a. The student has 5 days to complete the form.</a:t>
            </a:r>
          </a:p>
          <a:p>
            <a:pPr marL="2244725" lvl="5" indent="0">
              <a:buNone/>
            </a:pPr>
            <a:r>
              <a:rPr lang="en-GB" dirty="0"/>
              <a:t>e.1.b. The misconduct team checks the completed form and ask for corrections from the student or notify the Professional Services team.</a:t>
            </a:r>
          </a:p>
          <a:p>
            <a:pPr marL="2244725" lvl="5" indent="0">
              <a:buNone/>
            </a:pPr>
            <a:r>
              <a:rPr lang="en-GB" dirty="0"/>
              <a:t>e.1.c. The PS team sends a copy of the signed form to the student, module leader and SCO.</a:t>
            </a:r>
          </a:p>
          <a:p>
            <a:pPr marL="2244725" lvl="5" indent="0">
              <a:buNone/>
            </a:pPr>
            <a:r>
              <a:rPr lang="en-GB" dirty="0"/>
              <a:t>e.2 In the case of referral to SCO, do the same as 3.1.3</a:t>
            </a:r>
          </a:p>
          <a:p>
            <a:pPr marL="2244725" lvl="5" indent="0">
              <a:buNone/>
            </a:pPr>
            <a:r>
              <a:rPr lang="en-GB" dirty="0"/>
              <a:t>e.3 In the case of no case, the case is dropped.</a:t>
            </a:r>
          </a:p>
          <a:p>
            <a:pPr marL="2244725" lvl="5" indent="0">
              <a:buNone/>
            </a:pPr>
            <a:r>
              <a:rPr lang="en-GB" dirty="0"/>
              <a:t>e.4 In the case of poor academic practice, that is registered but no action is taken.</a:t>
            </a:r>
          </a:p>
          <a:p>
            <a:pPr marL="1071563" lvl="4" indent="0">
              <a:buNone/>
            </a:pPr>
            <a:r>
              <a:rPr lang="en-GB" dirty="0"/>
              <a:t>f. The case is closed.</a:t>
            </a:r>
          </a:p>
          <a:p>
            <a:pPr marL="539750" lvl="2" indent="0">
              <a:buNone/>
            </a:pPr>
            <a:r>
              <a:rPr lang="en-GB" dirty="0"/>
              <a:t>3.1.3 – If there are previous offences</a:t>
            </a:r>
          </a:p>
          <a:p>
            <a:pPr marL="1071563" lvl="4" indent="0">
              <a:buNone/>
            </a:pPr>
            <a:r>
              <a:rPr lang="en-GB" dirty="0"/>
              <a:t>a. An email is sent to module leader asking for a description of the case.</a:t>
            </a:r>
          </a:p>
          <a:p>
            <a:pPr marL="1071563" lvl="4" indent="0">
              <a:buNone/>
            </a:pPr>
            <a:r>
              <a:rPr lang="en-GB" dirty="0"/>
              <a:t>b. The referral form is completed by the Misconduct team.</a:t>
            </a:r>
          </a:p>
          <a:p>
            <a:pPr marL="1071563" lvl="4" indent="0">
              <a:buNone/>
            </a:pPr>
            <a:r>
              <a:rPr lang="en-GB" dirty="0"/>
              <a:t>c. The case is sent to SCA</a:t>
            </a:r>
          </a:p>
          <a:p>
            <a:pPr marL="1071563" lvl="4" indent="0">
              <a:buNone/>
            </a:pPr>
            <a:r>
              <a:rPr lang="en-GB" dirty="0"/>
              <a:t>d. A hearing is scheduled by SCA</a:t>
            </a:r>
          </a:p>
          <a:p>
            <a:pPr marL="1071563" lvl="4" indent="0">
              <a:buNone/>
            </a:pPr>
            <a:r>
              <a:rPr lang="en-GB" dirty="0"/>
              <a:t>e. An outcome of the hearing is received from SCA via email and registered by the PS team.</a:t>
            </a:r>
          </a:p>
          <a:p>
            <a:pPr marL="1071563" lvl="4" indent="0">
              <a:buNone/>
            </a:pPr>
            <a:r>
              <a:rPr lang="en-GB" dirty="0"/>
              <a:t>f. The case is closed.</a:t>
            </a:r>
          </a:p>
          <a:p>
            <a:pPr marL="269875" lvl="1" indent="0">
              <a:buNone/>
            </a:pPr>
            <a:r>
              <a:rPr lang="en-GB" dirty="0"/>
              <a:t>3.2 – The case is dropped.</a:t>
            </a:r>
          </a:p>
          <a:p>
            <a:endParaRPr lang="en-GB" dirty="0"/>
          </a:p>
        </p:txBody>
      </p:sp>
      <p:sp>
        <p:nvSpPr>
          <p:cNvPr id="4" name="Footer Placeholder 3">
            <a:extLst>
              <a:ext uri="{FF2B5EF4-FFF2-40B4-BE49-F238E27FC236}">
                <a16:creationId xmlns:a16="http://schemas.microsoft.com/office/drawing/2014/main" id="{A0A403B8-6C91-3B4A-90B2-81D43D053EF3}"/>
              </a:ext>
            </a:extLst>
          </p:cNvPr>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5" name="Slide Number Placeholder 4">
            <a:extLst>
              <a:ext uri="{FF2B5EF4-FFF2-40B4-BE49-F238E27FC236}">
                <a16:creationId xmlns:a16="http://schemas.microsoft.com/office/drawing/2014/main" id="{D290A5CD-3F74-F641-BADE-2592D843329A}"/>
              </a:ext>
            </a:extLst>
          </p:cNvPr>
          <p:cNvSpPr>
            <a:spLocks noGrp="1"/>
          </p:cNvSpPr>
          <p:nvPr>
            <p:ph type="sldNum" sz="quarter" idx="12"/>
          </p:nvPr>
        </p:nvSpPr>
        <p:spPr/>
        <p:txBody>
          <a:bodyPr/>
          <a:lstStyle/>
          <a:p>
            <a:fld id="{8A04D54F-FA85-F344-8424-FB00D2AE8D01}" type="slidenum">
              <a:rPr lang="en-US" smtClean="0">
                <a:solidFill>
                  <a:srgbClr val="0A2D50"/>
                </a:solidFill>
              </a:rPr>
              <a:pPr/>
              <a:t>7</a:t>
            </a:fld>
            <a:endParaRPr lang="en-US">
              <a:solidFill>
                <a:srgbClr val="0A2D50"/>
              </a:solidFill>
            </a:endParaRPr>
          </a:p>
        </p:txBody>
      </p:sp>
    </p:spTree>
    <p:extLst>
      <p:ext uri="{BB962C8B-B14F-4D97-AF65-F5344CB8AC3E}">
        <p14:creationId xmlns:p14="http://schemas.microsoft.com/office/powerpoint/2010/main" val="316749930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1383B-ABBF-904C-A9DE-07FE4C166109}"/>
              </a:ext>
            </a:extLst>
          </p:cNvPr>
          <p:cNvSpPr>
            <a:spLocks noGrp="1"/>
          </p:cNvSpPr>
          <p:nvPr>
            <p:ph type="title"/>
          </p:nvPr>
        </p:nvSpPr>
        <p:spPr/>
        <p:txBody>
          <a:bodyPr/>
          <a:lstStyle/>
          <a:p>
            <a:r>
              <a:rPr lang="en-US" dirty="0"/>
              <a:t>Marking scheme</a:t>
            </a:r>
          </a:p>
        </p:txBody>
      </p:sp>
      <p:sp>
        <p:nvSpPr>
          <p:cNvPr id="3" name="Content Placeholder 2">
            <a:extLst>
              <a:ext uri="{FF2B5EF4-FFF2-40B4-BE49-F238E27FC236}">
                <a16:creationId xmlns:a16="http://schemas.microsoft.com/office/drawing/2014/main" id="{A90E7CC0-71C2-FD45-8AA7-54353FFDE2AA}"/>
              </a:ext>
            </a:extLst>
          </p:cNvPr>
          <p:cNvSpPr>
            <a:spLocks noGrp="1"/>
          </p:cNvSpPr>
          <p:nvPr>
            <p:ph idx="1"/>
          </p:nvPr>
        </p:nvSpPr>
        <p:spPr/>
        <p:txBody>
          <a:bodyPr>
            <a:normAutofit fontScale="85000" lnSpcReduction="20000"/>
          </a:bodyPr>
          <a:lstStyle/>
          <a:p>
            <a:pPr marL="0" indent="0">
              <a:buNone/>
            </a:pPr>
            <a:r>
              <a:rPr lang="en-GB" dirty="0"/>
              <a:t>Part 1 and part 2 of the coursework each are worth 15% of the overall mark for 4CCS1ISE. This breaks down as shown below:</a:t>
            </a:r>
          </a:p>
          <a:p>
            <a:pPr marL="0" indent="0">
              <a:buNone/>
            </a:pPr>
            <a:endParaRPr lang="en-GB" dirty="0"/>
          </a:p>
          <a:p>
            <a:pPr marL="0" indent="0">
              <a:buNone/>
            </a:pPr>
            <a:r>
              <a:rPr lang="en-GB" dirty="0"/>
              <a:t>Part 1 – 15%</a:t>
            </a:r>
          </a:p>
          <a:p>
            <a:pPr lvl="1"/>
            <a:r>
              <a:rPr lang="en-GB" dirty="0"/>
              <a:t>Team management and process: 10 Marks</a:t>
            </a:r>
          </a:p>
          <a:p>
            <a:pPr lvl="1"/>
            <a:r>
              <a:rPr lang="en-GB" dirty="0"/>
              <a:t>Requirement analysis: 25 Marks</a:t>
            </a:r>
          </a:p>
          <a:p>
            <a:pPr lvl="1"/>
            <a:r>
              <a:rPr lang="en-GB" dirty="0"/>
              <a:t>Use case diagram: 20 Marks</a:t>
            </a:r>
          </a:p>
          <a:p>
            <a:pPr lvl="1"/>
            <a:r>
              <a:rPr lang="en-GB" dirty="0"/>
              <a:t>Use cases descriptions: 20 Marks</a:t>
            </a:r>
          </a:p>
          <a:p>
            <a:pPr lvl="1"/>
            <a:r>
              <a:rPr lang="en-GB" dirty="0"/>
              <a:t>Class diagram: 25 Marks</a:t>
            </a:r>
          </a:p>
          <a:p>
            <a:pPr lvl="1"/>
            <a:r>
              <a:rPr lang="en-GB" dirty="0"/>
              <a:t>Diagrams source code (.zip): not marked but mandatory.</a:t>
            </a:r>
          </a:p>
          <a:p>
            <a:pPr lvl="1"/>
            <a:endParaRPr lang="en-GB" dirty="0"/>
          </a:p>
          <a:p>
            <a:pPr marL="0" indent="0">
              <a:buNone/>
            </a:pPr>
            <a:r>
              <a:rPr lang="en-GB" dirty="0"/>
              <a:t>Part 2 – 15%</a:t>
            </a:r>
          </a:p>
          <a:p>
            <a:pPr lvl="1"/>
            <a:r>
              <a:rPr lang="en-GB" dirty="0"/>
              <a:t>Team management and process: 10 Marks</a:t>
            </a:r>
          </a:p>
          <a:p>
            <a:pPr lvl="1"/>
            <a:r>
              <a:rPr lang="en-GB" dirty="0"/>
              <a:t>State machine diagram(s): 20 Marks</a:t>
            </a:r>
          </a:p>
          <a:p>
            <a:pPr lvl="1"/>
            <a:r>
              <a:rPr lang="en-GB" dirty="0"/>
              <a:t>Refactored class diagram: 30 Marks</a:t>
            </a:r>
          </a:p>
          <a:p>
            <a:pPr lvl="1"/>
            <a:r>
              <a:rPr lang="en-GB" dirty="0"/>
              <a:t>Sequence diagrams: 20 Marks</a:t>
            </a:r>
          </a:p>
          <a:p>
            <a:pPr lvl="1"/>
            <a:r>
              <a:rPr lang="en-GB" dirty="0"/>
              <a:t>Testing plan: 20 Marks</a:t>
            </a:r>
          </a:p>
          <a:p>
            <a:pPr lvl="1"/>
            <a:r>
              <a:rPr lang="en-GB" dirty="0"/>
              <a:t>Diagrams source code (.zip): not marked but mandatory.</a:t>
            </a:r>
          </a:p>
          <a:p>
            <a:pPr lvl="1"/>
            <a:endParaRPr lang="en-GB" dirty="0"/>
          </a:p>
          <a:p>
            <a:pPr marL="0" indent="0">
              <a:buNone/>
            </a:pPr>
            <a:endParaRPr lang="en-US" dirty="0"/>
          </a:p>
        </p:txBody>
      </p:sp>
      <p:sp>
        <p:nvSpPr>
          <p:cNvPr id="4" name="Footer Placeholder 3">
            <a:extLst>
              <a:ext uri="{FF2B5EF4-FFF2-40B4-BE49-F238E27FC236}">
                <a16:creationId xmlns:a16="http://schemas.microsoft.com/office/drawing/2014/main" id="{DA87EAAE-3363-A24E-90B0-8430F82EF1C9}"/>
              </a:ext>
            </a:extLst>
          </p:cNvPr>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5" name="Slide Number Placeholder 4">
            <a:extLst>
              <a:ext uri="{FF2B5EF4-FFF2-40B4-BE49-F238E27FC236}">
                <a16:creationId xmlns:a16="http://schemas.microsoft.com/office/drawing/2014/main" id="{162B797C-4E86-1F41-B527-ADABEA40E899}"/>
              </a:ext>
            </a:extLst>
          </p:cNvPr>
          <p:cNvSpPr>
            <a:spLocks noGrp="1"/>
          </p:cNvSpPr>
          <p:nvPr>
            <p:ph type="sldNum" sz="quarter" idx="12"/>
          </p:nvPr>
        </p:nvSpPr>
        <p:spPr/>
        <p:txBody>
          <a:bodyPr/>
          <a:lstStyle/>
          <a:p>
            <a:fld id="{8A04D54F-FA85-F344-8424-FB00D2AE8D01}" type="slidenum">
              <a:rPr lang="en-US" smtClean="0">
                <a:solidFill>
                  <a:srgbClr val="0A2D50"/>
                </a:solidFill>
              </a:rPr>
              <a:pPr/>
              <a:t>8</a:t>
            </a:fld>
            <a:endParaRPr lang="en-US">
              <a:solidFill>
                <a:srgbClr val="0A2D50"/>
              </a:solidFill>
            </a:endParaRPr>
          </a:p>
        </p:txBody>
      </p:sp>
    </p:spTree>
    <p:extLst>
      <p:ext uri="{BB962C8B-B14F-4D97-AF65-F5344CB8AC3E}">
        <p14:creationId xmlns:p14="http://schemas.microsoft.com/office/powerpoint/2010/main" val="111797128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983C3-0EED-A847-9EF3-7DF0198A1E80}"/>
              </a:ext>
            </a:extLst>
          </p:cNvPr>
          <p:cNvSpPr>
            <a:spLocks noGrp="1"/>
          </p:cNvSpPr>
          <p:nvPr>
            <p:ph type="title"/>
          </p:nvPr>
        </p:nvSpPr>
        <p:spPr/>
        <p:txBody>
          <a:bodyPr/>
          <a:lstStyle/>
          <a:p>
            <a:r>
              <a:rPr lang="en-US" dirty="0"/>
              <a:t>Appendix – Existing systems and APIs</a:t>
            </a:r>
          </a:p>
        </p:txBody>
      </p:sp>
      <p:sp>
        <p:nvSpPr>
          <p:cNvPr id="3" name="Content Placeholder 2">
            <a:extLst>
              <a:ext uri="{FF2B5EF4-FFF2-40B4-BE49-F238E27FC236}">
                <a16:creationId xmlns:a16="http://schemas.microsoft.com/office/drawing/2014/main" id="{1F9CC360-E4D5-2E40-9370-A7742D990AC1}"/>
              </a:ext>
            </a:extLst>
          </p:cNvPr>
          <p:cNvSpPr>
            <a:spLocks noGrp="1"/>
          </p:cNvSpPr>
          <p:nvPr>
            <p:ph idx="1"/>
          </p:nvPr>
        </p:nvSpPr>
        <p:spPr/>
        <p:txBody>
          <a:bodyPr/>
          <a:lstStyle/>
          <a:p>
            <a:r>
              <a:rPr lang="en-GB" dirty="0"/>
              <a:t>Below, we describe the functionality provided by the following system that already exist and is in use by </a:t>
            </a:r>
            <a:r>
              <a:rPr lang="en-GB" cap="small" dirty="0"/>
              <a:t>ATOM</a:t>
            </a:r>
            <a:r>
              <a:rPr lang="en-GB" dirty="0"/>
              <a:t>. Your application is required to build on this system and make use of it as appropriate. </a:t>
            </a:r>
          </a:p>
          <a:p>
            <a:endParaRPr lang="en-GB" dirty="0"/>
          </a:p>
          <a:p>
            <a:r>
              <a:rPr lang="en-GB" dirty="0"/>
              <a:t>The Student Conduct Office has an API for managing Academic misconduct cases providing previous offences, referral of cases and consultation of status of cases.</a:t>
            </a:r>
          </a:p>
          <a:p>
            <a:endParaRPr lang="en-US" dirty="0"/>
          </a:p>
        </p:txBody>
      </p:sp>
      <p:sp>
        <p:nvSpPr>
          <p:cNvPr id="4" name="Footer Placeholder 3">
            <a:extLst>
              <a:ext uri="{FF2B5EF4-FFF2-40B4-BE49-F238E27FC236}">
                <a16:creationId xmlns:a16="http://schemas.microsoft.com/office/drawing/2014/main" id="{AE11960B-6B3F-4C4E-A6E7-99B0C8F6364D}"/>
              </a:ext>
            </a:extLst>
          </p:cNvPr>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5" name="Slide Number Placeholder 4">
            <a:extLst>
              <a:ext uri="{FF2B5EF4-FFF2-40B4-BE49-F238E27FC236}">
                <a16:creationId xmlns:a16="http://schemas.microsoft.com/office/drawing/2014/main" id="{8E4FFF4E-A6E3-D341-A13A-A394DC83FB9D}"/>
              </a:ext>
            </a:extLst>
          </p:cNvPr>
          <p:cNvSpPr>
            <a:spLocks noGrp="1"/>
          </p:cNvSpPr>
          <p:nvPr>
            <p:ph type="sldNum" sz="quarter" idx="12"/>
          </p:nvPr>
        </p:nvSpPr>
        <p:spPr/>
        <p:txBody>
          <a:bodyPr/>
          <a:lstStyle/>
          <a:p>
            <a:fld id="{8A04D54F-FA85-F344-8424-FB00D2AE8D01}" type="slidenum">
              <a:rPr lang="en-US" smtClean="0">
                <a:solidFill>
                  <a:srgbClr val="0A2D50"/>
                </a:solidFill>
              </a:rPr>
              <a:pPr/>
              <a:t>9</a:t>
            </a:fld>
            <a:endParaRPr lang="en-US">
              <a:solidFill>
                <a:srgbClr val="0A2D50"/>
              </a:solidFill>
            </a:endParaRPr>
          </a:p>
        </p:txBody>
      </p:sp>
    </p:spTree>
    <p:extLst>
      <p:ext uri="{BB962C8B-B14F-4D97-AF65-F5344CB8AC3E}">
        <p14:creationId xmlns:p14="http://schemas.microsoft.com/office/powerpoint/2010/main" val="460768840"/>
      </p:ext>
    </p:extLst>
  </p:cSld>
  <p:clrMapOvr>
    <a:masterClrMapping/>
  </p:clrMapOvr>
  <p:transition>
    <p:fade/>
  </p:transition>
</p:sld>
</file>

<file path=ppt/theme/theme1.xml><?xml version="1.0" encoding="utf-8"?>
<a:theme xmlns:a="http://schemas.openxmlformats.org/drawingml/2006/main" name="KCL UPDATE v4 4x3">
  <a:themeElements>
    <a:clrScheme name="KCL">
      <a:dk1>
        <a:sysClr val="windowText" lastClr="000000"/>
      </a:dk1>
      <a:lt1>
        <a:sysClr val="window" lastClr="FFFFFF"/>
      </a:lt1>
      <a:dk2>
        <a:srgbClr val="0A2D50"/>
      </a:dk2>
      <a:lt2>
        <a:srgbClr val="CDD7DC"/>
      </a:lt2>
      <a:accent1>
        <a:srgbClr val="E2231A"/>
      </a:accent1>
      <a:accent2>
        <a:srgbClr val="FF5F05"/>
      </a:accent2>
      <a:accent3>
        <a:srgbClr val="F5B90F"/>
      </a:accent3>
      <a:accent4>
        <a:srgbClr val="C8E128"/>
      </a:accent4>
      <a:accent5>
        <a:srgbClr val="009EA0"/>
      </a:accent5>
      <a:accent6>
        <a:srgbClr val="005AD2"/>
      </a:accent6>
      <a:hlink>
        <a:srgbClr val="E2231A"/>
      </a:hlink>
      <a:folHlink>
        <a:srgbClr val="E2231A"/>
      </a:folHlink>
    </a:clrScheme>
    <a:fontScheme name="KCL-fonts">
      <a:majorFont>
        <a:latin typeface="Impact"/>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80815"/>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TotalTime>
  <Words>2368</Words>
  <Application>Microsoft Macintosh PowerPoint</Application>
  <PresentationFormat>Widescreen</PresentationFormat>
  <Paragraphs>243</Paragraphs>
  <Slides>25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Georgia</vt:lpstr>
      <vt:lpstr>Impact</vt:lpstr>
      <vt:lpstr>Wingdings</vt:lpstr>
      <vt:lpstr>KCL UPDATE v4 4x3</vt:lpstr>
      <vt:lpstr>4CCS1ISE – Introduction to Software Engineering</vt:lpstr>
      <vt:lpstr>Learning objectives and scope</vt:lpstr>
      <vt:lpstr>Coursework specification</vt:lpstr>
      <vt:lpstr>The Academic Misconduct Management System</vt:lpstr>
      <vt:lpstr>The misconduct process</vt:lpstr>
      <vt:lpstr>The misconduct process (cont’d)</vt:lpstr>
      <vt:lpstr>The misconduct process (cont’d)</vt:lpstr>
      <vt:lpstr>Marking scheme</vt:lpstr>
      <vt:lpstr>Appendix – Existing systems and APIs</vt:lpstr>
      <vt:lpstr>SCO API</vt:lpstr>
      <vt:lpstr>Requirement analysis </vt:lpstr>
      <vt:lpstr>Requirement analysis</vt:lpstr>
      <vt:lpstr>Requirement analysis</vt:lpstr>
      <vt:lpstr>Use case diagram</vt:lpstr>
      <vt:lpstr>Use cases diagram</vt:lpstr>
      <vt:lpstr>Use cases diagram</vt:lpstr>
      <vt:lpstr>Use case description</vt:lpstr>
      <vt:lpstr>Use cases descriptions</vt:lpstr>
      <vt:lpstr>Class diagram</vt:lpstr>
      <vt:lpstr>Class diagram</vt:lpstr>
      <vt:lpstr>Team management and process </vt:lpstr>
      <vt:lpstr>Team management &amp; Process</vt:lpstr>
      <vt:lpstr>Next steps</vt:lpstr>
      <vt:lpstr>References</vt:lpstr>
      <vt:lpstr>PowerPoint Presentation</vt:lpstr>
    </vt:vector>
  </TitlesOfParts>
  <Company>King's College London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4CCS1ISE – Introduction to Software Engineering</dc:title>
  <dc:creator>Zschaler, Steffen</dc:creator>
  <cp:lastModifiedBy>Magela Cunha, Leonardo</cp:lastModifiedBy>
  <cp:revision>4</cp:revision>
  <dcterms:created xsi:type="dcterms:W3CDTF">2018-11-23T12:28:07Z</dcterms:created>
  <dcterms:modified xsi:type="dcterms:W3CDTF">2021-03-26T02:43:38Z</dcterms:modified>
</cp:coreProperties>
</file>