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380" r:id="rId3"/>
    <p:sldId id="323" r:id="rId4"/>
    <p:sldId id="371" r:id="rId5"/>
    <p:sldId id="390" r:id="rId6"/>
    <p:sldId id="391" r:id="rId7"/>
    <p:sldId id="392" r:id="rId8"/>
    <p:sldId id="374" r:id="rId9"/>
    <p:sldId id="375" r:id="rId10"/>
    <p:sldId id="376" r:id="rId11"/>
    <p:sldId id="348" r:id="rId12"/>
    <p:sldId id="386" r:id="rId13"/>
    <p:sldId id="324" r:id="rId14"/>
    <p:sldId id="381" r:id="rId15"/>
    <p:sldId id="393" r:id="rId16"/>
    <p:sldId id="397" r:id="rId17"/>
    <p:sldId id="395" r:id="rId18"/>
    <p:sldId id="399" r:id="rId19"/>
    <p:sldId id="398" r:id="rId20"/>
    <p:sldId id="396" r:id="rId21"/>
    <p:sldId id="364"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chaler, Steffen" initials="ZS" lastIdx="2" clrIdx="0">
    <p:extLst>
      <p:ext uri="{19B8F6BF-5375-455C-9EA6-DF929625EA0E}">
        <p15:presenceInfo xmlns:p15="http://schemas.microsoft.com/office/powerpoint/2012/main" userId="S-1-5-21-1101985487-4055868668-2532615317-1516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AEC"/>
    <a:srgbClr val="C8E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50D8D-999B-9640-9670-7494AE272126}" v="9" dt="2021-05-15T13:55:08.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1"/>
    <p:restoredTop sz="94761"/>
  </p:normalViewPr>
  <p:slideViewPr>
    <p:cSldViewPr snapToGrid="0">
      <p:cViewPr varScale="1">
        <p:scale>
          <a:sx n="102" d="100"/>
          <a:sy n="102" d="100"/>
        </p:scale>
        <p:origin x="10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ela Cunha, Leonardo" userId="8ae5dc3a-8f9a-47dd-bf4b-c4fd0673a227" providerId="ADAL" clId="{02450D8D-999B-9640-9670-7494AE272126}"/>
    <pc:docChg chg="undo custSel addSld delSld modSld sldOrd">
      <pc:chgData name="Magela Cunha, Leonardo" userId="8ae5dc3a-8f9a-47dd-bf4b-c4fd0673a227" providerId="ADAL" clId="{02450D8D-999B-9640-9670-7494AE272126}" dt="2021-05-15T13:55:13.032" v="208" actId="20577"/>
      <pc:docMkLst>
        <pc:docMk/>
      </pc:docMkLst>
      <pc:sldChg chg="modSp mod">
        <pc:chgData name="Magela Cunha, Leonardo" userId="8ae5dc3a-8f9a-47dd-bf4b-c4fd0673a227" providerId="ADAL" clId="{02450D8D-999B-9640-9670-7494AE272126}" dt="2021-05-15T13:48:06.305" v="46" actId="20577"/>
        <pc:sldMkLst>
          <pc:docMk/>
          <pc:sldMk cId="3378402982" sldId="256"/>
        </pc:sldMkLst>
        <pc:spChg chg="mod">
          <ac:chgData name="Magela Cunha, Leonardo" userId="8ae5dc3a-8f9a-47dd-bf4b-c4fd0673a227" providerId="ADAL" clId="{02450D8D-999B-9640-9670-7494AE272126}" dt="2021-05-15T13:48:06.305" v="46" actId="20577"/>
          <ac:spMkLst>
            <pc:docMk/>
            <pc:sldMk cId="3378402982" sldId="256"/>
            <ac:spMk id="5" creationId="{00000000-0000-0000-0000-000000000000}"/>
          </ac:spMkLst>
        </pc:spChg>
      </pc:sldChg>
      <pc:sldChg chg="del">
        <pc:chgData name="Magela Cunha, Leonardo" userId="8ae5dc3a-8f9a-47dd-bf4b-c4fd0673a227" providerId="ADAL" clId="{02450D8D-999B-9640-9670-7494AE272126}" dt="2021-05-15T13:52:12.998" v="85" actId="2696"/>
        <pc:sldMkLst>
          <pc:docMk/>
          <pc:sldMk cId="2522123440" sldId="312"/>
        </pc:sldMkLst>
      </pc:sldChg>
      <pc:sldChg chg="del">
        <pc:chgData name="Magela Cunha, Leonardo" userId="8ae5dc3a-8f9a-47dd-bf4b-c4fd0673a227" providerId="ADAL" clId="{02450D8D-999B-9640-9670-7494AE272126}" dt="2021-05-15T13:52:39.097" v="86" actId="2696"/>
        <pc:sldMkLst>
          <pc:docMk/>
          <pc:sldMk cId="1552783647" sldId="324"/>
        </pc:sldMkLst>
      </pc:sldChg>
      <pc:sldChg chg="modSp add mod">
        <pc:chgData name="Magela Cunha, Leonardo" userId="8ae5dc3a-8f9a-47dd-bf4b-c4fd0673a227" providerId="ADAL" clId="{02450D8D-999B-9640-9670-7494AE272126}" dt="2021-05-15T13:53:01.788" v="110" actId="20577"/>
        <pc:sldMkLst>
          <pc:docMk/>
          <pc:sldMk cId="3692203969" sldId="324"/>
        </pc:sldMkLst>
        <pc:spChg chg="mod">
          <ac:chgData name="Magela Cunha, Leonardo" userId="8ae5dc3a-8f9a-47dd-bf4b-c4fd0673a227" providerId="ADAL" clId="{02450D8D-999B-9640-9670-7494AE272126}" dt="2021-05-15T13:53:01.788" v="110" actId="20577"/>
          <ac:spMkLst>
            <pc:docMk/>
            <pc:sldMk cId="3692203969" sldId="324"/>
            <ac:spMk id="7" creationId="{00000000-0000-0000-0000-000000000000}"/>
          </ac:spMkLst>
        </pc:spChg>
      </pc:sldChg>
      <pc:sldChg chg="modSp mod">
        <pc:chgData name="Magela Cunha, Leonardo" userId="8ae5dc3a-8f9a-47dd-bf4b-c4fd0673a227" providerId="ADAL" clId="{02450D8D-999B-9640-9670-7494AE272126}" dt="2021-05-15T13:51:14.066" v="80" actId="20577"/>
        <pc:sldMkLst>
          <pc:docMk/>
          <pc:sldMk cId="64144547" sldId="348"/>
        </pc:sldMkLst>
        <pc:spChg chg="mod">
          <ac:chgData name="Magela Cunha, Leonardo" userId="8ae5dc3a-8f9a-47dd-bf4b-c4fd0673a227" providerId="ADAL" clId="{02450D8D-999B-9640-9670-7494AE272126}" dt="2021-05-15T13:51:14.066" v="80" actId="20577"/>
          <ac:spMkLst>
            <pc:docMk/>
            <pc:sldMk cId="64144547" sldId="348"/>
            <ac:spMk id="2" creationId="{00000000-0000-0000-0000-000000000000}"/>
          </ac:spMkLst>
        </pc:spChg>
      </pc:sldChg>
      <pc:sldChg chg="del">
        <pc:chgData name="Magela Cunha, Leonardo" userId="8ae5dc3a-8f9a-47dd-bf4b-c4fd0673a227" providerId="ADAL" clId="{02450D8D-999B-9640-9670-7494AE272126}" dt="2021-05-15T13:51:27.764" v="81" actId="2696"/>
        <pc:sldMkLst>
          <pc:docMk/>
          <pc:sldMk cId="1510895866" sldId="365"/>
        </pc:sldMkLst>
      </pc:sldChg>
      <pc:sldChg chg="del">
        <pc:chgData name="Magela Cunha, Leonardo" userId="8ae5dc3a-8f9a-47dd-bf4b-c4fd0673a227" providerId="ADAL" clId="{02450D8D-999B-9640-9670-7494AE272126}" dt="2021-05-15T13:51:30.019" v="82" actId="2696"/>
        <pc:sldMkLst>
          <pc:docMk/>
          <pc:sldMk cId="213965472" sldId="366"/>
        </pc:sldMkLst>
      </pc:sldChg>
      <pc:sldChg chg="del">
        <pc:chgData name="Magela Cunha, Leonardo" userId="8ae5dc3a-8f9a-47dd-bf4b-c4fd0673a227" providerId="ADAL" clId="{02450D8D-999B-9640-9670-7494AE272126}" dt="2021-05-15T13:51:38.287" v="84" actId="2696"/>
        <pc:sldMkLst>
          <pc:docMk/>
          <pc:sldMk cId="2119375651" sldId="367"/>
        </pc:sldMkLst>
      </pc:sldChg>
      <pc:sldChg chg="delSp mod">
        <pc:chgData name="Magela Cunha, Leonardo" userId="8ae5dc3a-8f9a-47dd-bf4b-c4fd0673a227" providerId="ADAL" clId="{02450D8D-999B-9640-9670-7494AE272126}" dt="2021-05-15T13:50:55.758" v="55" actId="478"/>
        <pc:sldMkLst>
          <pc:docMk/>
          <pc:sldMk cId="1117971285" sldId="374"/>
        </pc:sldMkLst>
        <pc:spChg chg="del">
          <ac:chgData name="Magela Cunha, Leonardo" userId="8ae5dc3a-8f9a-47dd-bf4b-c4fd0673a227" providerId="ADAL" clId="{02450D8D-999B-9640-9670-7494AE272126}" dt="2021-05-15T13:50:55.758" v="55" actId="478"/>
          <ac:spMkLst>
            <pc:docMk/>
            <pc:sldMk cId="1117971285" sldId="374"/>
            <ac:spMk id="4" creationId="{DA87EAAE-3363-A24E-90B0-8430F82EF1C9}"/>
          </ac:spMkLst>
        </pc:spChg>
      </pc:sldChg>
      <pc:sldChg chg="delSp mod">
        <pc:chgData name="Magela Cunha, Leonardo" userId="8ae5dc3a-8f9a-47dd-bf4b-c4fd0673a227" providerId="ADAL" clId="{02450D8D-999B-9640-9670-7494AE272126}" dt="2021-05-15T13:51:00.053" v="56" actId="478"/>
        <pc:sldMkLst>
          <pc:docMk/>
          <pc:sldMk cId="460768840" sldId="375"/>
        </pc:sldMkLst>
        <pc:spChg chg="del">
          <ac:chgData name="Magela Cunha, Leonardo" userId="8ae5dc3a-8f9a-47dd-bf4b-c4fd0673a227" providerId="ADAL" clId="{02450D8D-999B-9640-9670-7494AE272126}" dt="2021-05-15T13:51:00.053" v="56" actId="478"/>
          <ac:spMkLst>
            <pc:docMk/>
            <pc:sldMk cId="460768840" sldId="375"/>
            <ac:spMk id="4" creationId="{AE11960B-6B3F-4C4E-A6E7-99B0C8F6364D}"/>
          </ac:spMkLst>
        </pc:spChg>
      </pc:sldChg>
      <pc:sldChg chg="delSp mod">
        <pc:chgData name="Magela Cunha, Leonardo" userId="8ae5dc3a-8f9a-47dd-bf4b-c4fd0673a227" providerId="ADAL" clId="{02450D8D-999B-9640-9670-7494AE272126}" dt="2021-05-15T13:50:28.874" v="50" actId="478"/>
        <pc:sldMkLst>
          <pc:docMk/>
          <pc:sldMk cId="2456254516" sldId="376"/>
        </pc:sldMkLst>
        <pc:spChg chg="del">
          <ac:chgData name="Magela Cunha, Leonardo" userId="8ae5dc3a-8f9a-47dd-bf4b-c4fd0673a227" providerId="ADAL" clId="{02450D8D-999B-9640-9670-7494AE272126}" dt="2021-05-15T13:50:28.874" v="50" actId="478"/>
          <ac:spMkLst>
            <pc:docMk/>
            <pc:sldMk cId="2456254516" sldId="376"/>
            <ac:spMk id="4" creationId="{A0027E33-0E1F-8348-B05D-417CD03058FE}"/>
          </ac:spMkLst>
        </pc:spChg>
      </pc:sldChg>
      <pc:sldChg chg="modSp mod">
        <pc:chgData name="Magela Cunha, Leonardo" userId="8ae5dc3a-8f9a-47dd-bf4b-c4fd0673a227" providerId="ADAL" clId="{02450D8D-999B-9640-9670-7494AE272126}" dt="2021-05-15T13:48:26.566" v="47" actId="20577"/>
        <pc:sldMkLst>
          <pc:docMk/>
          <pc:sldMk cId="2878200892" sldId="380"/>
        </pc:sldMkLst>
        <pc:spChg chg="mod">
          <ac:chgData name="Magela Cunha, Leonardo" userId="8ae5dc3a-8f9a-47dd-bf4b-c4fd0673a227" providerId="ADAL" clId="{02450D8D-999B-9640-9670-7494AE272126}" dt="2021-05-15T13:48:26.566" v="47" actId="20577"/>
          <ac:spMkLst>
            <pc:docMk/>
            <pc:sldMk cId="2878200892" sldId="380"/>
            <ac:spMk id="5" creationId="{2BCDF843-E4FC-6847-A155-BE72B5EFD48A}"/>
          </ac:spMkLst>
        </pc:spChg>
      </pc:sldChg>
      <pc:sldChg chg="modSp add del mod">
        <pc:chgData name="Magela Cunha, Leonardo" userId="8ae5dc3a-8f9a-47dd-bf4b-c4fd0673a227" providerId="ADAL" clId="{02450D8D-999B-9640-9670-7494AE272126}" dt="2021-05-15T13:53:53.642" v="137" actId="2696"/>
        <pc:sldMkLst>
          <pc:docMk/>
          <pc:sldMk cId="116524148" sldId="381"/>
        </pc:sldMkLst>
        <pc:spChg chg="mod">
          <ac:chgData name="Magela Cunha, Leonardo" userId="8ae5dc3a-8f9a-47dd-bf4b-c4fd0673a227" providerId="ADAL" clId="{02450D8D-999B-9640-9670-7494AE272126}" dt="2021-05-15T13:53:10.933" v="131" actId="20577"/>
          <ac:spMkLst>
            <pc:docMk/>
            <pc:sldMk cId="116524148" sldId="381"/>
            <ac:spMk id="2" creationId="{00000000-0000-0000-0000-000000000000}"/>
          </ac:spMkLst>
        </pc:spChg>
        <pc:spChg chg="mod">
          <ac:chgData name="Magela Cunha, Leonardo" userId="8ae5dc3a-8f9a-47dd-bf4b-c4fd0673a227" providerId="ADAL" clId="{02450D8D-999B-9640-9670-7494AE272126}" dt="2021-05-15T13:53:27.789" v="134" actId="20577"/>
          <ac:spMkLst>
            <pc:docMk/>
            <pc:sldMk cId="116524148" sldId="381"/>
            <ac:spMk id="3" creationId="{00000000-0000-0000-0000-000000000000}"/>
          </ac:spMkLst>
        </pc:spChg>
      </pc:sldChg>
      <pc:sldChg chg="del">
        <pc:chgData name="Magela Cunha, Leonardo" userId="8ae5dc3a-8f9a-47dd-bf4b-c4fd0673a227" providerId="ADAL" clId="{02450D8D-999B-9640-9670-7494AE272126}" dt="2021-05-15T13:52:39.097" v="86" actId="2696"/>
        <pc:sldMkLst>
          <pc:docMk/>
          <pc:sldMk cId="176608337" sldId="381"/>
        </pc:sldMkLst>
      </pc:sldChg>
      <pc:sldChg chg="delSp add mod ord">
        <pc:chgData name="Magela Cunha, Leonardo" userId="8ae5dc3a-8f9a-47dd-bf4b-c4fd0673a227" providerId="ADAL" clId="{02450D8D-999B-9640-9670-7494AE272126}" dt="2021-05-15T13:54:37.797" v="193" actId="478"/>
        <pc:sldMkLst>
          <pc:docMk/>
          <pc:sldMk cId="3476728067" sldId="381"/>
        </pc:sldMkLst>
        <pc:spChg chg="del">
          <ac:chgData name="Magela Cunha, Leonardo" userId="8ae5dc3a-8f9a-47dd-bf4b-c4fd0673a227" providerId="ADAL" clId="{02450D8D-999B-9640-9670-7494AE272126}" dt="2021-05-15T13:54:37.797" v="193" actId="478"/>
          <ac:spMkLst>
            <pc:docMk/>
            <pc:sldMk cId="3476728067" sldId="381"/>
            <ac:spMk id="5" creationId="{00000000-0000-0000-0000-000000000000}"/>
          </ac:spMkLst>
        </pc:spChg>
      </pc:sldChg>
      <pc:sldChg chg="delSp del mod">
        <pc:chgData name="Magela Cunha, Leonardo" userId="8ae5dc3a-8f9a-47dd-bf4b-c4fd0673a227" providerId="ADAL" clId="{02450D8D-999B-9640-9670-7494AE272126}" dt="2021-05-15T13:51:27.764" v="81" actId="2696"/>
        <pc:sldMkLst>
          <pc:docMk/>
          <pc:sldMk cId="2254947629" sldId="382"/>
        </pc:sldMkLst>
        <pc:spChg chg="del">
          <ac:chgData name="Magela Cunha, Leonardo" userId="8ae5dc3a-8f9a-47dd-bf4b-c4fd0673a227" providerId="ADAL" clId="{02450D8D-999B-9640-9670-7494AE272126}" dt="2021-05-15T13:50:22.125" v="49" actId="478"/>
          <ac:spMkLst>
            <pc:docMk/>
            <pc:sldMk cId="2254947629" sldId="382"/>
            <ac:spMk id="4" creationId="{B97C2B3D-932C-9D46-9CFE-BDEF0B97AC8E}"/>
          </ac:spMkLst>
        </pc:spChg>
      </pc:sldChg>
      <pc:sldChg chg="delSp del mod">
        <pc:chgData name="Magela Cunha, Leonardo" userId="8ae5dc3a-8f9a-47dd-bf4b-c4fd0673a227" providerId="ADAL" clId="{02450D8D-999B-9640-9670-7494AE272126}" dt="2021-05-15T13:51:27.764" v="81" actId="2696"/>
        <pc:sldMkLst>
          <pc:docMk/>
          <pc:sldMk cId="2653547359" sldId="383"/>
        </pc:sldMkLst>
        <pc:spChg chg="del">
          <ac:chgData name="Magela Cunha, Leonardo" userId="8ae5dc3a-8f9a-47dd-bf4b-c4fd0673a227" providerId="ADAL" clId="{02450D8D-999B-9640-9670-7494AE272126}" dt="2021-05-15T13:50:17.384" v="48" actId="478"/>
          <ac:spMkLst>
            <pc:docMk/>
            <pc:sldMk cId="2653547359" sldId="383"/>
            <ac:spMk id="4" creationId="{1B92E754-A0AC-B248-AF6E-D4E4C12DE481}"/>
          </ac:spMkLst>
        </pc:spChg>
      </pc:sldChg>
      <pc:sldChg chg="del">
        <pc:chgData name="Magela Cunha, Leonardo" userId="8ae5dc3a-8f9a-47dd-bf4b-c4fd0673a227" providerId="ADAL" clId="{02450D8D-999B-9640-9670-7494AE272126}" dt="2021-05-15T13:51:27.764" v="81" actId="2696"/>
        <pc:sldMkLst>
          <pc:docMk/>
          <pc:sldMk cId="956235995" sldId="384"/>
        </pc:sldMkLst>
      </pc:sldChg>
      <pc:sldChg chg="del">
        <pc:chgData name="Magela Cunha, Leonardo" userId="8ae5dc3a-8f9a-47dd-bf4b-c4fd0673a227" providerId="ADAL" clId="{02450D8D-999B-9640-9670-7494AE272126}" dt="2021-05-15T13:51:35.458" v="83" actId="2696"/>
        <pc:sldMkLst>
          <pc:docMk/>
          <pc:sldMk cId="644925542" sldId="385"/>
        </pc:sldMkLst>
      </pc:sldChg>
      <pc:sldChg chg="delSp mod">
        <pc:chgData name="Magela Cunha, Leonardo" userId="8ae5dc3a-8f9a-47dd-bf4b-c4fd0673a227" providerId="ADAL" clId="{02450D8D-999B-9640-9670-7494AE272126}" dt="2021-05-15T13:54:42.543" v="194" actId="478"/>
        <pc:sldMkLst>
          <pc:docMk/>
          <pc:sldMk cId="1627103269" sldId="386"/>
        </pc:sldMkLst>
        <pc:spChg chg="del">
          <ac:chgData name="Magela Cunha, Leonardo" userId="8ae5dc3a-8f9a-47dd-bf4b-c4fd0673a227" providerId="ADAL" clId="{02450D8D-999B-9640-9670-7494AE272126}" dt="2021-05-15T13:54:42.543" v="194" actId="478"/>
          <ac:spMkLst>
            <pc:docMk/>
            <pc:sldMk cId="1627103269" sldId="386"/>
            <ac:spMk id="4" creationId="{1B92E754-A0AC-B248-AF6E-D4E4C12DE481}"/>
          </ac:spMkLst>
        </pc:spChg>
      </pc:sldChg>
      <pc:sldChg chg="delSp mod">
        <pc:chgData name="Magela Cunha, Leonardo" userId="8ae5dc3a-8f9a-47dd-bf4b-c4fd0673a227" providerId="ADAL" clId="{02450D8D-999B-9640-9670-7494AE272126}" dt="2021-05-15T13:50:38.727" v="51" actId="478"/>
        <pc:sldMkLst>
          <pc:docMk/>
          <pc:sldMk cId="2330307963" sldId="390"/>
        </pc:sldMkLst>
        <pc:spChg chg="del">
          <ac:chgData name="Magela Cunha, Leonardo" userId="8ae5dc3a-8f9a-47dd-bf4b-c4fd0673a227" providerId="ADAL" clId="{02450D8D-999B-9640-9670-7494AE272126}" dt="2021-05-15T13:50:38.727" v="51" actId="478"/>
          <ac:spMkLst>
            <pc:docMk/>
            <pc:sldMk cId="2330307963" sldId="390"/>
            <ac:spMk id="4" creationId="{49FB7234-E844-5142-A5DB-2ADF887B7ADF}"/>
          </ac:spMkLst>
        </pc:spChg>
      </pc:sldChg>
      <pc:sldChg chg="delSp modSp mod">
        <pc:chgData name="Magela Cunha, Leonardo" userId="8ae5dc3a-8f9a-47dd-bf4b-c4fd0673a227" providerId="ADAL" clId="{02450D8D-999B-9640-9670-7494AE272126}" dt="2021-05-15T13:50:45.165" v="53" actId="478"/>
        <pc:sldMkLst>
          <pc:docMk/>
          <pc:sldMk cId="1868467383" sldId="391"/>
        </pc:sldMkLst>
        <pc:spChg chg="del mod">
          <ac:chgData name="Magela Cunha, Leonardo" userId="8ae5dc3a-8f9a-47dd-bf4b-c4fd0673a227" providerId="ADAL" clId="{02450D8D-999B-9640-9670-7494AE272126}" dt="2021-05-15T13:50:45.165" v="53" actId="478"/>
          <ac:spMkLst>
            <pc:docMk/>
            <pc:sldMk cId="1868467383" sldId="391"/>
            <ac:spMk id="4" creationId="{A0A403B8-6C91-3B4A-90B2-81D43D053EF3}"/>
          </ac:spMkLst>
        </pc:spChg>
      </pc:sldChg>
      <pc:sldChg chg="delSp mod">
        <pc:chgData name="Magela Cunha, Leonardo" userId="8ae5dc3a-8f9a-47dd-bf4b-c4fd0673a227" providerId="ADAL" clId="{02450D8D-999B-9640-9670-7494AE272126}" dt="2021-05-15T13:50:49.317" v="54" actId="478"/>
        <pc:sldMkLst>
          <pc:docMk/>
          <pc:sldMk cId="3167499308" sldId="392"/>
        </pc:sldMkLst>
        <pc:spChg chg="del">
          <ac:chgData name="Magela Cunha, Leonardo" userId="8ae5dc3a-8f9a-47dd-bf4b-c4fd0673a227" providerId="ADAL" clId="{02450D8D-999B-9640-9670-7494AE272126}" dt="2021-05-15T13:50:49.317" v="54" actId="478"/>
          <ac:spMkLst>
            <pc:docMk/>
            <pc:sldMk cId="3167499308" sldId="392"/>
            <ac:spMk id="4" creationId="{A0A403B8-6C91-3B4A-90B2-81D43D053EF3}"/>
          </ac:spMkLst>
        </pc:spChg>
      </pc:sldChg>
      <pc:sldChg chg="modSp add mod">
        <pc:chgData name="Magela Cunha, Leonardo" userId="8ae5dc3a-8f9a-47dd-bf4b-c4fd0673a227" providerId="ADAL" clId="{02450D8D-999B-9640-9670-7494AE272126}" dt="2021-05-15T13:54:09.995" v="157" actId="20577"/>
        <pc:sldMkLst>
          <pc:docMk/>
          <pc:sldMk cId="3447693616" sldId="393"/>
        </pc:sldMkLst>
        <pc:spChg chg="mod">
          <ac:chgData name="Magela Cunha, Leonardo" userId="8ae5dc3a-8f9a-47dd-bf4b-c4fd0673a227" providerId="ADAL" clId="{02450D8D-999B-9640-9670-7494AE272126}" dt="2021-05-15T13:54:09.995" v="157" actId="20577"/>
          <ac:spMkLst>
            <pc:docMk/>
            <pc:sldMk cId="3447693616" sldId="393"/>
            <ac:spMk id="7" creationId="{00000000-0000-0000-0000-000000000000}"/>
          </ac:spMkLst>
        </pc:spChg>
      </pc:sldChg>
      <pc:sldChg chg="del">
        <pc:chgData name="Magela Cunha, Leonardo" userId="8ae5dc3a-8f9a-47dd-bf4b-c4fd0673a227" providerId="ADAL" clId="{02450D8D-999B-9640-9670-7494AE272126}" dt="2021-05-15T13:51:27.764" v="81" actId="2696"/>
        <pc:sldMkLst>
          <pc:docMk/>
          <pc:sldMk cId="3935031772" sldId="393"/>
        </pc:sldMkLst>
      </pc:sldChg>
      <pc:sldChg chg="add del">
        <pc:chgData name="Magela Cunha, Leonardo" userId="8ae5dc3a-8f9a-47dd-bf4b-c4fd0673a227" providerId="ADAL" clId="{02450D8D-999B-9640-9670-7494AE272126}" dt="2021-05-15T13:54:20.316" v="179" actId="2696"/>
        <pc:sldMkLst>
          <pc:docMk/>
          <pc:sldMk cId="524907693" sldId="394"/>
        </pc:sldMkLst>
      </pc:sldChg>
      <pc:sldChg chg="modSp add mod">
        <pc:chgData name="Magela Cunha, Leonardo" userId="8ae5dc3a-8f9a-47dd-bf4b-c4fd0673a227" providerId="ADAL" clId="{02450D8D-999B-9640-9670-7494AE272126}" dt="2021-05-15T13:54:27.568" v="191" actId="20577"/>
        <pc:sldMkLst>
          <pc:docMk/>
          <pc:sldMk cId="2292976765" sldId="395"/>
        </pc:sldMkLst>
        <pc:spChg chg="mod">
          <ac:chgData name="Magela Cunha, Leonardo" userId="8ae5dc3a-8f9a-47dd-bf4b-c4fd0673a227" providerId="ADAL" clId="{02450D8D-999B-9640-9670-7494AE272126}" dt="2021-05-15T13:54:27.568" v="191" actId="20577"/>
          <ac:spMkLst>
            <pc:docMk/>
            <pc:sldMk cId="2292976765" sldId="395"/>
            <ac:spMk id="7" creationId="{00000000-0000-0000-0000-000000000000}"/>
          </ac:spMkLst>
        </pc:spChg>
      </pc:sldChg>
      <pc:sldChg chg="add">
        <pc:chgData name="Magela Cunha, Leonardo" userId="8ae5dc3a-8f9a-47dd-bf4b-c4fd0673a227" providerId="ADAL" clId="{02450D8D-999B-9640-9670-7494AE272126}" dt="2021-05-15T13:52:48.153" v="89"/>
        <pc:sldMkLst>
          <pc:docMk/>
          <pc:sldMk cId="436262128" sldId="396"/>
        </pc:sldMkLst>
      </pc:sldChg>
      <pc:sldChg chg="add del">
        <pc:chgData name="Magela Cunha, Leonardo" userId="8ae5dc3a-8f9a-47dd-bf4b-c4fd0673a227" providerId="ADAL" clId="{02450D8D-999B-9640-9670-7494AE272126}" dt="2021-05-15T13:53:47.336" v="136"/>
        <pc:sldMkLst>
          <pc:docMk/>
          <pc:sldMk cId="1261489964" sldId="397"/>
        </pc:sldMkLst>
      </pc:sldChg>
      <pc:sldChg chg="delSp modSp add mod">
        <pc:chgData name="Magela Cunha, Leonardo" userId="8ae5dc3a-8f9a-47dd-bf4b-c4fd0673a227" providerId="ADAL" clId="{02450D8D-999B-9640-9670-7494AE272126}" dt="2021-05-15T13:54:32.980" v="192" actId="478"/>
        <pc:sldMkLst>
          <pc:docMk/>
          <pc:sldMk cId="2639679794" sldId="397"/>
        </pc:sldMkLst>
        <pc:spChg chg="mod">
          <ac:chgData name="Magela Cunha, Leonardo" userId="8ae5dc3a-8f9a-47dd-bf4b-c4fd0673a227" providerId="ADAL" clId="{02450D8D-999B-9640-9670-7494AE272126}" dt="2021-05-15T13:54:17.971" v="178" actId="20577"/>
          <ac:spMkLst>
            <pc:docMk/>
            <pc:sldMk cId="2639679794" sldId="397"/>
            <ac:spMk id="2" creationId="{00000000-0000-0000-0000-000000000000}"/>
          </ac:spMkLst>
        </pc:spChg>
        <pc:spChg chg="del">
          <ac:chgData name="Magela Cunha, Leonardo" userId="8ae5dc3a-8f9a-47dd-bf4b-c4fd0673a227" providerId="ADAL" clId="{02450D8D-999B-9640-9670-7494AE272126}" dt="2021-05-15T13:54:32.980" v="192" actId="478"/>
          <ac:spMkLst>
            <pc:docMk/>
            <pc:sldMk cId="2639679794" sldId="397"/>
            <ac:spMk id="5" creationId="{00000000-0000-0000-0000-000000000000}"/>
          </ac:spMkLst>
        </pc:spChg>
      </pc:sldChg>
      <pc:sldChg chg="add">
        <pc:chgData name="Magela Cunha, Leonardo" userId="8ae5dc3a-8f9a-47dd-bf4b-c4fd0673a227" providerId="ADAL" clId="{02450D8D-999B-9640-9670-7494AE272126}" dt="2021-05-15T13:55:02.059" v="195"/>
        <pc:sldMkLst>
          <pc:docMk/>
          <pc:sldMk cId="2725601373" sldId="398"/>
        </pc:sldMkLst>
      </pc:sldChg>
      <pc:sldChg chg="add del">
        <pc:chgData name="Magela Cunha, Leonardo" userId="8ae5dc3a-8f9a-47dd-bf4b-c4fd0673a227" providerId="ADAL" clId="{02450D8D-999B-9640-9670-7494AE272126}" dt="2021-05-15T13:53:47.336" v="136"/>
        <pc:sldMkLst>
          <pc:docMk/>
          <pc:sldMk cId="3393914018" sldId="398"/>
        </pc:sldMkLst>
      </pc:sldChg>
      <pc:sldChg chg="modSp add mod">
        <pc:chgData name="Magela Cunha, Leonardo" userId="8ae5dc3a-8f9a-47dd-bf4b-c4fd0673a227" providerId="ADAL" clId="{02450D8D-999B-9640-9670-7494AE272126}" dt="2021-05-15T13:55:13.032" v="208" actId="20577"/>
        <pc:sldMkLst>
          <pc:docMk/>
          <pc:sldMk cId="301607137" sldId="399"/>
        </pc:sldMkLst>
        <pc:spChg chg="mod">
          <ac:chgData name="Magela Cunha, Leonardo" userId="8ae5dc3a-8f9a-47dd-bf4b-c4fd0673a227" providerId="ADAL" clId="{02450D8D-999B-9640-9670-7494AE272126}" dt="2021-05-15T13:55:13.032" v="208" actId="20577"/>
          <ac:spMkLst>
            <pc:docMk/>
            <pc:sldMk cId="301607137" sldId="39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1E0B6-8E26-4703-819C-A158C4D8551C}" type="datetimeFigureOut">
              <a:rPr lang="en-GB" smtClean="0"/>
              <a:t>15/05/2021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AF19-F5F6-4340-BC4B-4BEB8C9B5E54}" type="slidenum">
              <a:rPr lang="en-GB" smtClean="0"/>
              <a:t>‹#›</a:t>
            </a:fld>
            <a:endParaRPr lang="en-GB"/>
          </a:p>
        </p:txBody>
      </p:sp>
    </p:spTree>
    <p:extLst>
      <p:ext uri="{BB962C8B-B14F-4D97-AF65-F5344CB8AC3E}">
        <p14:creationId xmlns:p14="http://schemas.microsoft.com/office/powerpoint/2010/main" val="297827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B141F5F-2473-41C2-BA2C-9544F5BB1580}"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2168834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process not defined</a:t>
            </a:r>
          </a:p>
          <a:p>
            <a:r>
              <a:rPr lang="en-US" dirty="0"/>
              <a:t>Management process not defined</a:t>
            </a:r>
          </a:p>
          <a:p>
            <a:r>
              <a:rPr lang="en-US" dirty="0"/>
              <a:t>Responsibilities not stated</a:t>
            </a:r>
          </a:p>
        </p:txBody>
      </p:sp>
      <p:sp>
        <p:nvSpPr>
          <p:cNvPr id="4" name="Slide Number Placeholder 3"/>
          <p:cNvSpPr>
            <a:spLocks noGrp="1"/>
          </p:cNvSpPr>
          <p:nvPr>
            <p:ph type="sldNum" sz="quarter" idx="5"/>
          </p:nvPr>
        </p:nvSpPr>
        <p:spPr/>
        <p:txBody>
          <a:bodyPr/>
          <a:lstStyle/>
          <a:p>
            <a:fld id="{3AF7AF19-F5F6-4340-BC4B-4BEB8C9B5E54}" type="slidenum">
              <a:rPr lang="en-GB" smtClean="0"/>
              <a:t>18</a:t>
            </a:fld>
            <a:endParaRPr lang="en-GB"/>
          </a:p>
        </p:txBody>
      </p:sp>
    </p:spTree>
    <p:extLst>
      <p:ext uri="{BB962C8B-B14F-4D97-AF65-F5344CB8AC3E}">
        <p14:creationId xmlns:p14="http://schemas.microsoft.com/office/powerpoint/2010/main" val="3644115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19</a:t>
            </a:fld>
            <a:endParaRPr lang="en-GB"/>
          </a:p>
        </p:txBody>
      </p:sp>
    </p:spTree>
    <p:extLst>
      <p:ext uri="{BB962C8B-B14F-4D97-AF65-F5344CB8AC3E}">
        <p14:creationId xmlns:p14="http://schemas.microsoft.com/office/powerpoint/2010/main" val="1134493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process not defined</a:t>
            </a:r>
          </a:p>
          <a:p>
            <a:r>
              <a:rPr lang="en-US" dirty="0"/>
              <a:t>Management process not defined</a:t>
            </a:r>
          </a:p>
          <a:p>
            <a:r>
              <a:rPr lang="en-US" dirty="0"/>
              <a:t>Responsibilities not stated</a:t>
            </a:r>
          </a:p>
        </p:txBody>
      </p:sp>
      <p:sp>
        <p:nvSpPr>
          <p:cNvPr id="4" name="Slide Number Placeholder 3"/>
          <p:cNvSpPr>
            <a:spLocks noGrp="1"/>
          </p:cNvSpPr>
          <p:nvPr>
            <p:ph type="sldNum" sz="quarter" idx="5"/>
          </p:nvPr>
        </p:nvSpPr>
        <p:spPr/>
        <p:txBody>
          <a:bodyPr/>
          <a:lstStyle/>
          <a:p>
            <a:fld id="{3AF7AF19-F5F6-4340-BC4B-4BEB8C9B5E54}" type="slidenum">
              <a:rPr lang="en-GB" smtClean="0"/>
              <a:t>20</a:t>
            </a:fld>
            <a:endParaRPr lang="en-GB"/>
          </a:p>
        </p:txBody>
      </p:sp>
    </p:spTree>
    <p:extLst>
      <p:ext uri="{BB962C8B-B14F-4D97-AF65-F5344CB8AC3E}">
        <p14:creationId xmlns:p14="http://schemas.microsoft.com/office/powerpoint/2010/main" val="302337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21</a:t>
            </a:fld>
            <a:endParaRPr lang="en-GB"/>
          </a:p>
        </p:txBody>
      </p:sp>
    </p:spTree>
    <p:extLst>
      <p:ext uri="{BB962C8B-B14F-4D97-AF65-F5344CB8AC3E}">
        <p14:creationId xmlns:p14="http://schemas.microsoft.com/office/powerpoint/2010/main" val="46238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3B49CD-7E1B-C543-B23F-34FDB672E370}" type="slidenum">
              <a:rPr lang="en-US" smtClean="0"/>
              <a:t>22</a:t>
            </a:fld>
            <a:endParaRPr lang="en-US"/>
          </a:p>
        </p:txBody>
      </p:sp>
    </p:spTree>
    <p:extLst>
      <p:ext uri="{BB962C8B-B14F-4D97-AF65-F5344CB8AC3E}">
        <p14:creationId xmlns:p14="http://schemas.microsoft.com/office/powerpoint/2010/main" val="200043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3</a:t>
            </a:fld>
            <a:endParaRPr lang="en-GB"/>
          </a:p>
        </p:txBody>
      </p:sp>
    </p:spTree>
    <p:extLst>
      <p:ext uri="{BB962C8B-B14F-4D97-AF65-F5344CB8AC3E}">
        <p14:creationId xmlns:p14="http://schemas.microsoft.com/office/powerpoint/2010/main" val="191720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11</a:t>
            </a:fld>
            <a:endParaRPr lang="en-GB"/>
          </a:p>
        </p:txBody>
      </p:sp>
    </p:spTree>
    <p:extLst>
      <p:ext uri="{BB962C8B-B14F-4D97-AF65-F5344CB8AC3E}">
        <p14:creationId xmlns:p14="http://schemas.microsoft.com/office/powerpoint/2010/main" val="105520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AF7AF19-F5F6-4340-BC4B-4BEB8C9B5E54}" type="slidenum">
              <a:rPr lang="en-GB" smtClean="0"/>
              <a:t>12</a:t>
            </a:fld>
            <a:endParaRPr lang="en-GB"/>
          </a:p>
        </p:txBody>
      </p:sp>
    </p:spTree>
    <p:extLst>
      <p:ext uri="{BB962C8B-B14F-4D97-AF65-F5344CB8AC3E}">
        <p14:creationId xmlns:p14="http://schemas.microsoft.com/office/powerpoint/2010/main" val="9940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13</a:t>
            </a:fld>
            <a:endParaRPr lang="en-GB"/>
          </a:p>
        </p:txBody>
      </p:sp>
    </p:spTree>
    <p:extLst>
      <p:ext uri="{BB962C8B-B14F-4D97-AF65-F5344CB8AC3E}">
        <p14:creationId xmlns:p14="http://schemas.microsoft.com/office/powerpoint/2010/main" val="1680893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process not defined</a:t>
            </a:r>
          </a:p>
          <a:p>
            <a:r>
              <a:rPr lang="en-US" dirty="0"/>
              <a:t>Management process not defined</a:t>
            </a:r>
          </a:p>
          <a:p>
            <a:r>
              <a:rPr lang="en-US" dirty="0"/>
              <a:t>Responsibilities not stated</a:t>
            </a:r>
          </a:p>
        </p:txBody>
      </p:sp>
      <p:sp>
        <p:nvSpPr>
          <p:cNvPr id="4" name="Slide Number Placeholder 3"/>
          <p:cNvSpPr>
            <a:spLocks noGrp="1"/>
          </p:cNvSpPr>
          <p:nvPr>
            <p:ph type="sldNum" sz="quarter" idx="5"/>
          </p:nvPr>
        </p:nvSpPr>
        <p:spPr/>
        <p:txBody>
          <a:bodyPr/>
          <a:lstStyle/>
          <a:p>
            <a:fld id="{3AF7AF19-F5F6-4340-BC4B-4BEB8C9B5E54}" type="slidenum">
              <a:rPr lang="en-GB" smtClean="0"/>
              <a:t>14</a:t>
            </a:fld>
            <a:endParaRPr lang="en-GB"/>
          </a:p>
        </p:txBody>
      </p:sp>
    </p:spTree>
    <p:extLst>
      <p:ext uri="{BB962C8B-B14F-4D97-AF65-F5344CB8AC3E}">
        <p14:creationId xmlns:p14="http://schemas.microsoft.com/office/powerpoint/2010/main" val="34646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15</a:t>
            </a:fld>
            <a:endParaRPr lang="en-GB"/>
          </a:p>
        </p:txBody>
      </p:sp>
    </p:spTree>
    <p:extLst>
      <p:ext uri="{BB962C8B-B14F-4D97-AF65-F5344CB8AC3E}">
        <p14:creationId xmlns:p14="http://schemas.microsoft.com/office/powerpoint/2010/main" val="1883791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process not defined</a:t>
            </a:r>
          </a:p>
          <a:p>
            <a:r>
              <a:rPr lang="en-US" dirty="0"/>
              <a:t>Management process not defined</a:t>
            </a:r>
          </a:p>
          <a:p>
            <a:r>
              <a:rPr lang="en-US" dirty="0"/>
              <a:t>Responsibilities not stated</a:t>
            </a:r>
          </a:p>
        </p:txBody>
      </p:sp>
      <p:sp>
        <p:nvSpPr>
          <p:cNvPr id="4" name="Slide Number Placeholder 3"/>
          <p:cNvSpPr>
            <a:spLocks noGrp="1"/>
          </p:cNvSpPr>
          <p:nvPr>
            <p:ph type="sldNum" sz="quarter" idx="5"/>
          </p:nvPr>
        </p:nvSpPr>
        <p:spPr/>
        <p:txBody>
          <a:bodyPr/>
          <a:lstStyle/>
          <a:p>
            <a:fld id="{3AF7AF19-F5F6-4340-BC4B-4BEB8C9B5E54}" type="slidenum">
              <a:rPr lang="en-GB" smtClean="0"/>
              <a:t>16</a:t>
            </a:fld>
            <a:endParaRPr lang="en-GB"/>
          </a:p>
        </p:txBody>
      </p:sp>
    </p:spTree>
    <p:extLst>
      <p:ext uri="{BB962C8B-B14F-4D97-AF65-F5344CB8AC3E}">
        <p14:creationId xmlns:p14="http://schemas.microsoft.com/office/powerpoint/2010/main" val="181011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F7AF19-F5F6-4340-BC4B-4BEB8C9B5E54}" type="slidenum">
              <a:rPr lang="en-GB" smtClean="0"/>
              <a:t>17</a:t>
            </a:fld>
            <a:endParaRPr lang="en-GB"/>
          </a:p>
        </p:txBody>
      </p:sp>
    </p:spTree>
    <p:extLst>
      <p:ext uri="{BB962C8B-B14F-4D97-AF65-F5344CB8AC3E}">
        <p14:creationId xmlns:p14="http://schemas.microsoft.com/office/powerpoint/2010/main" val="3143916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8679304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32205236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664817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Date Placeholder 8"/>
          <p:cNvSpPr>
            <a:spLocks noGrp="1"/>
          </p:cNvSpPr>
          <p:nvPr>
            <p:ph type="dt" sz="half" idx="10"/>
          </p:nvPr>
        </p:nvSpPr>
        <p:spPr/>
        <p:txBody>
          <a:bodyPr/>
          <a:lstStyle/>
          <a:p>
            <a:endParaRPr lang="en-US">
              <a:solidFill>
                <a:srgbClr val="0A2D50"/>
              </a:solidFill>
            </a:endParaRPr>
          </a:p>
        </p:txBody>
      </p:sp>
      <p:sp>
        <p:nvSpPr>
          <p:cNvPr id="10" name="Footer Placeholder 9"/>
          <p:cNvSpPr>
            <a:spLocks noGrp="1"/>
          </p:cNvSpPr>
          <p:nvPr>
            <p:ph type="ftr" sz="quarter" idx="11"/>
          </p:nvPr>
        </p:nvSpPr>
        <p:spPr/>
        <p:txBody>
          <a:bodyPr/>
          <a:lstStyle/>
          <a:p>
            <a:endParaRPr lang="en-US">
              <a:solidFill>
                <a:srgbClr val="0A2D50"/>
              </a:solidFill>
            </a:endParaRPr>
          </a:p>
        </p:txBody>
      </p:sp>
      <p:sp>
        <p:nvSpPr>
          <p:cNvPr id="11" name="Slide Number Placeholder 10"/>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Tree>
    <p:extLst>
      <p:ext uri="{BB962C8B-B14F-4D97-AF65-F5344CB8AC3E}">
        <p14:creationId xmlns:p14="http://schemas.microsoft.com/office/powerpoint/2010/main" val="32189018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 text and bullets">
    <p:bg>
      <p:bgPr>
        <a:solidFill>
          <a:srgbClr val="C8E128">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80000" y="6498000"/>
            <a:ext cx="960000" cy="360000"/>
          </a:xfrm>
          <a:prstGeom prst="rect">
            <a:avLst/>
          </a:prstGeom>
        </p:spPr>
        <p:txBody>
          <a:bodyPr/>
          <a:lstStyle>
            <a:lvl1pPr>
              <a:defRPr sz="1000">
                <a:latin typeface="Georgia"/>
                <a:cs typeface="Georgia"/>
              </a:defRPr>
            </a:lvl1pPr>
          </a:lstStyle>
          <a:p>
            <a:endParaRPr lang="en-US">
              <a:solidFill>
                <a:srgbClr val="0A2D50"/>
              </a:solidFill>
            </a:endParaRPr>
          </a:p>
        </p:txBody>
      </p:sp>
      <p:sp>
        <p:nvSpPr>
          <p:cNvPr id="5" name="Footer Placeholder 4"/>
          <p:cNvSpPr>
            <a:spLocks noGrp="1"/>
          </p:cNvSpPr>
          <p:nvPr>
            <p:ph type="ftr" sz="quarter" idx="11"/>
          </p:nvPr>
        </p:nvSpPr>
        <p:spPr>
          <a:xfrm>
            <a:off x="1440000" y="6498000"/>
            <a:ext cx="9312000" cy="360000"/>
          </a:xfrm>
          <a:prstGeom prst="rect">
            <a:avLst/>
          </a:prstGeom>
        </p:spPr>
        <p:txBody>
          <a:bodyPr/>
          <a:lstStyle>
            <a:lvl1pPr>
              <a:defRPr sz="1000">
                <a:latin typeface="Georgia"/>
                <a:cs typeface="Georgia"/>
              </a:defRPr>
            </a:lvl1pPr>
          </a:lstStyle>
          <a:p>
            <a:endParaRPr lang="en-US">
              <a:solidFill>
                <a:srgbClr val="0A2D50"/>
              </a:solidFill>
            </a:endParaRPr>
          </a:p>
        </p:txBody>
      </p:sp>
      <p:sp>
        <p:nvSpPr>
          <p:cNvPr id="6" name="Slide Number Placeholder 5"/>
          <p:cNvSpPr>
            <a:spLocks noGrp="1"/>
          </p:cNvSpPr>
          <p:nvPr>
            <p:ph type="sldNum" sz="quarter" idx="12"/>
          </p:nvPr>
        </p:nvSpPr>
        <p:spPr>
          <a:xfrm>
            <a:off x="10752000" y="6498000"/>
            <a:ext cx="960000" cy="360000"/>
          </a:xfrm>
          <a:prstGeom prst="rect">
            <a:avLst/>
          </a:prstGeo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4560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80000" y="6498000"/>
            <a:ext cx="960000" cy="360000"/>
          </a:xfrm>
          <a:prstGeom prst="rect">
            <a:avLst/>
          </a:prstGeom>
        </p:spPr>
        <p:txBody>
          <a:bodyPr/>
          <a:lstStyle>
            <a:lvl1pPr>
              <a:defRPr sz="1000">
                <a:latin typeface="Georgia"/>
                <a:cs typeface="Georgia"/>
              </a:defRPr>
            </a:lvl1pPr>
          </a:lstStyle>
          <a:p>
            <a:endParaRPr lang="en-US">
              <a:solidFill>
                <a:srgbClr val="0A2D50"/>
              </a:solidFill>
            </a:endParaRPr>
          </a:p>
        </p:txBody>
      </p:sp>
      <p:sp>
        <p:nvSpPr>
          <p:cNvPr id="5" name="Footer Placeholder 4"/>
          <p:cNvSpPr>
            <a:spLocks noGrp="1"/>
          </p:cNvSpPr>
          <p:nvPr>
            <p:ph type="ftr" sz="quarter" idx="11"/>
          </p:nvPr>
        </p:nvSpPr>
        <p:spPr>
          <a:xfrm>
            <a:off x="1440000" y="6498000"/>
            <a:ext cx="9312000" cy="360000"/>
          </a:xfrm>
          <a:prstGeom prst="rect">
            <a:avLst/>
          </a:prstGeom>
        </p:spPr>
        <p:txBody>
          <a:bodyPr/>
          <a:lstStyle>
            <a:lvl1pPr>
              <a:defRPr sz="1000">
                <a:latin typeface="Georgia"/>
                <a:cs typeface="Georgia"/>
              </a:defRPr>
            </a:lvl1pPr>
          </a:lstStyle>
          <a:p>
            <a:endParaRPr lang="en-US">
              <a:solidFill>
                <a:srgbClr val="0A2D50"/>
              </a:solidFill>
            </a:endParaRPr>
          </a:p>
        </p:txBody>
      </p:sp>
      <p:sp>
        <p:nvSpPr>
          <p:cNvPr id="6" name="Slide Number Placeholder 5"/>
          <p:cNvSpPr>
            <a:spLocks noGrp="1"/>
          </p:cNvSpPr>
          <p:nvPr>
            <p:ph type="sldNum" sz="quarter" idx="12"/>
          </p:nvPr>
        </p:nvSpPr>
        <p:spPr>
          <a:xfrm>
            <a:off x="10752000" y="6498000"/>
            <a:ext cx="960000" cy="360000"/>
          </a:xfrm>
          <a:prstGeom prst="rect">
            <a:avLst/>
          </a:prstGeo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4208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1981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378881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71315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2" name="Title 1"/>
          <p:cNvSpPr>
            <a:spLocks noGrp="1"/>
          </p:cNvSpPr>
          <p:nvPr>
            <p:ph type="title"/>
          </p:nvPr>
        </p:nvSpPr>
        <p:spPr/>
        <p:txBody>
          <a:bodyPr/>
          <a:lstStyle/>
          <a:p>
            <a:r>
              <a:rPr lang="en-GB"/>
              <a:t>Click to edit Master title style</a:t>
            </a:r>
            <a:endParaRPr lang="en-US"/>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641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76143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1220274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83303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702141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44398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80000" y="6498000"/>
            <a:ext cx="960000" cy="360000"/>
          </a:xfrm>
          <a:prstGeom prst="rect">
            <a:avLst/>
          </a:prstGeom>
        </p:spPr>
        <p:txBody>
          <a:bodyPr/>
          <a:lstStyle/>
          <a:p>
            <a:endParaRPr lang="en-US">
              <a:solidFill>
                <a:srgbClr val="0A2D50"/>
              </a:solidFill>
            </a:endParaRPr>
          </a:p>
        </p:txBody>
      </p:sp>
      <p:sp>
        <p:nvSpPr>
          <p:cNvPr id="6" name="Footer Placeholder 5"/>
          <p:cNvSpPr>
            <a:spLocks noGrp="1"/>
          </p:cNvSpPr>
          <p:nvPr>
            <p:ph type="ftr" sz="quarter" idx="11"/>
          </p:nvPr>
        </p:nvSpPr>
        <p:spPr>
          <a:xfrm>
            <a:off x="1440000" y="6498000"/>
            <a:ext cx="9312000" cy="360000"/>
          </a:xfrm>
          <a:prstGeom prst="rect">
            <a:avLst/>
          </a:prstGeom>
        </p:spPr>
        <p:txBody>
          <a:bodyPr/>
          <a:lstStyle/>
          <a:p>
            <a:endParaRPr lang="en-US">
              <a:solidFill>
                <a:srgbClr val="0A2D50"/>
              </a:solidFill>
            </a:endParaRPr>
          </a:p>
        </p:txBody>
      </p:sp>
      <p:sp>
        <p:nvSpPr>
          <p:cNvPr id="7" name="Slide Number Placeholder 6"/>
          <p:cNvSpPr>
            <a:spLocks noGrp="1"/>
          </p:cNvSpPr>
          <p:nvPr>
            <p:ph type="sldNum" sz="quarter" idx="12"/>
          </p:nvPr>
        </p:nvSpPr>
        <p:spPr>
          <a:xfrm>
            <a:off x="10752000" y="6498000"/>
            <a:ext cx="960000" cy="360000"/>
          </a:xfrm>
          <a:prstGeom prst="rect">
            <a:avLst/>
          </a:prstGeom>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237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84275054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80000" y="6498000"/>
            <a:ext cx="960000" cy="360000"/>
          </a:xfrm>
          <a:prstGeom prst="rect">
            <a:avLst/>
          </a:prstGeom>
        </p:spPr>
        <p:txBody>
          <a:bodyPr/>
          <a:lstStyle/>
          <a:p>
            <a:pPr defTabSz="457200"/>
            <a:endParaRPr lang="en-US">
              <a:solidFill>
                <a:srgbClr val="0A2D50"/>
              </a:solidFill>
            </a:endParaRPr>
          </a:p>
        </p:txBody>
      </p:sp>
      <p:sp>
        <p:nvSpPr>
          <p:cNvPr id="3" name="Footer Placeholder 2"/>
          <p:cNvSpPr>
            <a:spLocks noGrp="1"/>
          </p:cNvSpPr>
          <p:nvPr>
            <p:ph type="ftr" sz="quarter" idx="11"/>
          </p:nvPr>
        </p:nvSpPr>
        <p:spPr>
          <a:xfrm>
            <a:off x="1440000" y="6498000"/>
            <a:ext cx="9312000" cy="360000"/>
          </a:xfrm>
          <a:prstGeom prst="rect">
            <a:avLst/>
          </a:prstGeom>
        </p:spPr>
        <p:txBody>
          <a:bodyPr/>
          <a:lstStyle/>
          <a:p>
            <a:pPr defTabSz="457200"/>
            <a:endParaRPr lang="en-US">
              <a:solidFill>
                <a:srgbClr val="0A2D50"/>
              </a:solidFill>
            </a:endParaRPr>
          </a:p>
        </p:txBody>
      </p:sp>
      <p:sp>
        <p:nvSpPr>
          <p:cNvPr id="4" name="Slide Number Placeholder 3"/>
          <p:cNvSpPr>
            <a:spLocks noGrp="1"/>
          </p:cNvSpPr>
          <p:nvPr>
            <p:ph type="sldNum" sz="quarter" idx="12"/>
          </p:nvPr>
        </p:nvSpPr>
        <p:spPr>
          <a:xfrm>
            <a:off x="10752000" y="6498000"/>
            <a:ext cx="960000" cy="360000"/>
          </a:xfrm>
          <a:prstGeom prst="rect">
            <a:avLst/>
          </a:prstGeom>
        </p:spPr>
        <p:txBody>
          <a:bodyPr/>
          <a:lstStyle/>
          <a:p>
            <a:pPr defTabSz="457200"/>
            <a:fld id="{8A04D54F-FA85-F344-8424-FB00D2AE8D01}" type="slidenum">
              <a:rPr lang="en-US" smtClean="0">
                <a:solidFill>
                  <a:srgbClr val="0A2D50"/>
                </a:solidFill>
              </a:rPr>
              <a:pPr defTabSz="457200"/>
              <a:t>‹#›</a:t>
            </a:fld>
            <a:endParaRPr lang="en-US">
              <a:solidFill>
                <a:srgbClr val="0A2D50"/>
              </a:solidFill>
            </a:endParaRPr>
          </a:p>
        </p:txBody>
      </p:sp>
    </p:spTree>
    <p:extLst>
      <p:ext uri="{BB962C8B-B14F-4D97-AF65-F5344CB8AC3E}">
        <p14:creationId xmlns:p14="http://schemas.microsoft.com/office/powerpoint/2010/main" val="416563353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431840" y="152400"/>
            <a:ext cx="11379200" cy="776270"/>
          </a:xfrm>
        </p:spPr>
        <p:txBody>
          <a:bodyPr/>
          <a:lstStyle/>
          <a:p>
            <a:r>
              <a:rPr lang="de-DE"/>
              <a:t>Titelmasterformat durch Klicken bearbeiten</a:t>
            </a:r>
            <a:endParaRPr lang="de-AT"/>
          </a:p>
        </p:txBody>
      </p:sp>
      <p:sp>
        <p:nvSpPr>
          <p:cNvPr id="10" name="Textplatzhalter 9"/>
          <p:cNvSpPr>
            <a:spLocks noGrp="1"/>
          </p:cNvSpPr>
          <p:nvPr>
            <p:ph type="body" sz="quarter" idx="13"/>
          </p:nvPr>
        </p:nvSpPr>
        <p:spPr>
          <a:xfrm>
            <a:off x="432000" y="1144800"/>
            <a:ext cx="1137904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Rectangle 6"/>
          <p:cNvSpPr>
            <a:spLocks noGrp="1" noChangeArrowheads="1"/>
          </p:cNvSpPr>
          <p:nvPr>
            <p:ph type="sldNum" sz="quarter" idx="14"/>
          </p:nvPr>
        </p:nvSpPr>
        <p:spPr>
          <a:xfrm>
            <a:off x="10752000" y="6498000"/>
            <a:ext cx="960000" cy="360000"/>
          </a:xfrm>
          <a:prstGeom prst="rect">
            <a:avLst/>
          </a:prstGeom>
          <a:ln/>
        </p:spPr>
        <p:txBody>
          <a:bodyPr/>
          <a:lstStyle>
            <a:lvl1pPr>
              <a:defRPr/>
            </a:lvl1pPr>
          </a:lstStyle>
          <a:p>
            <a:fld id="{51443780-57C9-4360-B69A-5F9AC7F58BC5}" type="slidenum">
              <a:rPr lang="de-DE" altLang="de-DE"/>
              <a:pPr/>
              <a:t>‹#›</a:t>
            </a:fld>
            <a:endParaRPr lang="de-DE" altLang="de-DE"/>
          </a:p>
        </p:txBody>
      </p:sp>
      <p:sp>
        <p:nvSpPr>
          <p:cNvPr id="5" name="Rectangle 12"/>
          <p:cNvSpPr>
            <a:spLocks noGrp="1" noChangeArrowheads="1"/>
          </p:cNvSpPr>
          <p:nvPr>
            <p:ph type="ftr" sz="quarter" idx="15"/>
          </p:nvPr>
        </p:nvSpPr>
        <p:spPr>
          <a:xfrm>
            <a:off x="1440000" y="6498000"/>
            <a:ext cx="9312000" cy="360000"/>
          </a:xfrm>
          <a:prstGeom prst="rect">
            <a:avLst/>
          </a:prstGeom>
          <a:ln/>
        </p:spPr>
        <p:txBody>
          <a:bodyPr/>
          <a:lstStyle>
            <a:lvl1pPr>
              <a:defRPr/>
            </a:lvl1pPr>
          </a:lstStyle>
          <a:p>
            <a:pPr>
              <a:defRPr/>
            </a:pPr>
            <a:endParaRPr lang="de-DE"/>
          </a:p>
        </p:txBody>
      </p:sp>
    </p:spTree>
    <p:extLst>
      <p:ext uri="{BB962C8B-B14F-4D97-AF65-F5344CB8AC3E}">
        <p14:creationId xmlns:p14="http://schemas.microsoft.com/office/powerpoint/2010/main" val="3006770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431840" y="152400"/>
            <a:ext cx="11379200" cy="419080"/>
          </a:xfrm>
        </p:spPr>
        <p:txBody>
          <a:bodyPr/>
          <a:lstStyle/>
          <a:p>
            <a:r>
              <a:rPr lang="de-DE"/>
              <a:t>Titelmasterformat durch Klicken bearbeiten</a:t>
            </a:r>
            <a:endParaRPr lang="de-AT"/>
          </a:p>
        </p:txBody>
      </p:sp>
      <p:sp>
        <p:nvSpPr>
          <p:cNvPr id="6" name="Textplatzhalter 5"/>
          <p:cNvSpPr>
            <a:spLocks noGrp="1"/>
          </p:cNvSpPr>
          <p:nvPr>
            <p:ph type="body" sz="quarter" idx="12"/>
          </p:nvPr>
        </p:nvSpPr>
        <p:spPr>
          <a:xfrm>
            <a:off x="432000" y="571480"/>
            <a:ext cx="11379040" cy="357208"/>
          </a:xfrm>
        </p:spPr>
        <p:txBody>
          <a:bodyPr/>
          <a:lstStyle>
            <a:lvl1pPr>
              <a:buFontTx/>
              <a:buNone/>
              <a:defRPr sz="1600">
                <a:solidFill>
                  <a:schemeClr val="bg1">
                    <a:lumMod val="50000"/>
                  </a:schemeClr>
                </a:solidFill>
                <a:latin typeface="Arial" pitchFamily="34" charset="0"/>
                <a:cs typeface="Arial" pitchFamily="34" charset="0"/>
              </a:defRPr>
            </a:lvl1pPr>
          </a:lstStyle>
          <a:p>
            <a:pPr lvl="0"/>
            <a:r>
              <a:rPr lang="de-DE"/>
              <a:t>Textmasterformate durch Klicken bearbeiten</a:t>
            </a:r>
          </a:p>
        </p:txBody>
      </p:sp>
      <p:sp>
        <p:nvSpPr>
          <p:cNvPr id="10" name="Textplatzhalter 9"/>
          <p:cNvSpPr>
            <a:spLocks noGrp="1"/>
          </p:cNvSpPr>
          <p:nvPr>
            <p:ph type="body" sz="quarter" idx="13"/>
          </p:nvPr>
        </p:nvSpPr>
        <p:spPr>
          <a:xfrm>
            <a:off x="432000" y="1144800"/>
            <a:ext cx="1137904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Rectangle 6"/>
          <p:cNvSpPr>
            <a:spLocks noGrp="1" noChangeArrowheads="1"/>
          </p:cNvSpPr>
          <p:nvPr>
            <p:ph type="sldNum" sz="quarter" idx="14"/>
          </p:nvPr>
        </p:nvSpPr>
        <p:spPr>
          <a:xfrm>
            <a:off x="10752000" y="6498000"/>
            <a:ext cx="960000" cy="360000"/>
          </a:xfrm>
          <a:prstGeom prst="rect">
            <a:avLst/>
          </a:prstGeom>
          <a:ln/>
        </p:spPr>
        <p:txBody>
          <a:bodyPr/>
          <a:lstStyle>
            <a:lvl1pPr>
              <a:defRPr/>
            </a:lvl1pPr>
          </a:lstStyle>
          <a:p>
            <a:fld id="{5A686C37-B7F3-4E7E-A624-401BE8AEA9F5}" type="slidenum">
              <a:rPr lang="de-DE" altLang="de-DE"/>
              <a:pPr/>
              <a:t>‹#›</a:t>
            </a:fld>
            <a:endParaRPr lang="de-DE" altLang="de-DE"/>
          </a:p>
        </p:txBody>
      </p:sp>
      <p:sp>
        <p:nvSpPr>
          <p:cNvPr id="7" name="Rectangle 12"/>
          <p:cNvSpPr>
            <a:spLocks noGrp="1" noChangeArrowheads="1"/>
          </p:cNvSpPr>
          <p:nvPr>
            <p:ph type="ftr" sz="quarter" idx="15"/>
          </p:nvPr>
        </p:nvSpPr>
        <p:spPr>
          <a:xfrm>
            <a:off x="1440000" y="6498000"/>
            <a:ext cx="9312000" cy="360000"/>
          </a:xfrm>
          <a:prstGeom prst="rect">
            <a:avLst/>
          </a:prstGeom>
          <a:ln/>
        </p:spPr>
        <p:txBody>
          <a:bodyPr/>
          <a:lstStyle>
            <a:lvl1pPr>
              <a:defRPr/>
            </a:lvl1pPr>
          </a:lstStyle>
          <a:p>
            <a:pPr>
              <a:defRPr/>
            </a:pPr>
            <a:endParaRPr lang="de-DE"/>
          </a:p>
        </p:txBody>
      </p:sp>
    </p:spTree>
    <p:extLst>
      <p:ext uri="{BB962C8B-B14F-4D97-AF65-F5344CB8AC3E}">
        <p14:creationId xmlns:p14="http://schemas.microsoft.com/office/powerpoint/2010/main" val="3236301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End page">
    <p:bg>
      <p:bgPr>
        <a:solidFill>
          <a:srgbClr val="5A6469"/>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64C56-7BE9-5D41-824D-0319FFA616DD}"/>
              </a:ext>
            </a:extLst>
          </p:cNvPr>
          <p:cNvSpPr>
            <a:spLocks noGrp="1"/>
          </p:cNvSpPr>
          <p:nvPr>
            <p:ph type="body" sz="quarter" idx="10" hasCustomPrompt="1"/>
          </p:nvPr>
        </p:nvSpPr>
        <p:spPr>
          <a:xfrm>
            <a:off x="489623" y="3420000"/>
            <a:ext cx="11231999" cy="2520000"/>
          </a:xfrm>
        </p:spPr>
        <p:txBody>
          <a:bodyPr>
            <a:normAutofit/>
          </a:bodyPr>
          <a:lstStyle>
            <a:lvl1pPr marL="0" indent="0">
              <a:buNone/>
              <a:defRPr sz="1600">
                <a:solidFill>
                  <a:schemeClr val="bg1"/>
                </a:solidFill>
              </a:defRPr>
            </a:lvl1pPr>
          </a:lstStyle>
          <a:p>
            <a:pPr lvl="0"/>
            <a:r>
              <a:rPr lang="en-GB" b="1" dirty="0">
                <a:solidFill>
                  <a:schemeClr val="bg1"/>
                </a:solidFill>
              </a:rPr>
              <a:t>Contact details/for more information</a:t>
            </a:r>
            <a:br>
              <a:rPr lang="en-GB" dirty="0">
                <a:solidFill>
                  <a:schemeClr val="bg1"/>
                </a:solidFill>
              </a:rPr>
            </a:br>
            <a:r>
              <a:rPr lang="en-GB" dirty="0">
                <a:solidFill>
                  <a:schemeClr val="bg1"/>
                </a:solidFill>
              </a:rPr>
              <a:t>Contact details 1</a:t>
            </a:r>
            <a:br>
              <a:rPr lang="en-GB" dirty="0">
                <a:solidFill>
                  <a:schemeClr val="bg1"/>
                </a:solidFill>
              </a:rPr>
            </a:br>
            <a:r>
              <a:rPr lang="en-GB" dirty="0">
                <a:solidFill>
                  <a:schemeClr val="bg1"/>
                </a:solidFill>
              </a:rPr>
              <a:t>Contact details 2</a:t>
            </a:r>
            <a:br>
              <a:rPr lang="en-GB" dirty="0">
                <a:solidFill>
                  <a:schemeClr val="bg1"/>
                </a:solidFill>
              </a:rPr>
            </a:br>
            <a:r>
              <a:rPr lang="en-GB" dirty="0">
                <a:solidFill>
                  <a:schemeClr val="bg1"/>
                </a:solidFill>
              </a:rPr>
              <a:t>Contact details 3</a:t>
            </a:r>
            <a:br>
              <a:rPr lang="en-GB" dirty="0">
                <a:solidFill>
                  <a:schemeClr val="bg1"/>
                </a:solidFill>
              </a:rPr>
            </a:br>
            <a:r>
              <a:rPr lang="en-GB" dirty="0">
                <a:solidFill>
                  <a:schemeClr val="bg1"/>
                </a:solidFill>
              </a:rPr>
              <a:t>+44 (0)20 7848 XXXX</a:t>
            </a:r>
            <a:br>
              <a:rPr lang="en-GB" dirty="0">
                <a:solidFill>
                  <a:schemeClr val="bg1"/>
                </a:solidFill>
              </a:rPr>
            </a:br>
            <a:r>
              <a:rPr lang="en-GB" dirty="0" err="1">
                <a:solidFill>
                  <a:schemeClr val="bg1"/>
                </a:solidFill>
              </a:rPr>
              <a:t>xxxx@kcl.ac.uk</a:t>
            </a:r>
            <a:br>
              <a:rPr lang="en-GB" dirty="0">
                <a:solidFill>
                  <a:schemeClr val="bg1"/>
                </a:solidFill>
              </a:rPr>
            </a:br>
            <a:r>
              <a:rPr lang="en-GB" dirty="0" err="1">
                <a:solidFill>
                  <a:schemeClr val="bg1"/>
                </a:solidFill>
              </a:rPr>
              <a:t>www.kcl.ac.uk</a:t>
            </a:r>
            <a:r>
              <a:rPr lang="en-GB" dirty="0">
                <a:solidFill>
                  <a:schemeClr val="bg1"/>
                </a:solidFill>
              </a:rPr>
              <a:t>/</a:t>
            </a:r>
            <a:r>
              <a:rPr lang="en-GB" dirty="0" err="1">
                <a:solidFill>
                  <a:schemeClr val="bg1"/>
                </a:solidFill>
              </a:rPr>
              <a:t>xxxx</a:t>
            </a:r>
            <a:endParaRPr lang="en-US" dirty="0"/>
          </a:p>
        </p:txBody>
      </p:sp>
      <p:sp>
        <p:nvSpPr>
          <p:cNvPr id="2" name="Title 1"/>
          <p:cNvSpPr>
            <a:spLocks noGrp="1"/>
          </p:cNvSpPr>
          <p:nvPr>
            <p:ph type="ctrTitle" hasCustomPrompt="1"/>
          </p:nvPr>
        </p:nvSpPr>
        <p:spPr>
          <a:xfrm>
            <a:off x="489623" y="2184934"/>
            <a:ext cx="7662972" cy="1053665"/>
          </a:xfrm>
        </p:spPr>
        <p:txBody>
          <a:bodyPr anchor="b" anchorCtr="0">
            <a:normAutofit/>
          </a:bodyPr>
          <a:lstStyle>
            <a:lvl1pPr>
              <a:defRPr sz="4500">
                <a:solidFill>
                  <a:srgbClr val="FFFFFF"/>
                </a:solidFill>
                <a:latin typeface="+mj-lt"/>
              </a:defRPr>
            </a:lvl1pPr>
          </a:lstStyle>
          <a:p>
            <a:r>
              <a:rPr lang="en-GB" dirty="0"/>
              <a:t>Thank you</a:t>
            </a:r>
            <a:endParaRPr lang="en-US" dirty="0"/>
          </a:p>
        </p:txBody>
      </p:sp>
      <p:grpSp>
        <p:nvGrpSpPr>
          <p:cNvPr id="7" name="Group 6"/>
          <p:cNvGrpSpPr>
            <a:grpSpLocks noChangeAspect="1"/>
          </p:cNvGrpSpPr>
          <p:nvPr userDrawn="1"/>
        </p:nvGrpSpPr>
        <p:grpSpPr>
          <a:xfrm>
            <a:off x="10489316" y="1"/>
            <a:ext cx="1702684" cy="1303021"/>
            <a:chOff x="7949775" y="1"/>
            <a:chExt cx="1194225" cy="910000"/>
          </a:xfrm>
        </p:grpSpPr>
        <p:sp>
          <p:nvSpPr>
            <p:cNvPr id="8" name="Rectangle 7"/>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2"/>
            </a:p>
          </p:txBody>
        </p:sp>
        <p:pic>
          <p:nvPicPr>
            <p:cNvPr id="9" name="KCL-LOGO-UK-1.png"/>
            <p:cNvPicPr>
              <a:picLocks noChangeAspect="1"/>
            </p:cNvPicPr>
            <p:nvPr userDrawn="1"/>
          </p:nvPicPr>
          <p:blipFill>
            <a:blip r:embed="rId2" r:link="rId3" cstate="screen">
              <a:extLst>
                <a:ext uri="{28A0092B-C50C-407E-A947-70E740481C1C}">
                  <a14:useLocalDpi xmlns:a14="http://schemas.microsoft.com/office/drawing/2010/main"/>
                </a:ext>
              </a:extLst>
            </a:blip>
            <a:stretch>
              <a:fillRect/>
            </a:stretch>
          </p:blipFill>
          <p:spPr>
            <a:xfrm>
              <a:off x="7949775" y="258"/>
              <a:ext cx="1194225" cy="909486"/>
            </a:xfrm>
            <a:prstGeom prst="rect">
              <a:avLst/>
            </a:prstGeom>
          </p:spPr>
        </p:pic>
      </p:grpSp>
      <p:sp>
        <p:nvSpPr>
          <p:cNvPr id="18" name="Text Placeholder 9">
            <a:extLst>
              <a:ext uri="{FF2B5EF4-FFF2-40B4-BE49-F238E27FC236}">
                <a16:creationId xmlns:a16="http://schemas.microsoft.com/office/drawing/2014/main" id="{62F5BC61-7D93-C442-AAE8-F327F7EC1854}"/>
              </a:ext>
            </a:extLst>
          </p:cNvPr>
          <p:cNvSpPr>
            <a:spLocks noGrp="1"/>
          </p:cNvSpPr>
          <p:nvPr>
            <p:ph type="body" sz="quarter" idx="11" hasCustomPrompt="1"/>
          </p:nvPr>
        </p:nvSpPr>
        <p:spPr>
          <a:xfrm>
            <a:off x="489623" y="6121401"/>
            <a:ext cx="11231999" cy="380749"/>
          </a:xfrm>
        </p:spPr>
        <p:txBody>
          <a:bodyPr wrap="square">
            <a:noAutofit/>
          </a:bodyPr>
          <a:lstStyle>
            <a:lvl1pPr marL="0" marR="0" indent="0" algn="l" defTabSz="457200" rtl="0" eaLnBrk="1" fontAlgn="auto" latinLnBrk="0" hangingPunct="1">
              <a:lnSpc>
                <a:spcPct val="120000"/>
              </a:lnSpc>
              <a:spcBef>
                <a:spcPts val="0"/>
              </a:spcBef>
              <a:spcAft>
                <a:spcPts val="0"/>
              </a:spcAft>
              <a:buClr>
                <a:srgbClr val="0A2D50"/>
              </a:buClr>
              <a:buSzTx/>
              <a:buFont typeface="Arial"/>
              <a:buNone/>
              <a:tabLst/>
              <a:defRPr sz="1200">
                <a:solidFill>
                  <a:schemeClr val="bg1"/>
                </a:solidFill>
              </a:defRPr>
            </a:lvl1pPr>
          </a:lstStyle>
          <a:p>
            <a:pPr marL="0" marR="0" lvl="0" indent="0" algn="l" defTabSz="457200" rtl="0" eaLnBrk="1" fontAlgn="auto" latinLnBrk="0" hangingPunct="1">
              <a:lnSpc>
                <a:spcPct val="120000"/>
              </a:lnSpc>
              <a:spcBef>
                <a:spcPts val="0"/>
              </a:spcBef>
              <a:spcAft>
                <a:spcPts val="0"/>
              </a:spcAft>
              <a:buClr>
                <a:srgbClr val="0A2D50"/>
              </a:buClr>
              <a:buSzTx/>
              <a:buFont typeface="Arial"/>
              <a:buNone/>
              <a:tabLst/>
              <a:defRPr/>
            </a:pPr>
            <a:r>
              <a:rPr lang="en-US" sz="1600" dirty="0">
                <a:latin typeface="Georgia" panose="02040502050405020303" pitchFamily="18" charset="0"/>
              </a:rPr>
              <a:t>© 2020 King’s College London. All rights reserved</a:t>
            </a:r>
          </a:p>
          <a:p>
            <a:pPr lvl="0"/>
            <a:endParaRPr lang="en-US" dirty="0"/>
          </a:p>
        </p:txBody>
      </p:sp>
    </p:spTree>
    <p:extLst>
      <p:ext uri="{BB962C8B-B14F-4D97-AF65-F5344CB8AC3E}">
        <p14:creationId xmlns:p14="http://schemas.microsoft.com/office/powerpoint/2010/main" val="12214149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6941165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3779712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1122154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53618647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8329519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9806246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rgbClr val="C8E12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a:t>Click to edit master title style</a:t>
            </a:r>
            <a:endParaRPr lang="en-US"/>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81431126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2"/>
          </p:nvPr>
        </p:nvSpPr>
        <p:spPr>
          <a:xfrm>
            <a:off x="480000" y="6498000"/>
            <a:ext cx="960000" cy="360000"/>
          </a:xfrm>
          <a:prstGeom prst="rect">
            <a:avLst/>
          </a:prstGeom>
        </p:spPr>
        <p:txBody>
          <a:bodyPr/>
          <a:lstStyle>
            <a:lvl1pPr>
              <a:defRPr sz="800"/>
            </a:lvl1pPr>
          </a:lstStyle>
          <a:p>
            <a:endParaRPr lang="en-US">
              <a:solidFill>
                <a:srgbClr val="0A2D50"/>
              </a:solidFill>
            </a:endParaRPr>
          </a:p>
        </p:txBody>
      </p:sp>
      <p:sp>
        <p:nvSpPr>
          <p:cNvPr id="8" name="Footer Placeholder 4"/>
          <p:cNvSpPr>
            <a:spLocks noGrp="1"/>
          </p:cNvSpPr>
          <p:nvPr>
            <p:ph type="ftr" sz="quarter" idx="3"/>
          </p:nvPr>
        </p:nvSpPr>
        <p:spPr>
          <a:xfrm>
            <a:off x="1440000" y="6498000"/>
            <a:ext cx="9312000" cy="360000"/>
          </a:xfrm>
          <a:prstGeom prst="rect">
            <a:avLst/>
          </a:prstGeom>
        </p:spPr>
        <p:txBody>
          <a:bodyPr/>
          <a:lstStyle>
            <a:lvl1pPr>
              <a:defRPr sz="800"/>
            </a:lvl1pPr>
          </a:lstStyle>
          <a:p>
            <a:endParaRPr lang="en-US">
              <a:solidFill>
                <a:srgbClr val="0A2D50"/>
              </a:solidFill>
            </a:endParaRPr>
          </a:p>
        </p:txBody>
      </p:sp>
      <p:sp>
        <p:nvSpPr>
          <p:cNvPr id="9" name="Slide Number Placeholder 5"/>
          <p:cNvSpPr>
            <a:spLocks noGrp="1"/>
          </p:cNvSpPr>
          <p:nvPr>
            <p:ph type="sldNum" sz="quarter" idx="4"/>
          </p:nvPr>
        </p:nvSpPr>
        <p:spPr>
          <a:xfrm>
            <a:off x="10752000" y="6498000"/>
            <a:ext cx="960000" cy="360000"/>
          </a:xfrm>
          <a:prstGeom prst="rect">
            <a:avLst/>
          </a:prstGeom>
        </p:spPr>
        <p:txBody>
          <a:bodyPr/>
          <a:lstStyle>
            <a:lvl1pPr>
              <a:defRPr sz="800"/>
            </a:lvl1pPr>
          </a:lstStyle>
          <a:p>
            <a:fld id="{8A04D54F-FA85-F344-8424-FB00D2AE8D01}" type="slidenum">
              <a:rPr lang="en-US" smtClean="0">
                <a:solidFill>
                  <a:srgbClr val="0A2D50"/>
                </a:solidFill>
              </a:rPr>
              <a:pPr/>
              <a:t>‹#›</a:t>
            </a:fld>
            <a:endParaRPr lang="en-US">
              <a:solidFill>
                <a:srgbClr val="0A2D50"/>
              </a:solidFill>
            </a:endParaRPr>
          </a:p>
        </p:txBody>
      </p:sp>
      <p:sp>
        <p:nvSpPr>
          <p:cNvPr id="10" name="Date Placeholder 3"/>
          <p:cNvSpPr txBox="1">
            <a:spLocks/>
          </p:cNvSpPr>
          <p:nvPr userDrawn="1"/>
        </p:nvSpPr>
        <p:spPr>
          <a:xfrm>
            <a:off x="632400" y="6650400"/>
            <a:ext cx="960000" cy="360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solidFill>
                <a:srgbClr val="0A2D50"/>
              </a:solidFill>
            </a:endParaRPr>
          </a:p>
        </p:txBody>
      </p:sp>
      <p:sp>
        <p:nvSpPr>
          <p:cNvPr id="11" name="Footer Placeholder 4"/>
          <p:cNvSpPr txBox="1">
            <a:spLocks/>
          </p:cNvSpPr>
          <p:nvPr userDrawn="1"/>
        </p:nvSpPr>
        <p:spPr>
          <a:xfrm>
            <a:off x="480000" y="6595695"/>
            <a:ext cx="9312000" cy="360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0A2D50"/>
                </a:solidFill>
              </a:rPr>
              <a:t>(c) King's College London, {</a:t>
            </a:r>
            <a:r>
              <a:rPr lang="en-US" sz="900" err="1">
                <a:solidFill>
                  <a:srgbClr val="0A2D50"/>
                </a:solidFill>
              </a:rPr>
              <a:t>steffen.zschaler</a:t>
            </a:r>
            <a:r>
              <a:rPr lang="en-US" sz="900">
                <a:solidFill>
                  <a:srgbClr val="0A2D50"/>
                </a:solidFill>
              </a:rPr>
              <a:t> | </a:t>
            </a:r>
            <a:r>
              <a:rPr lang="en-US" sz="900" err="1">
                <a:solidFill>
                  <a:srgbClr val="0A2D50"/>
                </a:solidFill>
              </a:rPr>
              <a:t>leonardo.magela</a:t>
            </a:r>
            <a:r>
              <a:rPr lang="en-US" sz="900">
                <a:solidFill>
                  <a:srgbClr val="0A2D50"/>
                </a:solidFill>
              </a:rPr>
              <a:t>}@kcl.ac.uk</a:t>
            </a:r>
          </a:p>
        </p:txBody>
      </p:sp>
      <p:sp>
        <p:nvSpPr>
          <p:cNvPr id="12" name="Slide Number Placeholder 5"/>
          <p:cNvSpPr txBox="1">
            <a:spLocks/>
          </p:cNvSpPr>
          <p:nvPr userDrawn="1"/>
        </p:nvSpPr>
        <p:spPr>
          <a:xfrm>
            <a:off x="10904400" y="6650400"/>
            <a:ext cx="960000" cy="360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solidFill>
                <a:srgbClr val="0A2D50"/>
              </a:solidFill>
            </a:endParaRPr>
          </a:p>
        </p:txBody>
      </p:sp>
    </p:spTree>
    <p:extLst>
      <p:ext uri="{BB962C8B-B14F-4D97-AF65-F5344CB8AC3E}">
        <p14:creationId xmlns:p14="http://schemas.microsoft.com/office/powerpoint/2010/main" val="3439833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5"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6" r:id="rId26"/>
    <p:sldLayoutId id="2147483687" r:id="rId27"/>
    <p:sldLayoutId id="2147483688" r:id="rId28"/>
  </p:sldLayoutIdLst>
  <p:transition>
    <p:fade/>
  </p:transition>
  <p:hf sldNum="0" hdr="0" ft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uml.or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creativecommons.org/licenses/by-nc/4.0/legalcode" TargetMode="External"/><Relationship Id="rId4" Type="http://schemas.openxmlformats.org/officeDocument/2006/relationships/hyperlink" Target="http://www.uml.ac.at/en/lerne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ffectLst>
            <a:outerShdw blurRad="50800" dist="38100" dir="2700000" algn="tl" rotWithShape="0">
              <a:prstClr val="black">
                <a:alpha val="40000"/>
              </a:prstClr>
            </a:outerShdw>
          </a:effectLst>
        </p:spPr>
        <p:txBody>
          <a:bodyPr>
            <a:normAutofit fontScale="90000"/>
          </a:bodyPr>
          <a:lstStyle/>
          <a:p>
            <a:r>
              <a:rPr lang="en-GB" dirty="0">
                <a:ln>
                  <a:solidFill>
                    <a:schemeClr val="tx1"/>
                  </a:solidFill>
                </a:ln>
              </a:rPr>
              <a:t>4CCS1ISE – Introduction to Software Engineering</a:t>
            </a:r>
            <a:endParaRPr lang="en-US" dirty="0">
              <a:ln>
                <a:solidFill>
                  <a:schemeClr val="tx1"/>
                </a:solidFill>
              </a:ln>
            </a:endParaRPr>
          </a:p>
        </p:txBody>
      </p:sp>
      <p:sp>
        <p:nvSpPr>
          <p:cNvPr id="5" name="Subtitle 4"/>
          <p:cNvSpPr>
            <a:spLocks noGrp="1"/>
          </p:cNvSpPr>
          <p:nvPr>
            <p:ph type="subTitle" idx="1"/>
          </p:nvPr>
        </p:nvSpPr>
        <p:spPr/>
        <p:txBody>
          <a:bodyPr/>
          <a:lstStyle/>
          <a:p>
            <a:r>
              <a:rPr lang="en-GB" b="1" dirty="0"/>
              <a:t>04. Group Coursework Feedback – Part 2</a:t>
            </a:r>
          </a:p>
          <a:p>
            <a:r>
              <a:rPr lang="en-GB" dirty="0"/>
              <a:t>Dr Leonardo Magela Cunha, Dr Steffen </a:t>
            </a:r>
            <a:r>
              <a:rPr lang="en-GB" dirty="0" err="1"/>
              <a:t>Zschaler</a:t>
            </a:r>
            <a:endParaRPr lang="en-GB" dirty="0"/>
          </a:p>
          <a:p>
            <a:r>
              <a:rPr lang="en-GB" sz="1800" dirty="0"/>
              <a:t>January, 2021</a:t>
            </a:r>
          </a:p>
        </p:txBody>
      </p:sp>
    </p:spTree>
    <p:extLst>
      <p:ext uri="{BB962C8B-B14F-4D97-AF65-F5344CB8AC3E}">
        <p14:creationId xmlns:p14="http://schemas.microsoft.com/office/powerpoint/2010/main" val="33784029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C84E-5E7B-1641-8024-E330052B89C3}"/>
              </a:ext>
            </a:extLst>
          </p:cNvPr>
          <p:cNvSpPr>
            <a:spLocks noGrp="1"/>
          </p:cNvSpPr>
          <p:nvPr>
            <p:ph type="title"/>
          </p:nvPr>
        </p:nvSpPr>
        <p:spPr/>
        <p:txBody>
          <a:bodyPr>
            <a:normAutofit/>
          </a:bodyPr>
          <a:lstStyle/>
          <a:p>
            <a:r>
              <a:rPr lang="en-GB" b="1" dirty="0"/>
              <a:t>SCO API</a:t>
            </a:r>
            <a:endParaRPr lang="en-US" dirty="0"/>
          </a:p>
        </p:txBody>
      </p:sp>
      <p:sp>
        <p:nvSpPr>
          <p:cNvPr id="3" name="Content Placeholder 2">
            <a:extLst>
              <a:ext uri="{FF2B5EF4-FFF2-40B4-BE49-F238E27FC236}">
                <a16:creationId xmlns:a16="http://schemas.microsoft.com/office/drawing/2014/main" id="{D8715FEA-324A-344E-9CD0-7E4D14B04678}"/>
              </a:ext>
            </a:extLst>
          </p:cNvPr>
          <p:cNvSpPr>
            <a:spLocks noGrp="1"/>
          </p:cNvSpPr>
          <p:nvPr>
            <p:ph idx="1"/>
          </p:nvPr>
        </p:nvSpPr>
        <p:spPr>
          <a:xfrm>
            <a:off x="480000" y="1089220"/>
            <a:ext cx="11232000" cy="5197280"/>
          </a:xfrm>
        </p:spPr>
        <p:txBody>
          <a:bodyPr>
            <a:normAutofit/>
          </a:bodyPr>
          <a:lstStyle/>
          <a:p>
            <a:pPr marL="0" indent="0">
              <a:buNone/>
            </a:pPr>
            <a:r>
              <a:rPr lang="en-GB" dirty="0"/>
              <a:t>The key operations are:</a:t>
            </a:r>
          </a:p>
          <a:p>
            <a:pPr lvl="1"/>
            <a:r>
              <a:rPr lang="en-GB" b="1" dirty="0" err="1"/>
              <a:t>getPreviousOffences</a:t>
            </a:r>
            <a:r>
              <a:rPr lang="en-GB" b="1" dirty="0"/>
              <a:t>(</a:t>
            </a:r>
            <a:r>
              <a:rPr lang="en-GB" b="1" dirty="0" err="1"/>
              <a:t>studentNumber</a:t>
            </a:r>
            <a:r>
              <a:rPr lang="en-GB" b="1" dirty="0"/>
              <a:t>: int) : int</a:t>
            </a:r>
            <a:r>
              <a:rPr lang="en-GB" dirty="0"/>
              <a:t> – returns the number of previous offences of the specified student.</a:t>
            </a:r>
          </a:p>
          <a:p>
            <a:pPr lvl="1"/>
            <a:r>
              <a:rPr lang="en-GB" b="1" dirty="0" err="1"/>
              <a:t>referCase</a:t>
            </a:r>
            <a:r>
              <a:rPr lang="en-GB" b="1" dirty="0"/>
              <a:t>(case: </a:t>
            </a:r>
            <a:r>
              <a:rPr lang="en-GB" b="1" dirty="0" err="1"/>
              <a:t>MisconductCase</a:t>
            </a:r>
            <a:r>
              <a:rPr lang="en-GB" b="1" dirty="0"/>
              <a:t>): int</a:t>
            </a:r>
            <a:r>
              <a:rPr lang="en-GB" dirty="0"/>
              <a:t> – returns the SCO code for the case referred.</a:t>
            </a:r>
          </a:p>
          <a:p>
            <a:pPr lvl="1"/>
            <a:r>
              <a:rPr lang="en-GB" b="1" dirty="0" err="1"/>
              <a:t>getCaseStatus</a:t>
            </a:r>
            <a:r>
              <a:rPr lang="en-GB" b="1" dirty="0"/>
              <a:t>(</a:t>
            </a:r>
            <a:r>
              <a:rPr lang="en-GB" b="1" dirty="0" err="1"/>
              <a:t>caseCode:int</a:t>
            </a:r>
            <a:r>
              <a:rPr lang="en-GB" b="1" dirty="0"/>
              <a:t>): String</a:t>
            </a:r>
            <a:r>
              <a:rPr lang="en-GB" dirty="0"/>
              <a:t> – obtains a human-readable, HTML-formatted status of the specified case.</a:t>
            </a:r>
          </a:p>
          <a:p>
            <a:endParaRPr lang="en-US" dirty="0"/>
          </a:p>
        </p:txBody>
      </p:sp>
      <p:sp>
        <p:nvSpPr>
          <p:cNvPr id="5" name="Slide Number Placeholder 4">
            <a:extLst>
              <a:ext uri="{FF2B5EF4-FFF2-40B4-BE49-F238E27FC236}">
                <a16:creationId xmlns:a16="http://schemas.microsoft.com/office/drawing/2014/main" id="{EFFFD3C6-2A2F-CA4C-8588-EF15D7C7475C}"/>
              </a:ext>
            </a:extLst>
          </p:cNvPr>
          <p:cNvSpPr>
            <a:spLocks noGrp="1"/>
          </p:cNvSpPr>
          <p:nvPr>
            <p:ph type="sldNum" sz="quarter" idx="12"/>
          </p:nvPr>
        </p:nvSpPr>
        <p:spPr/>
        <p:txBody>
          <a:bodyPr/>
          <a:lstStyle/>
          <a:p>
            <a:fld id="{8A04D54F-FA85-F344-8424-FB00D2AE8D01}" type="slidenum">
              <a:rPr lang="en-US" smtClean="0">
                <a:solidFill>
                  <a:srgbClr val="0A2D50"/>
                </a:solidFill>
              </a:rPr>
              <a:pPr/>
              <a:t>10</a:t>
            </a:fld>
            <a:endParaRPr lang="en-US">
              <a:solidFill>
                <a:srgbClr val="0A2D50"/>
              </a:solidFill>
            </a:endParaRPr>
          </a:p>
        </p:txBody>
      </p:sp>
    </p:spTree>
    <p:extLst>
      <p:ext uri="{BB962C8B-B14F-4D97-AF65-F5344CB8AC3E}">
        <p14:creationId xmlns:p14="http://schemas.microsoft.com/office/powerpoint/2010/main" val="24562545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Refactored Class Diagram</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641445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FF23-EC2D-924C-AB65-09056CD0383C}"/>
              </a:ext>
            </a:extLst>
          </p:cNvPr>
          <p:cNvSpPr>
            <a:spLocks noGrp="1"/>
          </p:cNvSpPr>
          <p:nvPr>
            <p:ph type="title"/>
          </p:nvPr>
        </p:nvSpPr>
        <p:spPr>
          <a:xfrm>
            <a:off x="480000" y="180000"/>
            <a:ext cx="11232000" cy="720000"/>
          </a:xfrm>
        </p:spPr>
        <p:txBody>
          <a:bodyPr anchor="t">
            <a:normAutofit/>
          </a:bodyPr>
          <a:lstStyle/>
          <a:p>
            <a:r>
              <a:rPr lang="en-US" dirty="0"/>
              <a:t>Class diagram</a:t>
            </a:r>
          </a:p>
        </p:txBody>
      </p:sp>
      <p:sp>
        <p:nvSpPr>
          <p:cNvPr id="3" name="Content Placeholder 2">
            <a:extLst>
              <a:ext uri="{FF2B5EF4-FFF2-40B4-BE49-F238E27FC236}">
                <a16:creationId xmlns:a16="http://schemas.microsoft.com/office/drawing/2014/main" id="{AA37C56D-21D7-AC4E-BF8C-E97E8865E6C6}"/>
              </a:ext>
            </a:extLst>
          </p:cNvPr>
          <p:cNvSpPr>
            <a:spLocks noGrp="1"/>
          </p:cNvSpPr>
          <p:nvPr>
            <p:ph sz="half" idx="1"/>
          </p:nvPr>
        </p:nvSpPr>
        <p:spPr>
          <a:xfrm>
            <a:off x="480000" y="1088721"/>
            <a:ext cx="5376000" cy="4860560"/>
          </a:xfrm>
        </p:spPr>
        <p:txBody>
          <a:bodyPr>
            <a:normAutofit fontScale="77500" lnSpcReduction="20000"/>
          </a:bodyPr>
          <a:lstStyle/>
          <a:p>
            <a:pPr>
              <a:spcAft>
                <a:spcPts val="600"/>
              </a:spcAft>
            </a:pPr>
            <a:r>
              <a:rPr lang="en-US" sz="1900" dirty="0"/>
              <a:t>Rationale explained</a:t>
            </a:r>
          </a:p>
          <a:p>
            <a:pPr>
              <a:spcAft>
                <a:spcPts val="600"/>
              </a:spcAft>
            </a:pPr>
            <a:r>
              <a:rPr lang="en-US" sz="1900" dirty="0"/>
              <a:t>Elegant solutions with no lines crossing or excessive number of classes</a:t>
            </a:r>
          </a:p>
          <a:p>
            <a:pPr>
              <a:spcAft>
                <a:spcPts val="600"/>
              </a:spcAft>
            </a:pPr>
            <a:r>
              <a:rPr lang="en-US" sz="1900" dirty="0"/>
              <a:t>Use of comments in the diagrams</a:t>
            </a:r>
          </a:p>
          <a:p>
            <a:pPr marL="0" indent="0">
              <a:spcAft>
                <a:spcPts val="600"/>
              </a:spcAft>
              <a:buNone/>
            </a:pPr>
            <a:endParaRPr lang="en-US" sz="1900" dirty="0"/>
          </a:p>
          <a:p>
            <a:pPr>
              <a:spcAft>
                <a:spcPts val="600"/>
              </a:spcAft>
            </a:pPr>
            <a:r>
              <a:rPr lang="en-US" sz="1900" dirty="0"/>
              <a:t>Poor practices</a:t>
            </a:r>
          </a:p>
          <a:p>
            <a:pPr lvl="1">
              <a:spcAft>
                <a:spcPts val="600"/>
              </a:spcAft>
            </a:pPr>
            <a:r>
              <a:rPr lang="en-US" sz="1900" dirty="0"/>
              <a:t>No consideration of the “structure” of the university in an object-oriented approach, e.g., storing Course id in a Case instead of having a Course object with id that relates to the Case.</a:t>
            </a:r>
          </a:p>
          <a:p>
            <a:pPr lvl="1">
              <a:spcAft>
                <a:spcPts val="600"/>
              </a:spcAft>
            </a:pPr>
            <a:r>
              <a:rPr lang="en-US" sz="1900" dirty="0"/>
              <a:t>Poor/No explanatory text highlighting the rationale of the diagram</a:t>
            </a:r>
          </a:p>
          <a:p>
            <a:pPr lvl="1">
              <a:spcAft>
                <a:spcPts val="600"/>
              </a:spcAft>
            </a:pPr>
            <a:r>
              <a:rPr lang="en-US" sz="1900" dirty="0"/>
              <a:t>Methods/operations on the wrong “side” of the relationships.</a:t>
            </a:r>
          </a:p>
          <a:p>
            <a:pPr lvl="1">
              <a:spcAft>
                <a:spcPts val="600"/>
              </a:spcAft>
            </a:pPr>
            <a:r>
              <a:rPr lang="en-US" sz="1900" dirty="0"/>
              <a:t>Wrong use of inheritance and other relationships</a:t>
            </a:r>
          </a:p>
          <a:p>
            <a:pPr lvl="1">
              <a:spcAft>
                <a:spcPts val="600"/>
              </a:spcAft>
            </a:pPr>
            <a:r>
              <a:rPr lang="en-US" sz="1900" dirty="0"/>
              <a:t>Excessive use of aggregation/composition</a:t>
            </a:r>
          </a:p>
          <a:p>
            <a:pPr lvl="1">
              <a:spcAft>
                <a:spcPts val="600"/>
              </a:spcAft>
            </a:pPr>
            <a:r>
              <a:rPr lang="en-US" sz="1900" dirty="0"/>
              <a:t>No/wrong use of multiplicities</a:t>
            </a:r>
          </a:p>
        </p:txBody>
      </p:sp>
      <p:sp>
        <p:nvSpPr>
          <p:cNvPr id="5" name="Slide Number Placeholder 4">
            <a:extLst>
              <a:ext uri="{FF2B5EF4-FFF2-40B4-BE49-F238E27FC236}">
                <a16:creationId xmlns:a16="http://schemas.microsoft.com/office/drawing/2014/main" id="{E7B2044D-F4E0-F548-8238-0D82D96831AA}"/>
              </a:ext>
            </a:extLst>
          </p:cNvPr>
          <p:cNvSpPr>
            <a:spLocks noGrp="1"/>
          </p:cNvSpPr>
          <p:nvPr>
            <p:ph type="sldNum" sz="quarter" idx="12"/>
          </p:nvPr>
        </p:nvSpPr>
        <p:spPr>
          <a:xfrm>
            <a:off x="10752000" y="6498000"/>
            <a:ext cx="960000" cy="360000"/>
          </a:xfrm>
        </p:spPr>
        <p:txBody>
          <a:bodyPr anchor="t">
            <a:normAutofit/>
          </a:bodyPr>
          <a:lstStyle/>
          <a:p>
            <a:pPr>
              <a:spcAft>
                <a:spcPts val="600"/>
              </a:spcAft>
            </a:pPr>
            <a:fld id="{8A04D54F-FA85-F344-8424-FB00D2AE8D01}" type="slidenum">
              <a:rPr lang="en-US" smtClean="0">
                <a:solidFill>
                  <a:srgbClr val="0A2D50"/>
                </a:solidFill>
              </a:rPr>
              <a:pPr>
                <a:spcAft>
                  <a:spcPts val="600"/>
                </a:spcAft>
              </a:pPr>
              <a:t>12</a:t>
            </a:fld>
            <a:endParaRPr lang="en-US">
              <a:solidFill>
                <a:srgbClr val="0A2D50"/>
              </a:solidFill>
            </a:endParaRPr>
          </a:p>
        </p:txBody>
      </p:sp>
    </p:spTree>
    <p:extLst>
      <p:ext uri="{BB962C8B-B14F-4D97-AF65-F5344CB8AC3E}">
        <p14:creationId xmlns:p14="http://schemas.microsoft.com/office/powerpoint/2010/main" val="16271032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State machine diagram</a:t>
            </a:r>
          </a:p>
        </p:txBody>
      </p:sp>
      <p:sp>
        <p:nvSpPr>
          <p:cNvPr id="8" name="Subtitle 7"/>
          <p:cNvSpPr>
            <a:spLocks noGrp="1"/>
          </p:cNvSpPr>
          <p:nvPr>
            <p:ph type="subTitle" idx="1"/>
          </p:nvPr>
        </p:nvSpPr>
        <p:spPr/>
        <p:txBody>
          <a:bodyPr/>
          <a:lstStyle/>
          <a:p>
            <a:endParaRPr lang="en-GB"/>
          </a:p>
        </p:txBody>
      </p:sp>
    </p:spTree>
    <p:extLst>
      <p:ext uri="{BB962C8B-B14F-4D97-AF65-F5344CB8AC3E}">
        <p14:creationId xmlns:p14="http://schemas.microsoft.com/office/powerpoint/2010/main" val="36922039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State machine diagram</a:t>
            </a:r>
          </a:p>
        </p:txBody>
      </p:sp>
      <p:sp>
        <p:nvSpPr>
          <p:cNvPr id="3" name="Content Placeholder 2"/>
          <p:cNvSpPr>
            <a:spLocks noGrp="1"/>
          </p:cNvSpPr>
          <p:nvPr>
            <p:ph idx="1"/>
          </p:nvPr>
        </p:nvSpPr>
        <p:spPr/>
        <p:txBody>
          <a:bodyPr>
            <a:normAutofit/>
          </a:bodyPr>
          <a:lstStyle/>
          <a:p>
            <a:r>
              <a:rPr lang="en-GB" dirty="0"/>
              <a:t>Approaches</a:t>
            </a:r>
          </a:p>
          <a:p>
            <a:pPr marL="342900" lvl="1" indent="-161925">
              <a:buFont typeface="Arial" panose="020B0604020202020204" pitchFamily="34" charset="0"/>
              <a:buChar char="•"/>
            </a:pPr>
            <a:endParaRPr lang="en-GB" dirty="0"/>
          </a:p>
          <a:p>
            <a:endParaRPr lang="en-GB" dirty="0"/>
          </a:p>
          <a:p>
            <a:pPr marL="342900" lvl="1" indent="-161925">
              <a:buFont typeface="Arial" panose="020B0604020202020204" pitchFamily="34" charset="0"/>
              <a:buChar char="•"/>
            </a:pPr>
            <a:endParaRPr lang="en-GB" dirty="0"/>
          </a:p>
          <a:p>
            <a:endParaRPr lang="en-GB" dirty="0"/>
          </a:p>
        </p:txBody>
      </p:sp>
      <p:sp>
        <p:nvSpPr>
          <p:cNvPr id="6" name="Slide Number Placeholder 5"/>
          <p:cNvSpPr>
            <a:spLocks noGrp="1"/>
          </p:cNvSpPr>
          <p:nvPr>
            <p:ph type="sldNum" sz="quarter" idx="12"/>
          </p:nvPr>
        </p:nvSpPr>
        <p:spPr/>
        <p:txBody>
          <a:bodyPr/>
          <a:lstStyle/>
          <a:p>
            <a:fld id="{8A04D54F-FA85-F344-8424-FB00D2AE8D01}" type="slidenum">
              <a:rPr lang="en-US" smtClean="0">
                <a:solidFill>
                  <a:srgbClr val="0A2D50"/>
                </a:solidFill>
              </a:rPr>
              <a:pPr/>
              <a:t>14</a:t>
            </a:fld>
            <a:endParaRPr lang="en-US">
              <a:solidFill>
                <a:srgbClr val="0A2D50"/>
              </a:solidFill>
            </a:endParaRPr>
          </a:p>
        </p:txBody>
      </p:sp>
    </p:spTree>
    <p:extLst>
      <p:ext uri="{BB962C8B-B14F-4D97-AF65-F5344CB8AC3E}">
        <p14:creationId xmlns:p14="http://schemas.microsoft.com/office/powerpoint/2010/main" val="34767280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Sequence Diagrams</a:t>
            </a:r>
          </a:p>
        </p:txBody>
      </p:sp>
      <p:sp>
        <p:nvSpPr>
          <p:cNvPr id="8" name="Subtitle 7"/>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476936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Sequence diagrams</a:t>
            </a:r>
          </a:p>
        </p:txBody>
      </p:sp>
      <p:sp>
        <p:nvSpPr>
          <p:cNvPr id="3" name="Content Placeholder 2"/>
          <p:cNvSpPr>
            <a:spLocks noGrp="1"/>
          </p:cNvSpPr>
          <p:nvPr>
            <p:ph idx="1"/>
          </p:nvPr>
        </p:nvSpPr>
        <p:spPr/>
        <p:txBody>
          <a:bodyPr>
            <a:normAutofit/>
          </a:bodyPr>
          <a:lstStyle/>
          <a:p>
            <a:r>
              <a:rPr lang="en-GB" dirty="0"/>
              <a:t>Approaches</a:t>
            </a:r>
          </a:p>
          <a:p>
            <a:pPr marL="342900" lvl="1" indent="-161925">
              <a:buFont typeface="Arial" panose="020B0604020202020204" pitchFamily="34" charset="0"/>
              <a:buChar char="•"/>
            </a:pPr>
            <a:endParaRPr lang="en-GB" dirty="0"/>
          </a:p>
          <a:p>
            <a:endParaRPr lang="en-GB" dirty="0"/>
          </a:p>
          <a:p>
            <a:pPr marL="342900" lvl="1" indent="-161925">
              <a:buFont typeface="Arial" panose="020B0604020202020204" pitchFamily="34" charset="0"/>
              <a:buChar char="•"/>
            </a:pPr>
            <a:endParaRPr lang="en-GB" dirty="0"/>
          </a:p>
          <a:p>
            <a:endParaRPr lang="en-GB" dirty="0"/>
          </a:p>
        </p:txBody>
      </p:sp>
      <p:sp>
        <p:nvSpPr>
          <p:cNvPr id="6" name="Slide Number Placeholder 5"/>
          <p:cNvSpPr>
            <a:spLocks noGrp="1"/>
          </p:cNvSpPr>
          <p:nvPr>
            <p:ph type="sldNum" sz="quarter" idx="12"/>
          </p:nvPr>
        </p:nvSpPr>
        <p:spPr/>
        <p:txBody>
          <a:bodyPr/>
          <a:lstStyle/>
          <a:p>
            <a:fld id="{8A04D54F-FA85-F344-8424-FB00D2AE8D01}" type="slidenum">
              <a:rPr lang="en-US" smtClean="0">
                <a:solidFill>
                  <a:srgbClr val="0A2D50"/>
                </a:solidFill>
              </a:rPr>
              <a:pPr/>
              <a:t>16</a:t>
            </a:fld>
            <a:endParaRPr lang="en-US">
              <a:solidFill>
                <a:srgbClr val="0A2D50"/>
              </a:solidFill>
            </a:endParaRPr>
          </a:p>
        </p:txBody>
      </p:sp>
    </p:spTree>
    <p:extLst>
      <p:ext uri="{BB962C8B-B14F-4D97-AF65-F5344CB8AC3E}">
        <p14:creationId xmlns:p14="http://schemas.microsoft.com/office/powerpoint/2010/main" val="26396797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Testing plan</a:t>
            </a:r>
          </a:p>
        </p:txBody>
      </p:sp>
      <p:sp>
        <p:nvSpPr>
          <p:cNvPr id="8" name="Subtitle 7"/>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929767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plan</a:t>
            </a:r>
          </a:p>
        </p:txBody>
      </p:sp>
      <p:sp>
        <p:nvSpPr>
          <p:cNvPr id="3" name="Content Placeholder 2"/>
          <p:cNvSpPr>
            <a:spLocks noGrp="1"/>
          </p:cNvSpPr>
          <p:nvPr>
            <p:ph idx="1"/>
          </p:nvPr>
        </p:nvSpPr>
        <p:spPr/>
        <p:txBody>
          <a:bodyPr>
            <a:normAutofit/>
          </a:bodyPr>
          <a:lstStyle/>
          <a:p>
            <a:r>
              <a:rPr lang="en-GB" dirty="0"/>
              <a:t>Approaches</a:t>
            </a:r>
          </a:p>
          <a:p>
            <a:pPr marL="342900" lvl="1" indent="-161925">
              <a:buFont typeface="Arial" panose="020B0604020202020204" pitchFamily="34" charset="0"/>
              <a:buChar char="•"/>
            </a:pPr>
            <a:endParaRPr lang="en-GB" dirty="0"/>
          </a:p>
          <a:p>
            <a:endParaRPr lang="en-GB" dirty="0"/>
          </a:p>
          <a:p>
            <a:pPr marL="342900" lvl="1" indent="-161925">
              <a:buFont typeface="Arial" panose="020B0604020202020204" pitchFamily="34" charset="0"/>
              <a:buChar char="•"/>
            </a:pPr>
            <a:endParaRPr lang="en-GB" dirty="0"/>
          </a:p>
          <a:p>
            <a:endParaRPr lang="en-GB" dirty="0"/>
          </a:p>
        </p:txBody>
      </p:sp>
      <p:sp>
        <p:nvSpPr>
          <p:cNvPr id="6" name="Slide Number Placeholder 5"/>
          <p:cNvSpPr>
            <a:spLocks noGrp="1"/>
          </p:cNvSpPr>
          <p:nvPr>
            <p:ph type="sldNum" sz="quarter" idx="12"/>
          </p:nvPr>
        </p:nvSpPr>
        <p:spPr/>
        <p:txBody>
          <a:bodyPr/>
          <a:lstStyle/>
          <a:p>
            <a:fld id="{8A04D54F-FA85-F344-8424-FB00D2AE8D01}" type="slidenum">
              <a:rPr lang="en-US" smtClean="0">
                <a:solidFill>
                  <a:srgbClr val="0A2D50"/>
                </a:solidFill>
              </a:rPr>
              <a:pPr/>
              <a:t>18</a:t>
            </a:fld>
            <a:endParaRPr lang="en-US">
              <a:solidFill>
                <a:srgbClr val="0A2D50"/>
              </a:solidFill>
            </a:endParaRPr>
          </a:p>
        </p:txBody>
      </p:sp>
    </p:spTree>
    <p:extLst>
      <p:ext uri="{BB962C8B-B14F-4D97-AF65-F5344CB8AC3E}">
        <p14:creationId xmlns:p14="http://schemas.microsoft.com/office/powerpoint/2010/main" val="3016071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Testing plan</a:t>
            </a:r>
          </a:p>
        </p:txBody>
      </p:sp>
      <p:sp>
        <p:nvSpPr>
          <p:cNvPr id="8" name="Subtitle 7"/>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256013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05A69-1B28-1E4A-8C8F-FC946560E6F8}"/>
              </a:ext>
            </a:extLst>
          </p:cNvPr>
          <p:cNvSpPr>
            <a:spLocks noGrp="1"/>
          </p:cNvSpPr>
          <p:nvPr>
            <p:ph type="title"/>
          </p:nvPr>
        </p:nvSpPr>
        <p:spPr/>
        <p:txBody>
          <a:bodyPr>
            <a:normAutofit/>
          </a:bodyPr>
          <a:lstStyle/>
          <a:p>
            <a:r>
              <a:rPr lang="pt-BR" b="1" dirty="0"/>
              <a:t>Learning </a:t>
            </a:r>
            <a:r>
              <a:rPr lang="pt-BR" b="1" dirty="0" err="1"/>
              <a:t>objectives</a:t>
            </a:r>
            <a:r>
              <a:rPr lang="pt-BR" b="1" dirty="0"/>
              <a:t> </a:t>
            </a:r>
            <a:r>
              <a:rPr lang="pt-BR" b="1" dirty="0" err="1"/>
              <a:t>and</a:t>
            </a:r>
            <a:r>
              <a:rPr lang="pt-BR" b="1" dirty="0"/>
              <a:t> </a:t>
            </a:r>
            <a:r>
              <a:rPr lang="pt-BR" b="1" dirty="0" err="1"/>
              <a:t>scope</a:t>
            </a:r>
            <a:endParaRPr lang="en-US" dirty="0"/>
          </a:p>
        </p:txBody>
      </p:sp>
      <p:sp>
        <p:nvSpPr>
          <p:cNvPr id="5" name="Content Placeholder 4">
            <a:extLst>
              <a:ext uri="{FF2B5EF4-FFF2-40B4-BE49-F238E27FC236}">
                <a16:creationId xmlns:a16="http://schemas.microsoft.com/office/drawing/2014/main" id="{2BCDF843-E4FC-6847-A155-BE72B5EFD48A}"/>
              </a:ext>
            </a:extLst>
          </p:cNvPr>
          <p:cNvSpPr>
            <a:spLocks noGrp="1"/>
          </p:cNvSpPr>
          <p:nvPr>
            <p:ph idx="1"/>
          </p:nvPr>
        </p:nvSpPr>
        <p:spPr/>
        <p:txBody>
          <a:bodyPr/>
          <a:lstStyle/>
          <a:p>
            <a:r>
              <a:rPr lang="en-US" dirty="0"/>
              <a:t>General feedback about the team coursework</a:t>
            </a:r>
          </a:p>
          <a:p>
            <a:r>
              <a:rPr lang="en-US" dirty="0"/>
              <a:t>Review of some best practices and common mistakes</a:t>
            </a:r>
          </a:p>
          <a:p>
            <a:r>
              <a:rPr lang="en-US" dirty="0"/>
              <a:t>This is an analysis of a random subset from all submissions</a:t>
            </a:r>
          </a:p>
          <a:p>
            <a:r>
              <a:rPr lang="en-US" dirty="0"/>
              <a:t>This is not the supposed to be the exemplary solution, as discussed before there is not one single solution</a:t>
            </a:r>
          </a:p>
        </p:txBody>
      </p:sp>
    </p:spTree>
    <p:extLst>
      <p:ext uri="{BB962C8B-B14F-4D97-AF65-F5344CB8AC3E}">
        <p14:creationId xmlns:p14="http://schemas.microsoft.com/office/powerpoint/2010/main" val="287820089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management &amp; Process</a:t>
            </a:r>
          </a:p>
        </p:txBody>
      </p:sp>
      <p:sp>
        <p:nvSpPr>
          <p:cNvPr id="3" name="Content Placeholder 2"/>
          <p:cNvSpPr>
            <a:spLocks noGrp="1"/>
          </p:cNvSpPr>
          <p:nvPr>
            <p:ph idx="1"/>
          </p:nvPr>
        </p:nvSpPr>
        <p:spPr/>
        <p:txBody>
          <a:bodyPr>
            <a:normAutofit/>
          </a:bodyPr>
          <a:lstStyle/>
          <a:p>
            <a:r>
              <a:rPr lang="en-GB" dirty="0"/>
              <a:t>Approaches</a:t>
            </a:r>
          </a:p>
          <a:p>
            <a:pPr marL="342900" lvl="1" indent="-161925">
              <a:buFont typeface="Arial" panose="020B0604020202020204" pitchFamily="34" charset="0"/>
              <a:buChar char="•"/>
            </a:pPr>
            <a:r>
              <a:rPr lang="en-GB" dirty="0"/>
              <a:t>All members working on all the phases/diagrams</a:t>
            </a:r>
          </a:p>
          <a:p>
            <a:pPr marL="342900" lvl="1" indent="-161925">
              <a:buFont typeface="Arial" panose="020B0604020202020204" pitchFamily="34" charset="0"/>
              <a:buChar char="•"/>
            </a:pPr>
            <a:r>
              <a:rPr lang="en-GB" dirty="0"/>
              <a:t>Members responsible for different phases/diagrams</a:t>
            </a:r>
          </a:p>
          <a:p>
            <a:pPr marL="342900" lvl="1" indent="-161925">
              <a:buFont typeface="Arial" panose="020B0604020202020204" pitchFamily="34" charset="0"/>
              <a:buChar char="•"/>
            </a:pPr>
            <a:r>
              <a:rPr lang="en-GB" dirty="0" err="1"/>
              <a:t>MoSCOW</a:t>
            </a:r>
            <a:r>
              <a:rPr lang="en-GB" dirty="0"/>
              <a:t> method</a:t>
            </a:r>
          </a:p>
          <a:p>
            <a:pPr marL="342900" lvl="1" indent="-161925">
              <a:buFont typeface="Arial" panose="020B0604020202020204" pitchFamily="34" charset="0"/>
              <a:buChar char="•"/>
            </a:pPr>
            <a:r>
              <a:rPr lang="en-GB" dirty="0"/>
              <a:t>Peer reviewing </a:t>
            </a:r>
          </a:p>
          <a:p>
            <a:pPr marL="342900" lvl="1" indent="-161925">
              <a:buFont typeface="Arial" panose="020B0604020202020204" pitchFamily="34" charset="0"/>
              <a:buChar char="•"/>
            </a:pPr>
            <a:r>
              <a:rPr lang="en-GB" dirty="0"/>
              <a:t>Frequency of meetings</a:t>
            </a:r>
          </a:p>
          <a:p>
            <a:pPr marL="342900" lvl="1" indent="-161925">
              <a:buFont typeface="Arial" panose="020B0604020202020204" pitchFamily="34" charset="0"/>
              <a:buChar char="•"/>
            </a:pPr>
            <a:r>
              <a:rPr lang="en-GB" dirty="0"/>
              <a:t>Separation between coordination and execution</a:t>
            </a:r>
          </a:p>
          <a:p>
            <a:pPr marL="342900" lvl="1" indent="-161925">
              <a:buFont typeface="Arial" panose="020B0604020202020204" pitchFamily="34" charset="0"/>
              <a:buChar char="•"/>
            </a:pPr>
            <a:endParaRPr lang="en-GB" dirty="0"/>
          </a:p>
          <a:p>
            <a:endParaRPr lang="en-GB" dirty="0"/>
          </a:p>
          <a:p>
            <a:pPr marL="342900" lvl="1" indent="-161925">
              <a:buFont typeface="Arial" panose="020B0604020202020204" pitchFamily="34" charset="0"/>
              <a:buChar char="•"/>
            </a:pPr>
            <a:endParaRPr lang="en-GB" dirty="0"/>
          </a:p>
          <a:p>
            <a:endParaRPr lang="en-GB" dirty="0"/>
          </a:p>
        </p:txBody>
      </p:sp>
      <p:sp>
        <p:nvSpPr>
          <p:cNvPr id="5" name="Footer Placeholder 4"/>
          <p:cNvSpPr>
            <a:spLocks noGrp="1"/>
          </p:cNvSpPr>
          <p:nvPr>
            <p:ph type="ftr" sz="quarter" idx="11"/>
          </p:nvPr>
        </p:nvSpPr>
        <p:spPr/>
        <p:txBody>
          <a:body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p:txBody>
          <a:bodyPr/>
          <a:lstStyle/>
          <a:p>
            <a:fld id="{8A04D54F-FA85-F344-8424-FB00D2AE8D01}" type="slidenum">
              <a:rPr lang="en-US" smtClean="0">
                <a:solidFill>
                  <a:srgbClr val="0A2D50"/>
                </a:solidFill>
              </a:rPr>
              <a:pPr/>
              <a:t>20</a:t>
            </a:fld>
            <a:endParaRPr lang="en-US">
              <a:solidFill>
                <a:srgbClr val="0A2D50"/>
              </a:solidFill>
            </a:endParaRPr>
          </a:p>
        </p:txBody>
      </p:sp>
    </p:spTree>
    <p:extLst>
      <p:ext uri="{BB962C8B-B14F-4D97-AF65-F5344CB8AC3E}">
        <p14:creationId xmlns:p14="http://schemas.microsoft.com/office/powerpoint/2010/main" val="4362621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479999" y="1089220"/>
            <a:ext cx="11232001" cy="4200232"/>
          </a:xfrm>
        </p:spPr>
        <p:txBody>
          <a:bodyPr>
            <a:noAutofit/>
          </a:bodyPr>
          <a:lstStyle/>
          <a:p>
            <a:r>
              <a:rPr lang="en-GB" sz="1400" dirty="0">
                <a:hlinkClick r:id="rId3"/>
              </a:rPr>
              <a:t>Http://uml.org</a:t>
            </a:r>
            <a:endParaRPr lang="en-GB" sz="1400" dirty="0"/>
          </a:p>
          <a:p>
            <a:endParaRPr lang="en-GB" sz="1400" dirty="0"/>
          </a:p>
          <a:p>
            <a:r>
              <a:rPr lang="en-GB" sz="1400" dirty="0"/>
              <a:t>UML @ Classroom: An Introduction to Object-Oriented </a:t>
            </a:r>
            <a:r>
              <a:rPr lang="en-GB" sz="1400" dirty="0" err="1"/>
              <a:t>Modeling</a:t>
            </a:r>
            <a:endParaRPr lang="en-GB" sz="1400" dirty="0"/>
          </a:p>
          <a:p>
            <a:r>
              <a:rPr lang="en-GB" sz="1400" dirty="0">
                <a:solidFill>
                  <a:schemeClr val="tx1"/>
                </a:solidFill>
                <a:latin typeface="Georgia"/>
              </a:rPr>
              <a:t>Martina </a:t>
            </a:r>
            <a:r>
              <a:rPr lang="en-GB" sz="1400" dirty="0" err="1">
                <a:solidFill>
                  <a:schemeClr val="tx1"/>
                </a:solidFill>
                <a:latin typeface="Georgia"/>
              </a:rPr>
              <a:t>Seidl</a:t>
            </a:r>
            <a:r>
              <a:rPr lang="en-GB" sz="1400" dirty="0">
                <a:solidFill>
                  <a:schemeClr val="tx1"/>
                </a:solidFill>
                <a:latin typeface="Georgia"/>
              </a:rPr>
              <a:t>, Marion Scholz, Christian </a:t>
            </a:r>
            <a:r>
              <a:rPr lang="en-GB" sz="1400" dirty="0" err="1">
                <a:solidFill>
                  <a:schemeClr val="tx1"/>
                </a:solidFill>
                <a:latin typeface="Georgia"/>
              </a:rPr>
              <a:t>Huemer</a:t>
            </a:r>
            <a:r>
              <a:rPr lang="en-GB" sz="1400" dirty="0">
                <a:solidFill>
                  <a:schemeClr val="tx1"/>
                </a:solidFill>
                <a:latin typeface="Georgia"/>
              </a:rPr>
              <a:t> and </a:t>
            </a:r>
            <a:r>
              <a:rPr lang="en-GB" sz="1400" dirty="0" err="1">
                <a:solidFill>
                  <a:schemeClr val="tx1"/>
                </a:solidFill>
                <a:latin typeface="Georgia"/>
              </a:rPr>
              <a:t>Gerti</a:t>
            </a:r>
            <a:r>
              <a:rPr lang="en-GB" sz="1400" dirty="0">
                <a:solidFill>
                  <a:schemeClr val="tx1"/>
                </a:solidFill>
                <a:latin typeface="Georgia"/>
              </a:rPr>
              <a:t> Kappel, Springer Publishing, 2015, ISBN 3319127411</a:t>
            </a:r>
          </a:p>
          <a:p>
            <a:endParaRPr lang="en-GB" sz="1400" dirty="0">
              <a:solidFill>
                <a:schemeClr val="tx1"/>
              </a:solidFill>
              <a:latin typeface="Georgia"/>
            </a:endParaRPr>
          </a:p>
          <a:p>
            <a:r>
              <a:rPr lang="en-US" sz="1400" dirty="0" err="1">
                <a:hlinkClick r:id="rId4"/>
              </a:rPr>
              <a:t>UML@Classroom</a:t>
            </a:r>
            <a:r>
              <a:rPr lang="en-US" sz="1400" dirty="0">
                <a:hlinkClick r:id="rId4"/>
              </a:rPr>
              <a:t> </a:t>
            </a:r>
            <a:r>
              <a:rPr lang="en-US" sz="1400" dirty="0" err="1">
                <a:hlinkClick r:id="rId4"/>
              </a:rPr>
              <a:t>powerpoint</a:t>
            </a:r>
            <a:r>
              <a:rPr lang="en-US" sz="1400" dirty="0">
                <a:hlinkClick r:id="rId4"/>
              </a:rPr>
              <a:t> slides </a:t>
            </a:r>
            <a:r>
              <a:rPr lang="en-US" sz="1400" dirty="0"/>
              <a:t>by Martina </a:t>
            </a:r>
            <a:r>
              <a:rPr lang="en-US" sz="1400" dirty="0" err="1"/>
              <a:t>Seidl</a:t>
            </a:r>
            <a:r>
              <a:rPr lang="en-US" sz="1400" dirty="0"/>
              <a:t>, Marion Scholz, Christian </a:t>
            </a:r>
            <a:r>
              <a:rPr lang="en-US" sz="1400" dirty="0" err="1"/>
              <a:t>Huemer</a:t>
            </a:r>
            <a:r>
              <a:rPr lang="en-US" sz="1400" dirty="0"/>
              <a:t> and </a:t>
            </a:r>
            <a:r>
              <a:rPr lang="en-US" sz="1400" dirty="0" err="1"/>
              <a:t>Gerti</a:t>
            </a:r>
            <a:r>
              <a:rPr lang="en-US" sz="1400" dirty="0"/>
              <a:t> Kappel are published under the </a:t>
            </a:r>
            <a:r>
              <a:rPr lang="en-US" sz="1400" dirty="0">
                <a:hlinkClick r:id="rId5"/>
              </a:rPr>
              <a:t>Creative Commons Attribution-NonCommercial 4.0</a:t>
            </a:r>
            <a:r>
              <a:rPr lang="en-US" sz="1400" dirty="0"/>
              <a:t> International license.</a:t>
            </a:r>
          </a:p>
          <a:p>
            <a:endParaRPr lang="en-GB" sz="1400" dirty="0"/>
          </a:p>
          <a:p>
            <a:r>
              <a:rPr lang="en-US" sz="1400" dirty="0"/>
              <a:t>UML Distilled: A Brief Guide to the Standard Object Modeling Language</a:t>
            </a:r>
          </a:p>
          <a:p>
            <a:r>
              <a:rPr lang="en-US" sz="1400" dirty="0">
                <a:solidFill>
                  <a:schemeClr val="tx1"/>
                </a:solidFill>
                <a:latin typeface="Georgia"/>
              </a:rPr>
              <a:t>Martin Fowler, Addison-Wesley Professional, 2003, ISBN: 0321193687</a:t>
            </a:r>
          </a:p>
          <a:p>
            <a:endParaRPr lang="en-US" sz="1400" dirty="0"/>
          </a:p>
          <a:p>
            <a:r>
              <a:rPr lang="en-US" sz="1400" dirty="0"/>
              <a:t>UML in a Nutshell</a:t>
            </a:r>
          </a:p>
          <a:p>
            <a:r>
              <a:rPr lang="en-US" sz="1400" dirty="0">
                <a:solidFill>
                  <a:schemeClr val="tx1"/>
                </a:solidFill>
                <a:latin typeface="Georgia"/>
              </a:rPr>
              <a:t>Sinan </a:t>
            </a:r>
            <a:r>
              <a:rPr lang="en-US" sz="1400" dirty="0" err="1">
                <a:solidFill>
                  <a:schemeClr val="tx1"/>
                </a:solidFill>
                <a:latin typeface="Georgia"/>
              </a:rPr>
              <a:t>Alhir</a:t>
            </a:r>
            <a:r>
              <a:rPr lang="en-US" sz="1400" dirty="0">
                <a:solidFill>
                  <a:schemeClr val="tx1"/>
                </a:solidFill>
                <a:latin typeface="Georgia"/>
              </a:rPr>
              <a:t>, O'Reilly Media,1998, ISBN: 1-56592-448-7</a:t>
            </a:r>
          </a:p>
          <a:p>
            <a:endParaRPr lang="en-US" sz="1400" dirty="0">
              <a:solidFill>
                <a:schemeClr val="tx1"/>
              </a:solidFill>
              <a:latin typeface="Georgia"/>
            </a:endParaRPr>
          </a:p>
          <a:p>
            <a:r>
              <a:rPr lang="en-GB" sz="1400" dirty="0"/>
              <a:t>Software Engineering, Global Edition</a:t>
            </a:r>
          </a:p>
          <a:p>
            <a:r>
              <a:rPr lang="en-GB" sz="1400" dirty="0">
                <a:solidFill>
                  <a:schemeClr val="tx1"/>
                </a:solidFill>
                <a:latin typeface="Georgia"/>
              </a:rPr>
              <a:t>Ian </a:t>
            </a:r>
            <a:r>
              <a:rPr lang="en-GB" sz="1400" dirty="0" err="1">
                <a:solidFill>
                  <a:schemeClr val="tx1"/>
                </a:solidFill>
                <a:latin typeface="Georgia"/>
              </a:rPr>
              <a:t>Sommerville</a:t>
            </a:r>
            <a:r>
              <a:rPr lang="en-GB" sz="1400" dirty="0">
                <a:solidFill>
                  <a:schemeClr val="tx1"/>
                </a:solidFill>
                <a:latin typeface="Georgia"/>
              </a:rPr>
              <a:t>, Pearson, 10</a:t>
            </a:r>
            <a:r>
              <a:rPr lang="en-GB" sz="1400" baseline="30000" dirty="0">
                <a:solidFill>
                  <a:schemeClr val="tx1"/>
                </a:solidFill>
                <a:latin typeface="Georgia"/>
              </a:rPr>
              <a:t>th</a:t>
            </a:r>
            <a:r>
              <a:rPr lang="en-GB" sz="1400" dirty="0">
                <a:solidFill>
                  <a:schemeClr val="tx1"/>
                </a:solidFill>
                <a:latin typeface="Georgia"/>
              </a:rPr>
              <a:t>  edition (20 Aug. 2015), ISBN-10: 9781292096131</a:t>
            </a:r>
          </a:p>
          <a:p>
            <a:r>
              <a:rPr lang="en-GB" sz="1400" dirty="0">
                <a:solidFill>
                  <a:schemeClr val="tx1"/>
                </a:solidFill>
                <a:latin typeface="Georgia"/>
              </a:rPr>
              <a:t>Slides adapted from https://</a:t>
            </a:r>
            <a:r>
              <a:rPr lang="en-GB" sz="1400" dirty="0" err="1">
                <a:solidFill>
                  <a:schemeClr val="tx1"/>
                </a:solidFill>
                <a:latin typeface="Georgia"/>
              </a:rPr>
              <a:t>www.slideshare.net</a:t>
            </a:r>
            <a:r>
              <a:rPr lang="en-GB" sz="1400" dirty="0">
                <a:solidFill>
                  <a:schemeClr val="tx1"/>
                </a:solidFill>
                <a:latin typeface="Georgia"/>
              </a:rPr>
              <a:t>/software-engineering-book/ch5-system-modeling </a:t>
            </a:r>
          </a:p>
          <a:p>
            <a:endParaRPr lang="en-GB" sz="1400" dirty="0">
              <a:solidFill>
                <a:schemeClr val="tx1"/>
              </a:solidFill>
              <a:latin typeface="Georgia"/>
            </a:endParaRPr>
          </a:p>
          <a:p>
            <a:r>
              <a:rPr lang="en-US" sz="1400" dirty="0"/>
              <a:t>The Elements of UML™ 2.0 Style</a:t>
            </a:r>
          </a:p>
          <a:p>
            <a:r>
              <a:rPr lang="en-US" sz="1400" dirty="0">
                <a:solidFill>
                  <a:schemeClr val="tx1"/>
                </a:solidFill>
                <a:latin typeface="Georgia"/>
              </a:rPr>
              <a:t>Scott W. Ambler, Cambridge University Press, 2005, ISBN:0521616786</a:t>
            </a:r>
          </a:p>
          <a:p>
            <a:endParaRPr lang="en-GB" sz="1400" dirty="0">
              <a:solidFill>
                <a:schemeClr val="tx1"/>
              </a:solidFill>
              <a:latin typeface="Georgia"/>
            </a:endParaRPr>
          </a:p>
          <a:p>
            <a:endParaRPr lang="en-GB" sz="1400" dirty="0">
              <a:solidFill>
                <a:schemeClr val="tx1"/>
              </a:solidFill>
              <a:latin typeface="Georgia"/>
            </a:endParaRPr>
          </a:p>
          <a:p>
            <a:endParaRPr lang="en-US" sz="1400" dirty="0">
              <a:solidFill>
                <a:schemeClr val="tx1"/>
              </a:solidFill>
              <a:latin typeface="Georgia"/>
            </a:endParaRPr>
          </a:p>
        </p:txBody>
      </p:sp>
      <p:sp>
        <p:nvSpPr>
          <p:cNvPr id="5" name="Footer Placeholder 4"/>
          <p:cNvSpPr>
            <a:spLocks noGrp="1"/>
          </p:cNvSpPr>
          <p:nvPr>
            <p:ph type="ftr" sz="quarter" idx="11"/>
          </p:nvPr>
        </p:nvSpPr>
        <p:spPr/>
        <p:txBody>
          <a:bodyPr/>
          <a:lstStyle/>
          <a:p>
            <a:r>
              <a:rPr lang="en-US" dirty="0">
                <a:solidFill>
                  <a:srgbClr val="0A2D50"/>
                </a:solidFill>
              </a:rPr>
              <a:t>(c) King's College London, {</a:t>
            </a:r>
            <a:r>
              <a:rPr lang="en-US" dirty="0" err="1">
                <a:solidFill>
                  <a:srgbClr val="0A2D50"/>
                </a:solidFill>
              </a:rPr>
              <a:t>steffen.zschaler</a:t>
            </a:r>
            <a:r>
              <a:rPr lang="en-US" dirty="0">
                <a:solidFill>
                  <a:srgbClr val="0A2D50"/>
                </a:solidFill>
              </a:rPr>
              <a:t> | </a:t>
            </a:r>
            <a:r>
              <a:rPr lang="en-US" dirty="0" err="1">
                <a:solidFill>
                  <a:srgbClr val="0A2D50"/>
                </a:solidFill>
              </a:rPr>
              <a:t>leonardo.magela</a:t>
            </a:r>
            <a:r>
              <a:rPr lang="en-US" dirty="0">
                <a:solidFill>
                  <a:srgbClr val="0A2D50"/>
                </a:solidFill>
              </a:rPr>
              <a:t>}@</a:t>
            </a:r>
            <a:r>
              <a:rPr lang="en-US" dirty="0" err="1">
                <a:solidFill>
                  <a:srgbClr val="0A2D50"/>
                </a:solidFill>
              </a:rPr>
              <a:t>kcl.ac.uk</a:t>
            </a:r>
            <a:endParaRPr lang="en-US" dirty="0">
              <a:solidFill>
                <a:srgbClr val="0A2D50"/>
              </a:solidFill>
            </a:endParaRPr>
          </a:p>
        </p:txBody>
      </p:sp>
      <p:sp>
        <p:nvSpPr>
          <p:cNvPr id="6" name="Slide Number Placeholder 5"/>
          <p:cNvSpPr>
            <a:spLocks noGrp="1"/>
          </p:cNvSpPr>
          <p:nvPr>
            <p:ph type="sldNum" sz="quarter" idx="12"/>
          </p:nvPr>
        </p:nvSpPr>
        <p:spPr/>
        <p:txBody>
          <a:bodyPr/>
          <a:lstStyle/>
          <a:p>
            <a:fld id="{8A04D54F-FA85-F344-8424-FB00D2AE8D01}" type="slidenum">
              <a:rPr lang="en-US" smtClean="0">
                <a:solidFill>
                  <a:srgbClr val="0A2D50"/>
                </a:solidFill>
              </a:rPr>
              <a:pPr/>
              <a:t>21</a:t>
            </a:fld>
            <a:endParaRPr lang="en-US">
              <a:solidFill>
                <a:srgbClr val="0A2D50"/>
              </a:solidFill>
            </a:endParaRPr>
          </a:p>
        </p:txBody>
      </p:sp>
      <p:sp>
        <p:nvSpPr>
          <p:cNvPr id="7" name="Rectangle 6">
            <a:extLst>
              <a:ext uri="{FF2B5EF4-FFF2-40B4-BE49-F238E27FC236}">
                <a16:creationId xmlns:a16="http://schemas.microsoft.com/office/drawing/2014/main" id="{429F0DEF-494D-E642-A0B6-2A67E6DFD0B6}"/>
              </a:ext>
            </a:extLst>
          </p:cNvPr>
          <p:cNvSpPr/>
          <p:nvPr/>
        </p:nvSpPr>
        <p:spPr>
          <a:xfrm>
            <a:off x="9383799" y="6493334"/>
            <a:ext cx="1601721" cy="184666"/>
          </a:xfrm>
          <a:prstGeom prst="rect">
            <a:avLst/>
          </a:prstGeom>
        </p:spPr>
        <p:txBody>
          <a:bodyPr wrap="none">
            <a:spAutoFit/>
          </a:bodyPr>
          <a:lstStyle/>
          <a:p>
            <a:r>
              <a:rPr lang="en-GB" sz="600" dirty="0"/>
              <a:t>Source: The Elements of UML™ 2.0 Style</a:t>
            </a:r>
          </a:p>
        </p:txBody>
      </p:sp>
    </p:spTree>
    <p:extLst>
      <p:ext uri="{BB962C8B-B14F-4D97-AF65-F5344CB8AC3E}">
        <p14:creationId xmlns:p14="http://schemas.microsoft.com/office/powerpoint/2010/main" val="15586857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695B9B-A7BB-114B-9B0A-D884141025B8}"/>
              </a:ext>
            </a:extLst>
          </p:cNvPr>
          <p:cNvSpPr>
            <a:spLocks noGrp="1"/>
          </p:cNvSpPr>
          <p:nvPr>
            <p:ph type="body" sz="quarter" idx="10"/>
          </p:nvPr>
        </p:nvSpPr>
        <p:spPr/>
        <p:txBody>
          <a:bodyPr/>
          <a:lstStyle/>
          <a:p>
            <a:r>
              <a:rPr lang="en-GB" b="1" dirty="0"/>
              <a:t>Contact details/for more information</a:t>
            </a:r>
            <a:br>
              <a:rPr lang="en-GB" dirty="0"/>
            </a:br>
            <a:r>
              <a:rPr lang="en-GB" dirty="0"/>
              <a:t>Leonardo Magela Cunha</a:t>
            </a:r>
          </a:p>
          <a:p>
            <a:br>
              <a:rPr lang="en-GB" dirty="0"/>
            </a:br>
            <a:r>
              <a:rPr lang="en-GB" dirty="0" err="1"/>
              <a:t>leonardo.magela@kcl.ac.uk</a:t>
            </a:r>
            <a:br>
              <a:rPr lang="en-GB" dirty="0"/>
            </a:br>
            <a:endParaRPr lang="en-US" dirty="0"/>
          </a:p>
        </p:txBody>
      </p:sp>
      <p:sp>
        <p:nvSpPr>
          <p:cNvPr id="4" name="Text Placeholder 3">
            <a:extLst>
              <a:ext uri="{FF2B5EF4-FFF2-40B4-BE49-F238E27FC236}">
                <a16:creationId xmlns:a16="http://schemas.microsoft.com/office/drawing/2014/main" id="{2E05C564-6F13-C445-8717-625C811FEBC5}"/>
              </a:ext>
            </a:extLst>
          </p:cNvPr>
          <p:cNvSpPr>
            <a:spLocks noGrp="1"/>
          </p:cNvSpPr>
          <p:nvPr>
            <p:ph type="body" sz="quarter" idx="11"/>
          </p:nvPr>
        </p:nvSpPr>
        <p:spPr/>
        <p:txBody>
          <a:bodyPr/>
          <a:lstStyle/>
          <a:p>
            <a:pPr lvl="0">
              <a:defRPr/>
            </a:pPr>
            <a:r>
              <a:rPr lang="en-US" dirty="0">
                <a:latin typeface="Georgia" panose="02040502050405020303" pitchFamily="18" charset="0"/>
              </a:rPr>
              <a:t>© 2021 King’s College London. All rights reserved</a:t>
            </a:r>
          </a:p>
          <a:p>
            <a:pPr lvl="0"/>
            <a:endParaRPr lang="en-US" dirty="0"/>
          </a:p>
          <a:p>
            <a:endParaRPr lang="en-US" dirty="0"/>
          </a:p>
        </p:txBody>
      </p:sp>
    </p:spTree>
    <p:extLst>
      <p:ext uri="{BB962C8B-B14F-4D97-AF65-F5344CB8AC3E}">
        <p14:creationId xmlns:p14="http://schemas.microsoft.com/office/powerpoint/2010/main" val="25536887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Coursework specification</a:t>
            </a:r>
          </a:p>
        </p:txBody>
      </p:sp>
      <p:sp>
        <p:nvSpPr>
          <p:cNvPr id="8" name="Subtitle 7"/>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164182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05A69-1B28-1E4A-8C8F-FC946560E6F8}"/>
              </a:ext>
            </a:extLst>
          </p:cNvPr>
          <p:cNvSpPr>
            <a:spLocks noGrp="1"/>
          </p:cNvSpPr>
          <p:nvPr>
            <p:ph type="title"/>
          </p:nvPr>
        </p:nvSpPr>
        <p:spPr/>
        <p:txBody>
          <a:bodyPr>
            <a:normAutofit/>
          </a:bodyPr>
          <a:lstStyle/>
          <a:p>
            <a:pPr lvl="0"/>
            <a:r>
              <a:rPr lang="en-GB" b="1" dirty="0"/>
              <a:t>The Academic Misconduct Management System</a:t>
            </a:r>
          </a:p>
        </p:txBody>
      </p:sp>
      <p:sp>
        <p:nvSpPr>
          <p:cNvPr id="5" name="Content Placeholder 4">
            <a:extLst>
              <a:ext uri="{FF2B5EF4-FFF2-40B4-BE49-F238E27FC236}">
                <a16:creationId xmlns:a16="http://schemas.microsoft.com/office/drawing/2014/main" id="{2BCDF843-E4FC-6847-A155-BE72B5EFD48A}"/>
              </a:ext>
            </a:extLst>
          </p:cNvPr>
          <p:cNvSpPr>
            <a:spLocks noGrp="1"/>
          </p:cNvSpPr>
          <p:nvPr>
            <p:ph idx="1"/>
          </p:nvPr>
        </p:nvSpPr>
        <p:spPr/>
        <p:txBody>
          <a:bodyPr>
            <a:normAutofit fontScale="70000" lnSpcReduction="20000"/>
          </a:bodyPr>
          <a:lstStyle/>
          <a:p>
            <a:pPr marL="0" indent="0">
              <a:buNone/>
            </a:pPr>
            <a:r>
              <a:rPr lang="en-GB" i="1" dirty="0"/>
              <a:t>This section describes the system you will have to design for this coursework. </a:t>
            </a:r>
            <a:r>
              <a:rPr lang="en-GB" b="1" i="1" dirty="0"/>
              <a:t>The description provided is fairly high level on purpose.</a:t>
            </a:r>
            <a:r>
              <a:rPr lang="en-GB" i="1" dirty="0"/>
              <a:t> As a first task, you will need to make sure that you have derived a set of well-defined requirements from this description.</a:t>
            </a:r>
          </a:p>
          <a:p>
            <a:pPr marL="0" indent="0">
              <a:buNone/>
            </a:pPr>
            <a:endParaRPr lang="en-GB" dirty="0"/>
          </a:p>
          <a:p>
            <a:r>
              <a:rPr lang="en-GB" dirty="0"/>
              <a:t>ATOM University, wants to improve its systems and processes to control academic misconduct in assessments by its students.</a:t>
            </a:r>
          </a:p>
          <a:p>
            <a:endParaRPr lang="en-GB" dirty="0"/>
          </a:p>
          <a:p>
            <a:r>
              <a:rPr lang="en-GB" dirty="0"/>
              <a:t>ATOM University is formed by different academic departments distributed among different faculties. At the department level, there is an academic misconduct team and a professional services team that execute the process for dealing with academic misconduct. Some departments have some automation to control such process, but others don’t. There is also a central office (Student Conduct Office - SCO) which defines this process and that keeps records of all the misconduct from all departments. Atom decided that it will offer a single and standardized system to all the departments but want to make it as flexible as possible given the dynamic nature of the misconduct process.</a:t>
            </a:r>
          </a:p>
          <a:p>
            <a:endParaRPr lang="en-GB" dirty="0"/>
          </a:p>
          <a:p>
            <a:r>
              <a:rPr lang="en-GB" dirty="0"/>
              <a:t>Each department offer modules for students enrolled at specific programmes. Each module has a code, a title, a module leader, lecturers, number of credits and if it is mandatory or optional depending on the programme that the student is enrolled. </a:t>
            </a:r>
          </a:p>
          <a:p>
            <a:endParaRPr lang="en-GB" dirty="0"/>
          </a:p>
          <a:p>
            <a:r>
              <a:rPr lang="en-US" dirty="0"/>
              <a:t>All the actions taken during the process should be logged with time stamps and the user who performed them to guarantee security and compliance.</a:t>
            </a:r>
          </a:p>
          <a:p>
            <a:endParaRPr lang="en-US" dirty="0"/>
          </a:p>
          <a:p>
            <a:r>
              <a:rPr lang="en-US" dirty="0"/>
              <a:t>Please also consider the appendix provided with this coursework specification, which shows an API provided by existing systems already in use by ATOM. </a:t>
            </a:r>
          </a:p>
          <a:p>
            <a:endParaRPr lang="en-US" dirty="0"/>
          </a:p>
          <a:p>
            <a:r>
              <a:rPr lang="en-US" dirty="0"/>
              <a:t>You DO NOT need to consider user administration nor access control (authentication and authorization) because ATOM already has a standard solution to these requirements.</a:t>
            </a:r>
          </a:p>
          <a:p>
            <a:endParaRPr lang="en-US" dirty="0"/>
          </a:p>
        </p:txBody>
      </p:sp>
    </p:spTree>
    <p:extLst>
      <p:ext uri="{BB962C8B-B14F-4D97-AF65-F5344CB8AC3E}">
        <p14:creationId xmlns:p14="http://schemas.microsoft.com/office/powerpoint/2010/main" val="16249306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5A02-18B3-374A-8CE6-BF16C2A940D7}"/>
              </a:ext>
            </a:extLst>
          </p:cNvPr>
          <p:cNvSpPr>
            <a:spLocks noGrp="1"/>
          </p:cNvSpPr>
          <p:nvPr>
            <p:ph type="title"/>
          </p:nvPr>
        </p:nvSpPr>
        <p:spPr/>
        <p:txBody>
          <a:bodyPr/>
          <a:lstStyle/>
          <a:p>
            <a:r>
              <a:rPr lang="en-GB" dirty="0"/>
              <a:t>The misconduct process</a:t>
            </a:r>
          </a:p>
        </p:txBody>
      </p:sp>
      <p:sp>
        <p:nvSpPr>
          <p:cNvPr id="3" name="Content Placeholder 2">
            <a:extLst>
              <a:ext uri="{FF2B5EF4-FFF2-40B4-BE49-F238E27FC236}">
                <a16:creationId xmlns:a16="http://schemas.microsoft.com/office/drawing/2014/main" id="{5A62E98C-7AB3-B840-BB9B-CD64499E60AD}"/>
              </a:ext>
            </a:extLst>
          </p:cNvPr>
          <p:cNvSpPr>
            <a:spLocks noGrp="1"/>
          </p:cNvSpPr>
          <p:nvPr>
            <p:ph idx="1"/>
          </p:nvPr>
        </p:nvSpPr>
        <p:spPr/>
        <p:txBody>
          <a:bodyPr/>
          <a:lstStyle/>
          <a:p>
            <a:pPr marL="0" indent="0">
              <a:buNone/>
            </a:pPr>
            <a:r>
              <a:rPr lang="en-GB" dirty="0"/>
              <a:t>1 – Module leader or lecturer identify a suspected case of misconduct in an assessment of a module (plagiarism, collusion, 3</a:t>
            </a:r>
            <a:r>
              <a:rPr lang="en-GB" baseline="30000" dirty="0"/>
              <a:t>rd</a:t>
            </a:r>
            <a:r>
              <a:rPr lang="en-GB" dirty="0"/>
              <a:t> party involvement in the authorship of work etc.)</a:t>
            </a:r>
          </a:p>
          <a:p>
            <a:pPr marL="0" indent="0">
              <a:buNone/>
            </a:pPr>
            <a:endParaRPr lang="en-GB" dirty="0"/>
          </a:p>
          <a:p>
            <a:pPr marL="0" indent="0">
              <a:buNone/>
            </a:pPr>
            <a:r>
              <a:rPr lang="en-GB" dirty="0"/>
              <a:t>2 – Module leader or lecturer report the case providing:</a:t>
            </a:r>
          </a:p>
          <a:p>
            <a:r>
              <a:rPr lang="en-GB" dirty="0"/>
              <a:t>	Module code, academic year, term</a:t>
            </a:r>
          </a:p>
          <a:p>
            <a:r>
              <a:rPr lang="en-GB" dirty="0"/>
              <a:t>	Student number, name and email</a:t>
            </a:r>
          </a:p>
          <a:p>
            <a:r>
              <a:rPr lang="en-GB" dirty="0"/>
              <a:t>	Type of misconduct</a:t>
            </a:r>
          </a:p>
          <a:p>
            <a:r>
              <a:rPr lang="en-GB" dirty="0"/>
              <a:t>	Title of assessment affected, % of marks that affects the total mark of the module</a:t>
            </a:r>
          </a:p>
          <a:p>
            <a:r>
              <a:rPr lang="en-GB" dirty="0"/>
              <a:t>	Anonymized evidence</a:t>
            </a:r>
          </a:p>
          <a:p>
            <a:endParaRPr lang="en-GB" dirty="0"/>
          </a:p>
        </p:txBody>
      </p:sp>
      <p:sp>
        <p:nvSpPr>
          <p:cNvPr id="5" name="Slide Number Placeholder 4">
            <a:extLst>
              <a:ext uri="{FF2B5EF4-FFF2-40B4-BE49-F238E27FC236}">
                <a16:creationId xmlns:a16="http://schemas.microsoft.com/office/drawing/2014/main" id="{E2EFF02F-CA6D-A84E-97E9-BE7979E85708}"/>
              </a:ext>
            </a:extLst>
          </p:cNvPr>
          <p:cNvSpPr>
            <a:spLocks noGrp="1"/>
          </p:cNvSpPr>
          <p:nvPr>
            <p:ph type="sldNum" sz="quarter" idx="12"/>
          </p:nvPr>
        </p:nvSpPr>
        <p:spPr/>
        <p:txBody>
          <a:bodyPr/>
          <a:lstStyle/>
          <a:p>
            <a:fld id="{8A04D54F-FA85-F344-8424-FB00D2AE8D01}" type="slidenum">
              <a:rPr lang="en-US" smtClean="0">
                <a:solidFill>
                  <a:srgbClr val="0A2D50"/>
                </a:solidFill>
              </a:rPr>
              <a:pPr/>
              <a:t>5</a:t>
            </a:fld>
            <a:endParaRPr lang="en-US">
              <a:solidFill>
                <a:srgbClr val="0A2D50"/>
              </a:solidFill>
            </a:endParaRPr>
          </a:p>
        </p:txBody>
      </p:sp>
    </p:spTree>
    <p:extLst>
      <p:ext uri="{BB962C8B-B14F-4D97-AF65-F5344CB8AC3E}">
        <p14:creationId xmlns:p14="http://schemas.microsoft.com/office/powerpoint/2010/main" val="23303079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5ACC2F6-D0F2-044B-937C-C3AAA2696986}"/>
              </a:ext>
            </a:extLst>
          </p:cNvPr>
          <p:cNvSpPr>
            <a:spLocks noGrp="1"/>
          </p:cNvSpPr>
          <p:nvPr>
            <p:ph type="title"/>
          </p:nvPr>
        </p:nvSpPr>
        <p:spPr/>
        <p:txBody>
          <a:bodyPr/>
          <a:lstStyle/>
          <a:p>
            <a:r>
              <a:rPr lang="en-GB" dirty="0"/>
              <a:t>The misconduct process (cont’d)</a:t>
            </a:r>
          </a:p>
        </p:txBody>
      </p:sp>
      <p:sp>
        <p:nvSpPr>
          <p:cNvPr id="10" name="Content Placeholder 9">
            <a:extLst>
              <a:ext uri="{FF2B5EF4-FFF2-40B4-BE49-F238E27FC236}">
                <a16:creationId xmlns:a16="http://schemas.microsoft.com/office/drawing/2014/main" id="{3F8FBE1A-840A-304C-A57D-D00AEE967DE7}"/>
              </a:ext>
            </a:extLst>
          </p:cNvPr>
          <p:cNvSpPr>
            <a:spLocks noGrp="1"/>
          </p:cNvSpPr>
          <p:nvPr>
            <p:ph idx="1"/>
          </p:nvPr>
        </p:nvSpPr>
        <p:spPr>
          <a:xfrm>
            <a:off x="480000" y="1089220"/>
            <a:ext cx="11232000" cy="5264688"/>
          </a:xfrm>
        </p:spPr>
        <p:txBody>
          <a:bodyPr>
            <a:normAutofit fontScale="85000" lnSpcReduction="20000"/>
          </a:bodyPr>
          <a:lstStyle/>
          <a:p>
            <a:pPr marL="0" indent="0">
              <a:buNone/>
            </a:pPr>
            <a:r>
              <a:rPr lang="en-GB" dirty="0"/>
              <a:t>3 – A member of the Academic misconduct team, check programme that the student is enrolled in and decides if there is enough evidence for the process to continue or if it should be forwarded to the “home” department, i.e. the one that offers the programme. If the case is forwarded, the “home” department Academic misconduct team should be notified.</a:t>
            </a:r>
          </a:p>
          <a:p>
            <a:pPr marL="0" indent="0">
              <a:buNone/>
            </a:pPr>
            <a:r>
              <a:rPr lang="en-GB" dirty="0"/>
              <a:t>	3.1 – It is verified if there are previous offences at the college level - SCO</a:t>
            </a:r>
          </a:p>
          <a:p>
            <a:pPr marL="809625" lvl="3" indent="0">
              <a:buNone/>
            </a:pPr>
            <a:r>
              <a:rPr lang="en-GB" dirty="0"/>
              <a:t>3.1.1 – If there are NO previous offences and it is 3</a:t>
            </a:r>
            <a:r>
              <a:rPr lang="en-GB" baseline="30000" dirty="0"/>
              <a:t>rd</a:t>
            </a:r>
            <a:r>
              <a:rPr lang="en-GB" dirty="0"/>
              <a:t> party involvement in the authorship of work</a:t>
            </a:r>
          </a:p>
          <a:p>
            <a:pPr marL="1071563" lvl="4" indent="0">
              <a:buNone/>
            </a:pPr>
            <a:r>
              <a:rPr lang="en-GB" dirty="0"/>
              <a:t>a. An investigatory interview is scheduled with the module leader and a member of the misconduct team with at least 7 days’ notice.</a:t>
            </a:r>
          </a:p>
          <a:p>
            <a:pPr marL="1071563" lvl="4" indent="0">
              <a:buNone/>
            </a:pPr>
            <a:r>
              <a:rPr lang="en-GB" dirty="0"/>
              <a:t>b. An invitation is sent to the student.</a:t>
            </a:r>
          </a:p>
          <a:p>
            <a:pPr marL="1071563" lvl="4" indent="0">
              <a:buNone/>
            </a:pPr>
            <a:r>
              <a:rPr lang="en-GB" dirty="0"/>
              <a:t>c. The student confirms their attendance.</a:t>
            </a:r>
          </a:p>
          <a:p>
            <a:pPr marL="1071563" lvl="4" indent="0">
              <a:buNone/>
            </a:pPr>
            <a:r>
              <a:rPr lang="en-GB" dirty="0"/>
              <a:t>d. A summary of the interview is recorded by the misconduct team</a:t>
            </a:r>
          </a:p>
          <a:p>
            <a:pPr marL="1071563" lvl="4" indent="0">
              <a:buNone/>
            </a:pPr>
            <a:r>
              <a:rPr lang="en-GB" dirty="0"/>
              <a:t>e. An email with the summary of the interview is sent to the student.</a:t>
            </a:r>
          </a:p>
          <a:p>
            <a:pPr marL="1071563" lvl="4" indent="0">
              <a:buNone/>
            </a:pPr>
            <a:r>
              <a:rPr lang="en-GB" dirty="0"/>
              <a:t>f. The case is referred to SCO (See 3.1.3)</a:t>
            </a:r>
          </a:p>
          <a:p>
            <a:pPr marL="809625" lvl="3" indent="0">
              <a:buNone/>
            </a:pPr>
            <a:r>
              <a:rPr lang="en-GB" dirty="0"/>
              <a:t>3.1.2 – If there are NO previous offences and it is any other case (plagiarism, collusion etc.)</a:t>
            </a:r>
          </a:p>
          <a:p>
            <a:pPr marL="1071563" lvl="4" indent="0">
              <a:buNone/>
            </a:pPr>
            <a:r>
              <a:rPr lang="en-GB" dirty="0"/>
              <a:t>a. A Local Academic Misconduct Procedure (LAMP) interview is scheduled with the module leader and a member of the misconduct team with at least 7 days’ notice.</a:t>
            </a:r>
          </a:p>
          <a:p>
            <a:pPr marL="1071563" lvl="4" indent="0">
              <a:buNone/>
            </a:pPr>
            <a:r>
              <a:rPr lang="en-GB" dirty="0"/>
              <a:t>b. An invitation is sent to the student.</a:t>
            </a:r>
          </a:p>
          <a:p>
            <a:pPr marL="1071563" lvl="4" indent="0">
              <a:buNone/>
            </a:pPr>
            <a:r>
              <a:rPr lang="en-GB" dirty="0"/>
              <a:t>c. The student confirms their attendance.</a:t>
            </a:r>
          </a:p>
          <a:p>
            <a:pPr marL="1071563" lvl="4" indent="0">
              <a:buNone/>
            </a:pPr>
            <a:r>
              <a:rPr lang="en-GB" dirty="0"/>
              <a:t>d. A summary of the interview is recorded by the misconduct team with its result (no case, poor academic practice, misconduct or referral to SCO) and notes if necessary.</a:t>
            </a:r>
          </a:p>
          <a:p>
            <a:endParaRPr lang="en-GB" dirty="0"/>
          </a:p>
        </p:txBody>
      </p:sp>
      <p:sp>
        <p:nvSpPr>
          <p:cNvPr id="5" name="Slide Number Placeholder 4">
            <a:extLst>
              <a:ext uri="{FF2B5EF4-FFF2-40B4-BE49-F238E27FC236}">
                <a16:creationId xmlns:a16="http://schemas.microsoft.com/office/drawing/2014/main" id="{D290A5CD-3F74-F641-BADE-2592D843329A}"/>
              </a:ext>
            </a:extLst>
          </p:cNvPr>
          <p:cNvSpPr>
            <a:spLocks noGrp="1"/>
          </p:cNvSpPr>
          <p:nvPr>
            <p:ph type="sldNum" sz="quarter" idx="12"/>
          </p:nvPr>
        </p:nvSpPr>
        <p:spPr/>
        <p:txBody>
          <a:bodyPr/>
          <a:lstStyle/>
          <a:p>
            <a:fld id="{8A04D54F-FA85-F344-8424-FB00D2AE8D01}" type="slidenum">
              <a:rPr lang="en-US" smtClean="0">
                <a:solidFill>
                  <a:srgbClr val="0A2D50"/>
                </a:solidFill>
              </a:rPr>
              <a:pPr/>
              <a:t>6</a:t>
            </a:fld>
            <a:endParaRPr lang="en-US">
              <a:solidFill>
                <a:srgbClr val="0A2D50"/>
              </a:solidFill>
            </a:endParaRPr>
          </a:p>
        </p:txBody>
      </p:sp>
    </p:spTree>
    <p:extLst>
      <p:ext uri="{BB962C8B-B14F-4D97-AF65-F5344CB8AC3E}">
        <p14:creationId xmlns:p14="http://schemas.microsoft.com/office/powerpoint/2010/main" val="18684673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0506E6-4B7D-F640-B08A-15D9C2285F4C}"/>
              </a:ext>
            </a:extLst>
          </p:cNvPr>
          <p:cNvSpPr>
            <a:spLocks noGrp="1"/>
          </p:cNvSpPr>
          <p:nvPr>
            <p:ph type="title"/>
          </p:nvPr>
        </p:nvSpPr>
        <p:spPr/>
        <p:txBody>
          <a:bodyPr/>
          <a:lstStyle/>
          <a:p>
            <a:r>
              <a:rPr lang="en-GB" dirty="0"/>
              <a:t>The misconduct process (cont’d)</a:t>
            </a:r>
          </a:p>
        </p:txBody>
      </p:sp>
      <p:sp>
        <p:nvSpPr>
          <p:cNvPr id="11" name="Content Placeholder 10">
            <a:extLst>
              <a:ext uri="{FF2B5EF4-FFF2-40B4-BE49-F238E27FC236}">
                <a16:creationId xmlns:a16="http://schemas.microsoft.com/office/drawing/2014/main" id="{81F9FE67-BEC8-8F4C-99AB-297E7975E920}"/>
              </a:ext>
            </a:extLst>
          </p:cNvPr>
          <p:cNvSpPr>
            <a:spLocks noGrp="1"/>
          </p:cNvSpPr>
          <p:nvPr>
            <p:ph idx="1"/>
          </p:nvPr>
        </p:nvSpPr>
        <p:spPr/>
        <p:txBody>
          <a:bodyPr>
            <a:normAutofit fontScale="85000" lnSpcReduction="20000"/>
          </a:bodyPr>
          <a:lstStyle/>
          <a:p>
            <a:pPr marL="1071563" lvl="4" indent="0">
              <a:buNone/>
            </a:pPr>
            <a:r>
              <a:rPr lang="en-GB" dirty="0"/>
              <a:t>e. An email with the outcome of the misconduct is sent to the student. </a:t>
            </a:r>
          </a:p>
          <a:p>
            <a:pPr marL="2244725" lvl="5" indent="0">
              <a:buNone/>
            </a:pPr>
            <a:r>
              <a:rPr lang="en-GB" dirty="0"/>
              <a:t>e.1 In the case of misconduct, a form to be signed is sent to the student with the outcome (result and notes).</a:t>
            </a:r>
          </a:p>
          <a:p>
            <a:pPr marL="2244725" lvl="5" indent="0">
              <a:buNone/>
            </a:pPr>
            <a:r>
              <a:rPr lang="en-GB" dirty="0"/>
              <a:t>e.1.a. The student has 5 days to complete the form.</a:t>
            </a:r>
          </a:p>
          <a:p>
            <a:pPr marL="2244725" lvl="5" indent="0">
              <a:buNone/>
            </a:pPr>
            <a:r>
              <a:rPr lang="en-GB" dirty="0"/>
              <a:t>e.1.b. The misconduct team checks the completed form and ask for corrections from the student or notify the Professional Services team.</a:t>
            </a:r>
          </a:p>
          <a:p>
            <a:pPr marL="2244725" lvl="5" indent="0">
              <a:buNone/>
            </a:pPr>
            <a:r>
              <a:rPr lang="en-GB" dirty="0"/>
              <a:t>e.1.c. The PS team sends a copy of the signed form to the student, module leader and SCO.</a:t>
            </a:r>
          </a:p>
          <a:p>
            <a:pPr marL="2244725" lvl="5" indent="0">
              <a:buNone/>
            </a:pPr>
            <a:r>
              <a:rPr lang="en-GB" dirty="0"/>
              <a:t>e.2 In the case of referral to SCO, do the same as 3.1.3</a:t>
            </a:r>
          </a:p>
          <a:p>
            <a:pPr marL="2244725" lvl="5" indent="0">
              <a:buNone/>
            </a:pPr>
            <a:r>
              <a:rPr lang="en-GB" dirty="0"/>
              <a:t>e.3 In the case of no case, the case is dropped.</a:t>
            </a:r>
          </a:p>
          <a:p>
            <a:pPr marL="2244725" lvl="5" indent="0">
              <a:buNone/>
            </a:pPr>
            <a:r>
              <a:rPr lang="en-GB" dirty="0"/>
              <a:t>e.4 In the case of poor academic practice, that is registered but no action is taken.</a:t>
            </a:r>
          </a:p>
          <a:p>
            <a:pPr marL="1071563" lvl="4" indent="0">
              <a:buNone/>
            </a:pPr>
            <a:r>
              <a:rPr lang="en-GB" dirty="0"/>
              <a:t>f. The case is closed.</a:t>
            </a:r>
          </a:p>
          <a:p>
            <a:pPr marL="539750" lvl="2" indent="0">
              <a:buNone/>
            </a:pPr>
            <a:r>
              <a:rPr lang="en-GB" dirty="0"/>
              <a:t>3.1.3 – If there are previous offences</a:t>
            </a:r>
          </a:p>
          <a:p>
            <a:pPr marL="1071563" lvl="4" indent="0">
              <a:buNone/>
            </a:pPr>
            <a:r>
              <a:rPr lang="en-GB" dirty="0"/>
              <a:t>a. An email is sent to module leader asking for a description of the case.</a:t>
            </a:r>
          </a:p>
          <a:p>
            <a:pPr marL="1071563" lvl="4" indent="0">
              <a:buNone/>
            </a:pPr>
            <a:r>
              <a:rPr lang="en-GB" dirty="0"/>
              <a:t>b. The referral form is completed by the Misconduct team.</a:t>
            </a:r>
          </a:p>
          <a:p>
            <a:pPr marL="1071563" lvl="4" indent="0">
              <a:buNone/>
            </a:pPr>
            <a:r>
              <a:rPr lang="en-GB" dirty="0"/>
              <a:t>c. The case is sent to SCA</a:t>
            </a:r>
          </a:p>
          <a:p>
            <a:pPr marL="1071563" lvl="4" indent="0">
              <a:buNone/>
            </a:pPr>
            <a:r>
              <a:rPr lang="en-GB" dirty="0"/>
              <a:t>d. A hearing is scheduled by SCA</a:t>
            </a:r>
          </a:p>
          <a:p>
            <a:pPr marL="1071563" lvl="4" indent="0">
              <a:buNone/>
            </a:pPr>
            <a:r>
              <a:rPr lang="en-GB" dirty="0"/>
              <a:t>e. An outcome of the hearing is received from SCA via email and registered by the PS team.</a:t>
            </a:r>
          </a:p>
          <a:p>
            <a:pPr marL="1071563" lvl="4" indent="0">
              <a:buNone/>
            </a:pPr>
            <a:r>
              <a:rPr lang="en-GB" dirty="0"/>
              <a:t>f. The case is closed.</a:t>
            </a:r>
          </a:p>
          <a:p>
            <a:pPr marL="269875" lvl="1" indent="0">
              <a:buNone/>
            </a:pPr>
            <a:r>
              <a:rPr lang="en-GB" dirty="0"/>
              <a:t>3.2 – The case is dropped.</a:t>
            </a:r>
          </a:p>
          <a:p>
            <a:endParaRPr lang="en-GB" dirty="0"/>
          </a:p>
        </p:txBody>
      </p:sp>
      <p:sp>
        <p:nvSpPr>
          <p:cNvPr id="5" name="Slide Number Placeholder 4">
            <a:extLst>
              <a:ext uri="{FF2B5EF4-FFF2-40B4-BE49-F238E27FC236}">
                <a16:creationId xmlns:a16="http://schemas.microsoft.com/office/drawing/2014/main" id="{D290A5CD-3F74-F641-BADE-2592D843329A}"/>
              </a:ext>
            </a:extLst>
          </p:cNvPr>
          <p:cNvSpPr>
            <a:spLocks noGrp="1"/>
          </p:cNvSpPr>
          <p:nvPr>
            <p:ph type="sldNum" sz="quarter" idx="12"/>
          </p:nvPr>
        </p:nvSpPr>
        <p:spPr/>
        <p:txBody>
          <a:bodyPr/>
          <a:lstStyle/>
          <a:p>
            <a:fld id="{8A04D54F-FA85-F344-8424-FB00D2AE8D01}" type="slidenum">
              <a:rPr lang="en-US" smtClean="0">
                <a:solidFill>
                  <a:srgbClr val="0A2D50"/>
                </a:solidFill>
              </a:rPr>
              <a:pPr/>
              <a:t>7</a:t>
            </a:fld>
            <a:endParaRPr lang="en-US">
              <a:solidFill>
                <a:srgbClr val="0A2D50"/>
              </a:solidFill>
            </a:endParaRPr>
          </a:p>
        </p:txBody>
      </p:sp>
    </p:spTree>
    <p:extLst>
      <p:ext uri="{BB962C8B-B14F-4D97-AF65-F5344CB8AC3E}">
        <p14:creationId xmlns:p14="http://schemas.microsoft.com/office/powerpoint/2010/main" val="31674993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383B-ABBF-904C-A9DE-07FE4C166109}"/>
              </a:ext>
            </a:extLst>
          </p:cNvPr>
          <p:cNvSpPr>
            <a:spLocks noGrp="1"/>
          </p:cNvSpPr>
          <p:nvPr>
            <p:ph type="title"/>
          </p:nvPr>
        </p:nvSpPr>
        <p:spPr/>
        <p:txBody>
          <a:bodyPr/>
          <a:lstStyle/>
          <a:p>
            <a:r>
              <a:rPr lang="en-US" dirty="0"/>
              <a:t>Marking scheme</a:t>
            </a:r>
          </a:p>
        </p:txBody>
      </p:sp>
      <p:sp>
        <p:nvSpPr>
          <p:cNvPr id="3" name="Content Placeholder 2">
            <a:extLst>
              <a:ext uri="{FF2B5EF4-FFF2-40B4-BE49-F238E27FC236}">
                <a16:creationId xmlns:a16="http://schemas.microsoft.com/office/drawing/2014/main" id="{A90E7CC0-71C2-FD45-8AA7-54353FFDE2AA}"/>
              </a:ext>
            </a:extLst>
          </p:cNvPr>
          <p:cNvSpPr>
            <a:spLocks noGrp="1"/>
          </p:cNvSpPr>
          <p:nvPr>
            <p:ph idx="1"/>
          </p:nvPr>
        </p:nvSpPr>
        <p:spPr/>
        <p:txBody>
          <a:bodyPr>
            <a:normAutofit fontScale="85000" lnSpcReduction="20000"/>
          </a:bodyPr>
          <a:lstStyle/>
          <a:p>
            <a:pPr marL="0" indent="0">
              <a:buNone/>
            </a:pPr>
            <a:r>
              <a:rPr lang="en-GB" dirty="0"/>
              <a:t>Part 1 and part 2 of the coursework each are worth 15% of the overall mark for 4CCS1ISE. This breaks down as shown below:</a:t>
            </a:r>
          </a:p>
          <a:p>
            <a:pPr marL="0" indent="0">
              <a:buNone/>
            </a:pPr>
            <a:endParaRPr lang="en-GB" dirty="0"/>
          </a:p>
          <a:p>
            <a:pPr marL="0" indent="0">
              <a:buNone/>
            </a:pPr>
            <a:r>
              <a:rPr lang="en-GB" dirty="0"/>
              <a:t>Part 1 – 15%</a:t>
            </a:r>
          </a:p>
          <a:p>
            <a:pPr lvl="1"/>
            <a:r>
              <a:rPr lang="en-GB" dirty="0"/>
              <a:t>Team management and process: 10 Marks</a:t>
            </a:r>
          </a:p>
          <a:p>
            <a:pPr lvl="1"/>
            <a:r>
              <a:rPr lang="en-GB" dirty="0"/>
              <a:t>Requirement analysis: 25 Marks</a:t>
            </a:r>
          </a:p>
          <a:p>
            <a:pPr lvl="1"/>
            <a:r>
              <a:rPr lang="en-GB" dirty="0"/>
              <a:t>Use case diagram: 20 Marks</a:t>
            </a:r>
          </a:p>
          <a:p>
            <a:pPr lvl="1"/>
            <a:r>
              <a:rPr lang="en-GB" dirty="0"/>
              <a:t>Use cases descriptions: 20 Marks</a:t>
            </a:r>
          </a:p>
          <a:p>
            <a:pPr lvl="1"/>
            <a:r>
              <a:rPr lang="en-GB" dirty="0"/>
              <a:t>Class diagram: 25 Marks</a:t>
            </a:r>
          </a:p>
          <a:p>
            <a:pPr lvl="1"/>
            <a:r>
              <a:rPr lang="en-GB" dirty="0"/>
              <a:t>Diagrams source code (.zip): not marked but mandatory.</a:t>
            </a:r>
          </a:p>
          <a:p>
            <a:pPr lvl="1"/>
            <a:endParaRPr lang="en-GB" dirty="0"/>
          </a:p>
          <a:p>
            <a:pPr marL="0" indent="0">
              <a:buNone/>
            </a:pPr>
            <a:r>
              <a:rPr lang="en-GB" dirty="0"/>
              <a:t>Part 2 – 15%</a:t>
            </a:r>
          </a:p>
          <a:p>
            <a:pPr lvl="1"/>
            <a:r>
              <a:rPr lang="en-GB" dirty="0"/>
              <a:t>Team management and process: 10 Marks</a:t>
            </a:r>
          </a:p>
          <a:p>
            <a:pPr lvl="1"/>
            <a:r>
              <a:rPr lang="en-GB" dirty="0"/>
              <a:t>State machine diagram(s): 20 Marks</a:t>
            </a:r>
          </a:p>
          <a:p>
            <a:pPr lvl="1"/>
            <a:r>
              <a:rPr lang="en-GB" dirty="0"/>
              <a:t>Refactored class diagram: 30 Marks</a:t>
            </a:r>
          </a:p>
          <a:p>
            <a:pPr lvl="1"/>
            <a:r>
              <a:rPr lang="en-GB" dirty="0"/>
              <a:t>Sequence diagrams: 20 Marks</a:t>
            </a:r>
          </a:p>
          <a:p>
            <a:pPr lvl="1"/>
            <a:r>
              <a:rPr lang="en-GB" dirty="0"/>
              <a:t>Testing plan: 20 Marks</a:t>
            </a:r>
          </a:p>
          <a:p>
            <a:pPr lvl="1"/>
            <a:r>
              <a:rPr lang="en-GB" dirty="0"/>
              <a:t>Diagrams source code (.zip): not marked but mandatory.</a:t>
            </a:r>
          </a:p>
          <a:p>
            <a:pPr lvl="1"/>
            <a:endParaRPr lang="en-GB" dirty="0"/>
          </a:p>
          <a:p>
            <a:pPr marL="0" indent="0">
              <a:buNone/>
            </a:pPr>
            <a:endParaRPr lang="en-US" dirty="0"/>
          </a:p>
        </p:txBody>
      </p:sp>
      <p:sp>
        <p:nvSpPr>
          <p:cNvPr id="5" name="Slide Number Placeholder 4">
            <a:extLst>
              <a:ext uri="{FF2B5EF4-FFF2-40B4-BE49-F238E27FC236}">
                <a16:creationId xmlns:a16="http://schemas.microsoft.com/office/drawing/2014/main" id="{162B797C-4E86-1F41-B527-ADABEA40E899}"/>
              </a:ext>
            </a:extLst>
          </p:cNvPr>
          <p:cNvSpPr>
            <a:spLocks noGrp="1"/>
          </p:cNvSpPr>
          <p:nvPr>
            <p:ph type="sldNum" sz="quarter" idx="12"/>
          </p:nvPr>
        </p:nvSpPr>
        <p:spPr/>
        <p:txBody>
          <a:bodyPr/>
          <a:lstStyle/>
          <a:p>
            <a:fld id="{8A04D54F-FA85-F344-8424-FB00D2AE8D01}" type="slidenum">
              <a:rPr lang="en-US" smtClean="0">
                <a:solidFill>
                  <a:srgbClr val="0A2D50"/>
                </a:solidFill>
              </a:rPr>
              <a:pPr/>
              <a:t>8</a:t>
            </a:fld>
            <a:endParaRPr lang="en-US">
              <a:solidFill>
                <a:srgbClr val="0A2D50"/>
              </a:solidFill>
            </a:endParaRPr>
          </a:p>
        </p:txBody>
      </p:sp>
    </p:spTree>
    <p:extLst>
      <p:ext uri="{BB962C8B-B14F-4D97-AF65-F5344CB8AC3E}">
        <p14:creationId xmlns:p14="http://schemas.microsoft.com/office/powerpoint/2010/main" val="11179712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83C3-0EED-A847-9EF3-7DF0198A1E80}"/>
              </a:ext>
            </a:extLst>
          </p:cNvPr>
          <p:cNvSpPr>
            <a:spLocks noGrp="1"/>
          </p:cNvSpPr>
          <p:nvPr>
            <p:ph type="title"/>
          </p:nvPr>
        </p:nvSpPr>
        <p:spPr/>
        <p:txBody>
          <a:bodyPr/>
          <a:lstStyle/>
          <a:p>
            <a:r>
              <a:rPr lang="en-US" dirty="0"/>
              <a:t>Appendix – Existing systems and APIs</a:t>
            </a:r>
          </a:p>
        </p:txBody>
      </p:sp>
      <p:sp>
        <p:nvSpPr>
          <p:cNvPr id="3" name="Content Placeholder 2">
            <a:extLst>
              <a:ext uri="{FF2B5EF4-FFF2-40B4-BE49-F238E27FC236}">
                <a16:creationId xmlns:a16="http://schemas.microsoft.com/office/drawing/2014/main" id="{1F9CC360-E4D5-2E40-9370-A7742D990AC1}"/>
              </a:ext>
            </a:extLst>
          </p:cNvPr>
          <p:cNvSpPr>
            <a:spLocks noGrp="1"/>
          </p:cNvSpPr>
          <p:nvPr>
            <p:ph idx="1"/>
          </p:nvPr>
        </p:nvSpPr>
        <p:spPr/>
        <p:txBody>
          <a:bodyPr/>
          <a:lstStyle/>
          <a:p>
            <a:r>
              <a:rPr lang="en-GB" dirty="0"/>
              <a:t>Below, we describe the functionality provided by the following system that already exist and is in use by </a:t>
            </a:r>
            <a:r>
              <a:rPr lang="en-GB" cap="small" dirty="0"/>
              <a:t>ATOM</a:t>
            </a:r>
            <a:r>
              <a:rPr lang="en-GB" dirty="0"/>
              <a:t>. Your application is required to build on this system and make use of it as appropriate. </a:t>
            </a:r>
          </a:p>
          <a:p>
            <a:endParaRPr lang="en-GB" dirty="0"/>
          </a:p>
          <a:p>
            <a:r>
              <a:rPr lang="en-GB" dirty="0"/>
              <a:t>The Student Conduct Office has an API for managing Academic misconduct cases providing previous offences, referral of cases and consultation of status of cases.</a:t>
            </a:r>
          </a:p>
          <a:p>
            <a:endParaRPr lang="en-US" dirty="0"/>
          </a:p>
        </p:txBody>
      </p:sp>
      <p:sp>
        <p:nvSpPr>
          <p:cNvPr id="5" name="Slide Number Placeholder 4">
            <a:extLst>
              <a:ext uri="{FF2B5EF4-FFF2-40B4-BE49-F238E27FC236}">
                <a16:creationId xmlns:a16="http://schemas.microsoft.com/office/drawing/2014/main" id="{8E4FFF4E-A6E3-D341-A13A-A394DC83FB9D}"/>
              </a:ext>
            </a:extLst>
          </p:cNvPr>
          <p:cNvSpPr>
            <a:spLocks noGrp="1"/>
          </p:cNvSpPr>
          <p:nvPr>
            <p:ph type="sldNum" sz="quarter" idx="12"/>
          </p:nvPr>
        </p:nvSpPr>
        <p:spPr/>
        <p:txBody>
          <a:bodyPr/>
          <a:lstStyle/>
          <a:p>
            <a:fld id="{8A04D54F-FA85-F344-8424-FB00D2AE8D01}" type="slidenum">
              <a:rPr lang="en-US" smtClean="0">
                <a:solidFill>
                  <a:srgbClr val="0A2D50"/>
                </a:solidFill>
              </a:rPr>
              <a:pPr/>
              <a:t>9</a:t>
            </a:fld>
            <a:endParaRPr lang="en-US">
              <a:solidFill>
                <a:srgbClr val="0A2D50"/>
              </a:solidFill>
            </a:endParaRPr>
          </a:p>
        </p:txBody>
      </p:sp>
    </p:spTree>
    <p:extLst>
      <p:ext uri="{BB962C8B-B14F-4D97-AF65-F5344CB8AC3E}">
        <p14:creationId xmlns:p14="http://schemas.microsoft.com/office/powerpoint/2010/main" val="460768840"/>
      </p:ext>
    </p:extLst>
  </p:cSld>
  <p:clrMapOvr>
    <a:masterClrMapping/>
  </p:clrMapOvr>
  <p:transition>
    <p:fade/>
  </p:transition>
</p:sld>
</file>

<file path=ppt/theme/theme1.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1759</Words>
  <Application>Microsoft Macintosh PowerPoint</Application>
  <PresentationFormat>Widescreen</PresentationFormat>
  <Paragraphs>197</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Georgia</vt:lpstr>
      <vt:lpstr>Impact</vt:lpstr>
      <vt:lpstr>Wingdings</vt:lpstr>
      <vt:lpstr>KCL UPDATE v4 4x3</vt:lpstr>
      <vt:lpstr>4CCS1ISE – Introduction to Software Engineering</vt:lpstr>
      <vt:lpstr>Learning objectives and scope</vt:lpstr>
      <vt:lpstr>Coursework specification</vt:lpstr>
      <vt:lpstr>The Academic Misconduct Management System</vt:lpstr>
      <vt:lpstr>The misconduct process</vt:lpstr>
      <vt:lpstr>The misconduct process (cont’d)</vt:lpstr>
      <vt:lpstr>The misconduct process (cont’d)</vt:lpstr>
      <vt:lpstr>Marking scheme</vt:lpstr>
      <vt:lpstr>Appendix – Existing systems and APIs</vt:lpstr>
      <vt:lpstr>SCO API</vt:lpstr>
      <vt:lpstr>Refactored Class Diagram</vt:lpstr>
      <vt:lpstr>Class diagram</vt:lpstr>
      <vt:lpstr>State machine diagram</vt:lpstr>
      <vt:lpstr>State machine diagram</vt:lpstr>
      <vt:lpstr>Sequence Diagrams</vt:lpstr>
      <vt:lpstr>Sequence diagrams</vt:lpstr>
      <vt:lpstr>Testing plan</vt:lpstr>
      <vt:lpstr>Testing plan</vt:lpstr>
      <vt:lpstr>Testing plan</vt:lpstr>
      <vt:lpstr>Team management &amp; Process</vt:lpstr>
      <vt:lpstr>References</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4CCS1ISE – Introduction to Software Engineering</dc:title>
  <dc:creator>Zschaler, Steffen</dc:creator>
  <cp:lastModifiedBy>Magela Cunha, Leonardo</cp:lastModifiedBy>
  <cp:revision>4</cp:revision>
  <dcterms:created xsi:type="dcterms:W3CDTF">2018-11-23T12:28:07Z</dcterms:created>
  <dcterms:modified xsi:type="dcterms:W3CDTF">2021-05-15T13:55:19Z</dcterms:modified>
</cp:coreProperties>
</file>