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310" r:id="rId4"/>
    <p:sldId id="343" r:id="rId5"/>
    <p:sldId id="345" r:id="rId6"/>
    <p:sldId id="30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chaler, Steffen" initials="ZS" lastIdx="2" clrIdx="0">
    <p:extLst>
      <p:ext uri="{19B8F6BF-5375-455C-9EA6-DF929625EA0E}">
        <p15:presenceInfo xmlns:p15="http://schemas.microsoft.com/office/powerpoint/2012/main" userId="S-1-5-21-1101985487-4055868668-2532615317-1516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AEC"/>
    <a:srgbClr val="C8E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4C954-56B8-9548-AFF1-5F20890BEEED}" v="77" dt="2021-01-20T02:56:36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agela Cunha" userId="8ae5dc3a-8f9a-47dd-bf4b-c4fd0673a227" providerId="ADAL" clId="{9C46593A-D9CD-164A-92A9-DC5C2ED6C8DB}"/>
    <pc:docChg chg="custSel addSld delSld modSld">
      <pc:chgData name="Leonardo Magela Cunha" userId="8ae5dc3a-8f9a-47dd-bf4b-c4fd0673a227" providerId="ADAL" clId="{9C46593A-D9CD-164A-92A9-DC5C2ED6C8DB}" dt="2019-01-08T15:16:01.208" v="9"/>
      <pc:docMkLst>
        <pc:docMk/>
      </pc:docMkLst>
      <pc:sldChg chg="add">
        <pc:chgData name="Leonardo Magela Cunha" userId="8ae5dc3a-8f9a-47dd-bf4b-c4fd0673a227" providerId="ADAL" clId="{9C46593A-D9CD-164A-92A9-DC5C2ED6C8DB}" dt="2019-01-08T15:15:59.603" v="8"/>
        <pc:sldMkLst>
          <pc:docMk/>
          <pc:sldMk cId="3333867711" sldId="330"/>
        </pc:sldMkLst>
      </pc:sldChg>
      <pc:sldChg chg="add">
        <pc:chgData name="Leonardo Magela Cunha" userId="8ae5dc3a-8f9a-47dd-bf4b-c4fd0673a227" providerId="ADAL" clId="{9C46593A-D9CD-164A-92A9-DC5C2ED6C8DB}" dt="2019-01-08T15:16:01.208" v="9"/>
        <pc:sldMkLst>
          <pc:docMk/>
          <pc:sldMk cId="3116031056" sldId="331"/>
        </pc:sldMkLst>
      </pc:sldChg>
    </pc:docChg>
  </pc:docChgLst>
  <pc:docChgLst>
    <pc:chgData name="Magela Cunha, Leonardo" userId="S::k1771640@kcl.ac.uk::8ae5dc3a-8f9a-47dd-bf4b-c4fd0673a227" providerId="AD" clId="Web-{09389D8B-B168-B62D-1FFB-0F6B4311AEFA}"/>
    <pc:docChg chg="modSld">
      <pc:chgData name="Magela Cunha, Leonardo" userId="S::k1771640@kcl.ac.uk::8ae5dc3a-8f9a-47dd-bf4b-c4fd0673a227" providerId="AD" clId="Web-{09389D8B-B168-B62D-1FFB-0F6B4311AEFA}" dt="2019-01-23T11:16:19.745" v="16" actId="20577"/>
      <pc:docMkLst>
        <pc:docMk/>
      </pc:docMkLst>
      <pc:sldChg chg="mod modShow">
        <pc:chgData name="Magela Cunha, Leonardo" userId="S::k1771640@kcl.ac.uk::8ae5dc3a-8f9a-47dd-bf4b-c4fd0673a227" providerId="AD" clId="Web-{09389D8B-B168-B62D-1FFB-0F6B4311AEFA}" dt="2019-01-23T11:09:40.920" v="0"/>
        <pc:sldMkLst>
          <pc:docMk/>
          <pc:sldMk cId="2259840338" sldId="336"/>
        </pc:sldMkLst>
      </pc:sldChg>
      <pc:sldChg chg="modSp mod modShow">
        <pc:chgData name="Magela Cunha, Leonardo" userId="S::k1771640@kcl.ac.uk::8ae5dc3a-8f9a-47dd-bf4b-c4fd0673a227" providerId="AD" clId="Web-{09389D8B-B168-B62D-1FFB-0F6B4311AEFA}" dt="2019-01-23T11:16:19.745" v="15" actId="20577"/>
        <pc:sldMkLst>
          <pc:docMk/>
          <pc:sldMk cId="4187010602" sldId="365"/>
        </pc:sldMkLst>
        <pc:spChg chg="mod">
          <ac:chgData name="Magela Cunha, Leonardo" userId="S::k1771640@kcl.ac.uk::8ae5dc3a-8f9a-47dd-bf4b-c4fd0673a227" providerId="AD" clId="Web-{09389D8B-B168-B62D-1FFB-0F6B4311AEFA}" dt="2019-01-23T11:16:19.745" v="15" actId="20577"/>
          <ac:spMkLst>
            <pc:docMk/>
            <pc:sldMk cId="4187010602" sldId="365"/>
            <ac:spMk id="3" creationId="{1C8CFDBC-6DBE-6649-BDE9-9226E75533AF}"/>
          </ac:spMkLst>
        </pc:spChg>
      </pc:sldChg>
      <pc:sldChg chg="mod modShow">
        <pc:chgData name="Magela Cunha, Leonardo" userId="S::k1771640@kcl.ac.uk::8ae5dc3a-8f9a-47dd-bf4b-c4fd0673a227" providerId="AD" clId="Web-{09389D8B-B168-B62D-1FFB-0F6B4311AEFA}" dt="2019-01-23T11:09:41.107" v="2"/>
        <pc:sldMkLst>
          <pc:docMk/>
          <pc:sldMk cId="2469368552" sldId="367"/>
        </pc:sldMkLst>
      </pc:sldChg>
    </pc:docChg>
  </pc:docChgLst>
  <pc:docChgLst>
    <pc:chgData name="Magela Cunha, Leonardo" userId="8ae5dc3a-8f9a-47dd-bf4b-c4fd0673a227" providerId="ADAL" clId="{201E12C4-996C-DD40-A2E4-6A46AD75AA7E}"/>
    <pc:docChg chg="delSld modSld">
      <pc:chgData name="Magela Cunha, Leonardo" userId="8ae5dc3a-8f9a-47dd-bf4b-c4fd0673a227" providerId="ADAL" clId="{201E12C4-996C-DD40-A2E4-6A46AD75AA7E}" dt="2020-01-25T10:57:45.608" v="12" actId="20577"/>
      <pc:docMkLst>
        <pc:docMk/>
      </pc:docMkLst>
      <pc:sldChg chg="modSp">
        <pc:chgData name="Magela Cunha, Leonardo" userId="8ae5dc3a-8f9a-47dd-bf4b-c4fd0673a227" providerId="ADAL" clId="{201E12C4-996C-DD40-A2E4-6A46AD75AA7E}" dt="2020-01-25T10:57:45.608" v="12" actId="20577"/>
        <pc:sldMkLst>
          <pc:docMk/>
          <pc:sldMk cId="2522123440" sldId="312"/>
        </pc:sldMkLst>
        <pc:spChg chg="mod">
          <ac:chgData name="Magela Cunha, Leonardo" userId="8ae5dc3a-8f9a-47dd-bf4b-c4fd0673a227" providerId="ADAL" clId="{201E12C4-996C-DD40-A2E4-6A46AD75AA7E}" dt="2020-01-25T10:57:45.608" v="12" actId="20577"/>
          <ac:spMkLst>
            <pc:docMk/>
            <pc:sldMk cId="2522123440" sldId="312"/>
            <ac:spMk id="3" creationId="{00000000-0000-0000-0000-000000000000}"/>
          </ac:spMkLst>
        </pc:spChg>
      </pc:sldChg>
      <pc:sldChg chg="del">
        <pc:chgData name="Magela Cunha, Leonardo" userId="8ae5dc3a-8f9a-47dd-bf4b-c4fd0673a227" providerId="ADAL" clId="{201E12C4-996C-DD40-A2E4-6A46AD75AA7E}" dt="2020-01-25T10:57:38.242" v="11" actId="2696"/>
        <pc:sldMkLst>
          <pc:docMk/>
          <pc:sldMk cId="1232092986" sldId="327"/>
        </pc:sldMkLst>
      </pc:sldChg>
      <pc:sldChg chg="del">
        <pc:chgData name="Magela Cunha, Leonardo" userId="8ae5dc3a-8f9a-47dd-bf4b-c4fd0673a227" providerId="ADAL" clId="{201E12C4-996C-DD40-A2E4-6A46AD75AA7E}" dt="2020-01-25T10:57:35.481" v="1" actId="2696"/>
        <pc:sldMkLst>
          <pc:docMk/>
          <pc:sldMk cId="1768822985" sldId="1287"/>
        </pc:sldMkLst>
      </pc:sldChg>
      <pc:sldChg chg="del">
        <pc:chgData name="Magela Cunha, Leonardo" userId="8ae5dc3a-8f9a-47dd-bf4b-c4fd0673a227" providerId="ADAL" clId="{201E12C4-996C-DD40-A2E4-6A46AD75AA7E}" dt="2020-01-25T10:57:35.401" v="0" actId="2696"/>
        <pc:sldMkLst>
          <pc:docMk/>
          <pc:sldMk cId="1719557742" sldId="1421"/>
        </pc:sldMkLst>
      </pc:sldChg>
      <pc:sldChg chg="del">
        <pc:chgData name="Magela Cunha, Leonardo" userId="8ae5dc3a-8f9a-47dd-bf4b-c4fd0673a227" providerId="ADAL" clId="{201E12C4-996C-DD40-A2E4-6A46AD75AA7E}" dt="2020-01-25T10:57:35.543" v="2" actId="2696"/>
        <pc:sldMkLst>
          <pc:docMk/>
          <pc:sldMk cId="2872392087" sldId="1442"/>
        </pc:sldMkLst>
      </pc:sldChg>
      <pc:sldChg chg="del">
        <pc:chgData name="Magela Cunha, Leonardo" userId="8ae5dc3a-8f9a-47dd-bf4b-c4fd0673a227" providerId="ADAL" clId="{201E12C4-996C-DD40-A2E4-6A46AD75AA7E}" dt="2020-01-25T10:57:35.596" v="3" actId="2696"/>
        <pc:sldMkLst>
          <pc:docMk/>
          <pc:sldMk cId="2342405187" sldId="1443"/>
        </pc:sldMkLst>
      </pc:sldChg>
      <pc:sldChg chg="del">
        <pc:chgData name="Magela Cunha, Leonardo" userId="8ae5dc3a-8f9a-47dd-bf4b-c4fd0673a227" providerId="ADAL" clId="{201E12C4-996C-DD40-A2E4-6A46AD75AA7E}" dt="2020-01-25T10:57:35.634" v="4" actId="2696"/>
        <pc:sldMkLst>
          <pc:docMk/>
          <pc:sldMk cId="4205068372" sldId="1444"/>
        </pc:sldMkLst>
      </pc:sldChg>
      <pc:sldChg chg="del">
        <pc:chgData name="Magela Cunha, Leonardo" userId="8ae5dc3a-8f9a-47dd-bf4b-c4fd0673a227" providerId="ADAL" clId="{201E12C4-996C-DD40-A2E4-6A46AD75AA7E}" dt="2020-01-25T10:57:35.870" v="10" actId="2696"/>
        <pc:sldMkLst>
          <pc:docMk/>
          <pc:sldMk cId="196764974" sldId="1445"/>
        </pc:sldMkLst>
      </pc:sldChg>
      <pc:sldChg chg="del">
        <pc:chgData name="Magela Cunha, Leonardo" userId="8ae5dc3a-8f9a-47dd-bf4b-c4fd0673a227" providerId="ADAL" clId="{201E12C4-996C-DD40-A2E4-6A46AD75AA7E}" dt="2020-01-25T10:57:35.731" v="6" actId="2696"/>
        <pc:sldMkLst>
          <pc:docMk/>
          <pc:sldMk cId="1270352549" sldId="1446"/>
        </pc:sldMkLst>
      </pc:sldChg>
      <pc:sldChg chg="del">
        <pc:chgData name="Magela Cunha, Leonardo" userId="8ae5dc3a-8f9a-47dd-bf4b-c4fd0673a227" providerId="ADAL" clId="{201E12C4-996C-DD40-A2E4-6A46AD75AA7E}" dt="2020-01-25T10:57:35.780" v="7" actId="2696"/>
        <pc:sldMkLst>
          <pc:docMk/>
          <pc:sldMk cId="1513137548" sldId="1447"/>
        </pc:sldMkLst>
      </pc:sldChg>
      <pc:sldChg chg="del">
        <pc:chgData name="Magela Cunha, Leonardo" userId="8ae5dc3a-8f9a-47dd-bf4b-c4fd0673a227" providerId="ADAL" clId="{201E12C4-996C-DD40-A2E4-6A46AD75AA7E}" dt="2020-01-25T10:57:35.820" v="8" actId="2696"/>
        <pc:sldMkLst>
          <pc:docMk/>
          <pc:sldMk cId="1915928449" sldId="1448"/>
        </pc:sldMkLst>
      </pc:sldChg>
      <pc:sldChg chg="del">
        <pc:chgData name="Magela Cunha, Leonardo" userId="8ae5dc3a-8f9a-47dd-bf4b-c4fd0673a227" providerId="ADAL" clId="{201E12C4-996C-DD40-A2E4-6A46AD75AA7E}" dt="2020-01-25T10:57:35.845" v="9" actId="2696"/>
        <pc:sldMkLst>
          <pc:docMk/>
          <pc:sldMk cId="753441363" sldId="1449"/>
        </pc:sldMkLst>
      </pc:sldChg>
      <pc:sldChg chg="del">
        <pc:chgData name="Magela Cunha, Leonardo" userId="8ae5dc3a-8f9a-47dd-bf4b-c4fd0673a227" providerId="ADAL" clId="{201E12C4-996C-DD40-A2E4-6A46AD75AA7E}" dt="2020-01-25T10:57:35.677" v="5" actId="2696"/>
        <pc:sldMkLst>
          <pc:docMk/>
          <pc:sldMk cId="1677544775" sldId="1450"/>
        </pc:sldMkLst>
      </pc:sldChg>
    </pc:docChg>
  </pc:docChgLst>
  <pc:docChgLst>
    <pc:chgData name="Leonardo Magela Cunha" userId="8ae5dc3a-8f9a-47dd-bf4b-c4fd0673a227" providerId="ADAL" clId="{8B39C9DF-79D3-2E43-ACED-F821981D5AF7}"/>
    <pc:docChg chg="undo custSel addSld delSld modSld sldOrd">
      <pc:chgData name="Leonardo Magela Cunha" userId="8ae5dc3a-8f9a-47dd-bf4b-c4fd0673a227" providerId="ADAL" clId="{8B39C9DF-79D3-2E43-ACED-F821981D5AF7}" dt="2019-01-21T01:17:53.190" v="7062" actId="478"/>
      <pc:docMkLst>
        <pc:docMk/>
      </pc:docMkLst>
      <pc:sldChg chg="add del modTransition">
        <pc:chgData name="Leonardo Magela Cunha" userId="8ae5dc3a-8f9a-47dd-bf4b-c4fd0673a227" providerId="ADAL" clId="{8B39C9DF-79D3-2E43-ACED-F821981D5AF7}" dt="2019-01-20T23:12:05.749" v="6471" actId="2696"/>
        <pc:sldMkLst>
          <pc:docMk/>
          <pc:sldMk cId="3138909702" sldId="257"/>
        </pc:sldMkLst>
      </pc:sldChg>
      <pc:sldChg chg="add del modTransition">
        <pc:chgData name="Leonardo Magela Cunha" userId="8ae5dc3a-8f9a-47dd-bf4b-c4fd0673a227" providerId="ADAL" clId="{8B39C9DF-79D3-2E43-ACED-F821981D5AF7}" dt="2019-01-20T23:12:05.794" v="6472" actId="2696"/>
        <pc:sldMkLst>
          <pc:docMk/>
          <pc:sldMk cId="3530362297" sldId="258"/>
        </pc:sldMkLst>
      </pc:sldChg>
      <pc:sldChg chg="add">
        <pc:chgData name="Leonardo Magela Cunha" userId="8ae5dc3a-8f9a-47dd-bf4b-c4fd0673a227" providerId="ADAL" clId="{8B39C9DF-79D3-2E43-ACED-F821981D5AF7}" dt="2019-01-21T00:27:14.964" v="6742"/>
        <pc:sldMkLst>
          <pc:docMk/>
          <pc:sldMk cId="2073470602" sldId="298"/>
        </pc:sldMkLst>
      </pc:sldChg>
      <pc:sldChg chg="add">
        <pc:chgData name="Leonardo Magela Cunha" userId="8ae5dc3a-8f9a-47dd-bf4b-c4fd0673a227" providerId="ADAL" clId="{8B39C9DF-79D3-2E43-ACED-F821981D5AF7}" dt="2019-01-21T00:27:14.964" v="6742"/>
        <pc:sldMkLst>
          <pc:docMk/>
          <pc:sldMk cId="194327926" sldId="299"/>
        </pc:sldMkLst>
      </pc:sldChg>
      <pc:sldChg chg="del">
        <pc:chgData name="Leonardo Magela Cunha" userId="8ae5dc3a-8f9a-47dd-bf4b-c4fd0673a227" providerId="ADAL" clId="{8B39C9DF-79D3-2E43-ACED-F821981D5AF7}" dt="2019-01-20T11:12:07.136" v="3467" actId="2696"/>
        <pc:sldMkLst>
          <pc:docMk/>
          <pc:sldMk cId="1098169640" sldId="320"/>
        </pc:sldMkLst>
      </pc:sldChg>
      <pc:sldChg chg="modSp del">
        <pc:chgData name="Leonardo Magela Cunha" userId="8ae5dc3a-8f9a-47dd-bf4b-c4fd0673a227" providerId="ADAL" clId="{8B39C9DF-79D3-2E43-ACED-F821981D5AF7}" dt="2019-01-20T19:54:33.884" v="4865" actId="2696"/>
        <pc:sldMkLst>
          <pc:docMk/>
          <pc:sldMk cId="2928137919" sldId="321"/>
        </pc:sldMkLst>
        <pc:spChg chg="mod">
          <ac:chgData name="Leonardo Magela Cunha" userId="8ae5dc3a-8f9a-47dd-bf4b-c4fd0673a227" providerId="ADAL" clId="{8B39C9DF-79D3-2E43-ACED-F821981D5AF7}" dt="2019-01-20T19:54:17.459" v="4863" actId="27636"/>
          <ac:spMkLst>
            <pc:docMk/>
            <pc:sldMk cId="2928137919" sldId="321"/>
            <ac:spMk id="3" creationId="{00000000-0000-0000-0000-000000000000}"/>
          </ac:spMkLst>
        </pc:spChg>
      </pc:sldChg>
      <pc:sldChg chg="modSp del">
        <pc:chgData name="Leonardo Magela Cunha" userId="8ae5dc3a-8f9a-47dd-bf4b-c4fd0673a227" providerId="ADAL" clId="{8B39C9DF-79D3-2E43-ACED-F821981D5AF7}" dt="2019-01-21T00:27:19.506" v="6743" actId="2696"/>
        <pc:sldMkLst>
          <pc:docMk/>
          <pc:sldMk cId="2609602231" sldId="329"/>
        </pc:sldMkLst>
        <pc:spChg chg="mod">
          <ac:chgData name="Leonardo Magela Cunha" userId="8ae5dc3a-8f9a-47dd-bf4b-c4fd0673a227" providerId="ADAL" clId="{8B39C9DF-79D3-2E43-ACED-F821981D5AF7}" dt="2019-01-20T19:54:20.783" v="4864"/>
          <ac:spMkLst>
            <pc:docMk/>
            <pc:sldMk cId="2609602231" sldId="329"/>
            <ac:spMk id="8" creationId="{4E78DA71-0D24-2A45-B3FD-6282455F8BE6}"/>
          </ac:spMkLst>
        </pc:spChg>
      </pc:sldChg>
      <pc:sldChg chg="modSp">
        <pc:chgData name="Leonardo Magela Cunha" userId="8ae5dc3a-8f9a-47dd-bf4b-c4fd0673a227" providerId="ADAL" clId="{8B39C9DF-79D3-2E43-ACED-F821981D5AF7}" dt="2019-01-20T20:07:35.640" v="5213" actId="403"/>
        <pc:sldMkLst>
          <pc:docMk/>
          <pc:sldMk cId="3333867711" sldId="330"/>
        </pc:sldMkLst>
        <pc:spChg chg="mod">
          <ac:chgData name="Leonardo Magela Cunha" userId="8ae5dc3a-8f9a-47dd-bf4b-c4fd0673a227" providerId="ADAL" clId="{8B39C9DF-79D3-2E43-ACED-F821981D5AF7}" dt="2019-01-20T20:07:35.640" v="5213" actId="403"/>
          <ac:spMkLst>
            <pc:docMk/>
            <pc:sldMk cId="3333867711" sldId="330"/>
            <ac:spMk id="8" creationId="{4E78DA71-0D24-2A45-B3FD-6282455F8BE6}"/>
          </ac:spMkLst>
        </pc:spChg>
      </pc:sldChg>
      <pc:sldChg chg="addSp modSp">
        <pc:chgData name="Leonardo Magela Cunha" userId="8ae5dc3a-8f9a-47dd-bf4b-c4fd0673a227" providerId="ADAL" clId="{8B39C9DF-79D3-2E43-ACED-F821981D5AF7}" dt="2019-01-19T17:00:56.823" v="824" actId="14100"/>
        <pc:sldMkLst>
          <pc:docMk/>
          <pc:sldMk cId="3116031056" sldId="331"/>
        </pc:sldMkLst>
        <pc:spChg chg="add mod">
          <ac:chgData name="Leonardo Magela Cunha" userId="8ae5dc3a-8f9a-47dd-bf4b-c4fd0673a227" providerId="ADAL" clId="{8B39C9DF-79D3-2E43-ACED-F821981D5AF7}" dt="2019-01-19T17:00:56.823" v="824" actId="14100"/>
          <ac:spMkLst>
            <pc:docMk/>
            <pc:sldMk cId="3116031056" sldId="331"/>
            <ac:spMk id="2" creationId="{1DE2097F-1AD0-D844-9E9C-D6498689548E}"/>
          </ac:spMkLst>
        </pc:spChg>
        <pc:spChg chg="mod">
          <ac:chgData name="Leonardo Magela Cunha" userId="8ae5dc3a-8f9a-47dd-bf4b-c4fd0673a227" providerId="ADAL" clId="{8B39C9DF-79D3-2E43-ACED-F821981D5AF7}" dt="2019-01-19T16:37:53.648" v="163" actId="20577"/>
          <ac:spMkLst>
            <pc:docMk/>
            <pc:sldMk cId="3116031056" sldId="331"/>
            <ac:spMk id="8" creationId="{4E78DA71-0D24-2A45-B3FD-6282455F8BE6}"/>
          </ac:spMkLst>
        </pc:spChg>
        <pc:spChg chg="add mod">
          <ac:chgData name="Leonardo Magela Cunha" userId="8ae5dc3a-8f9a-47dd-bf4b-c4fd0673a227" providerId="ADAL" clId="{8B39C9DF-79D3-2E43-ACED-F821981D5AF7}" dt="2019-01-19T17:00:36.633" v="820" actId="20577"/>
          <ac:spMkLst>
            <pc:docMk/>
            <pc:sldMk cId="3116031056" sldId="331"/>
            <ac:spMk id="9" creationId="{A379DDF0-27FB-B842-92AF-398315532307}"/>
          </ac:spMkLst>
        </pc:spChg>
        <pc:spChg chg="mod">
          <ac:chgData name="Leonardo Magela Cunha" userId="8ae5dc3a-8f9a-47dd-bf4b-c4fd0673a227" providerId="ADAL" clId="{8B39C9DF-79D3-2E43-ACED-F821981D5AF7}" dt="2019-01-19T16:28:12.986" v="27" actId="20577"/>
          <ac:spMkLst>
            <pc:docMk/>
            <pc:sldMk cId="3116031056" sldId="331"/>
            <ac:spMk id="10" creationId="{29D14251-4324-3C41-86F1-F70092048B2C}"/>
          </ac:spMkLst>
        </pc:spChg>
      </pc:sldChg>
      <pc:sldChg chg="addSp modSp">
        <pc:chgData name="Leonardo Magela Cunha" userId="8ae5dc3a-8f9a-47dd-bf4b-c4fd0673a227" providerId="ADAL" clId="{8B39C9DF-79D3-2E43-ACED-F821981D5AF7}" dt="2019-01-21T00:23:22.576" v="6741" actId="20577"/>
        <pc:sldMkLst>
          <pc:docMk/>
          <pc:sldMk cId="1255572089" sldId="332"/>
        </pc:sldMkLst>
        <pc:spChg chg="mod">
          <ac:chgData name="Leonardo Magela Cunha" userId="8ae5dc3a-8f9a-47dd-bf4b-c4fd0673a227" providerId="ADAL" clId="{8B39C9DF-79D3-2E43-ACED-F821981D5AF7}" dt="2019-01-21T00:23:22.576" v="6741" actId="20577"/>
          <ac:spMkLst>
            <pc:docMk/>
            <pc:sldMk cId="1255572089" sldId="332"/>
            <ac:spMk id="3" creationId="{00000000-0000-0000-0000-000000000000}"/>
          </ac:spMkLst>
        </pc:spChg>
        <pc:picChg chg="add mod">
          <ac:chgData name="Leonardo Magela Cunha" userId="8ae5dc3a-8f9a-47dd-bf4b-c4fd0673a227" providerId="ADAL" clId="{8B39C9DF-79D3-2E43-ACED-F821981D5AF7}" dt="2019-01-20T20:15:04.131" v="5263" actId="14100"/>
          <ac:picMkLst>
            <pc:docMk/>
            <pc:sldMk cId="1255572089" sldId="332"/>
            <ac:picMk id="8" creationId="{3C838E0E-7166-2E45-A9B3-D1ED4F614865}"/>
          </ac:picMkLst>
        </pc:picChg>
      </pc:sldChg>
      <pc:sldChg chg="addSp delSp modSp">
        <pc:chgData name="Leonardo Magela Cunha" userId="8ae5dc3a-8f9a-47dd-bf4b-c4fd0673a227" providerId="ADAL" clId="{8B39C9DF-79D3-2E43-ACED-F821981D5AF7}" dt="2019-01-20T20:15:31.902" v="5267" actId="1076"/>
        <pc:sldMkLst>
          <pc:docMk/>
          <pc:sldMk cId="3179291664" sldId="333"/>
        </pc:sldMkLst>
        <pc:spChg chg="mod">
          <ac:chgData name="Leonardo Magela Cunha" userId="8ae5dc3a-8f9a-47dd-bf4b-c4fd0673a227" providerId="ADAL" clId="{8B39C9DF-79D3-2E43-ACED-F821981D5AF7}" dt="2019-01-20T19:55:41.128" v="4881" actId="20577"/>
          <ac:spMkLst>
            <pc:docMk/>
            <pc:sldMk cId="3179291664" sldId="333"/>
            <ac:spMk id="2" creationId="{00000000-0000-0000-0000-000000000000}"/>
          </ac:spMkLst>
        </pc:spChg>
        <pc:spChg chg="add del">
          <ac:chgData name="Leonardo Magela Cunha" userId="8ae5dc3a-8f9a-47dd-bf4b-c4fd0673a227" providerId="ADAL" clId="{8B39C9DF-79D3-2E43-ACED-F821981D5AF7}" dt="2019-01-20T19:58:11.231" v="4884"/>
          <ac:spMkLst>
            <pc:docMk/>
            <pc:sldMk cId="3179291664" sldId="333"/>
            <ac:spMk id="3" creationId="{00000000-0000-0000-0000-000000000000}"/>
          </ac:spMkLst>
        </pc:spChg>
        <pc:spChg chg="add mod">
          <ac:chgData name="Leonardo Magela Cunha" userId="8ae5dc3a-8f9a-47dd-bf4b-c4fd0673a227" providerId="ADAL" clId="{8B39C9DF-79D3-2E43-ACED-F821981D5AF7}" dt="2019-01-20T20:15:31.902" v="5267" actId="1076"/>
          <ac:spMkLst>
            <pc:docMk/>
            <pc:sldMk cId="3179291664" sldId="333"/>
            <ac:spMk id="9" creationId="{B9288C0B-69BB-0F4A-BEFB-AD52693254E0}"/>
          </ac:spMkLst>
        </pc:spChg>
        <pc:spChg chg="add mod">
          <ac:chgData name="Leonardo Magela Cunha" userId="8ae5dc3a-8f9a-47dd-bf4b-c4fd0673a227" providerId="ADAL" clId="{8B39C9DF-79D3-2E43-ACED-F821981D5AF7}" dt="2019-01-20T20:15:19.705" v="5264" actId="1076"/>
          <ac:spMkLst>
            <pc:docMk/>
            <pc:sldMk cId="3179291664" sldId="333"/>
            <ac:spMk id="10" creationId="{F3FB3BCC-EB49-AF40-8296-C7DE548BD8C9}"/>
          </ac:spMkLst>
        </pc:spChg>
        <pc:picChg chg="add mod">
          <ac:chgData name="Leonardo Magela Cunha" userId="8ae5dc3a-8f9a-47dd-bf4b-c4fd0673a227" providerId="ADAL" clId="{8B39C9DF-79D3-2E43-ACED-F821981D5AF7}" dt="2019-01-20T20:15:23.601" v="5265" actId="1076"/>
          <ac:picMkLst>
            <pc:docMk/>
            <pc:sldMk cId="3179291664" sldId="333"/>
            <ac:picMk id="8" creationId="{033A5FF0-AB16-FB48-A3A3-833B781F12AA}"/>
          </ac:picMkLst>
        </pc:picChg>
      </pc:sldChg>
      <pc:sldChg chg="addSp modSp">
        <pc:chgData name="Leonardo Magela Cunha" userId="8ae5dc3a-8f9a-47dd-bf4b-c4fd0673a227" providerId="ADAL" clId="{8B39C9DF-79D3-2E43-ACED-F821981D5AF7}" dt="2019-01-19T16:46:28.582" v="184" actId="20577"/>
        <pc:sldMkLst>
          <pc:docMk/>
          <pc:sldMk cId="902712513" sldId="334"/>
        </pc:sldMkLst>
        <pc:spChg chg="mod">
          <ac:chgData name="Leonardo Magela Cunha" userId="8ae5dc3a-8f9a-47dd-bf4b-c4fd0673a227" providerId="ADAL" clId="{8B39C9DF-79D3-2E43-ACED-F821981D5AF7}" dt="2019-01-19T16:26:51.338" v="0" actId="20577"/>
          <ac:spMkLst>
            <pc:docMk/>
            <pc:sldMk cId="902712513" sldId="334"/>
            <ac:spMk id="2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19T16:35:55.040" v="162" actId="20577"/>
          <ac:spMkLst>
            <pc:docMk/>
            <pc:sldMk cId="902712513" sldId="334"/>
            <ac:spMk id="3" creationId="{00000000-0000-0000-0000-000000000000}"/>
          </ac:spMkLst>
        </pc:spChg>
        <pc:spChg chg="add mod">
          <ac:chgData name="Leonardo Magela Cunha" userId="8ae5dc3a-8f9a-47dd-bf4b-c4fd0673a227" providerId="ADAL" clId="{8B39C9DF-79D3-2E43-ACED-F821981D5AF7}" dt="2019-01-19T16:30:06.150" v="32" actId="1076"/>
          <ac:spMkLst>
            <pc:docMk/>
            <pc:sldMk cId="902712513" sldId="334"/>
            <ac:spMk id="7" creationId="{F52EA467-6C96-854F-804E-3F25A752080D}"/>
          </ac:spMkLst>
        </pc:spChg>
        <pc:spChg chg="add mod">
          <ac:chgData name="Leonardo Magela Cunha" userId="8ae5dc3a-8f9a-47dd-bf4b-c4fd0673a227" providerId="ADAL" clId="{8B39C9DF-79D3-2E43-ACED-F821981D5AF7}" dt="2019-01-19T16:46:28.582" v="184" actId="20577"/>
          <ac:spMkLst>
            <pc:docMk/>
            <pc:sldMk cId="902712513" sldId="334"/>
            <ac:spMk id="8" creationId="{8217329B-20AF-6A46-8593-FCF08C5420ED}"/>
          </ac:spMkLst>
        </pc:spChg>
        <pc:spChg chg="add mod">
          <ac:chgData name="Leonardo Magela Cunha" userId="8ae5dc3a-8f9a-47dd-bf4b-c4fd0673a227" providerId="ADAL" clId="{8B39C9DF-79D3-2E43-ACED-F821981D5AF7}" dt="2019-01-19T16:34:54.029" v="152" actId="1076"/>
          <ac:spMkLst>
            <pc:docMk/>
            <pc:sldMk cId="902712513" sldId="334"/>
            <ac:spMk id="13" creationId="{7CD61CCB-9E5A-F94B-BE78-382D01903CE5}"/>
          </ac:spMkLst>
        </pc:spChg>
        <pc:spChg chg="add mod">
          <ac:chgData name="Leonardo Magela Cunha" userId="8ae5dc3a-8f9a-47dd-bf4b-c4fd0673a227" providerId="ADAL" clId="{8B39C9DF-79D3-2E43-ACED-F821981D5AF7}" dt="2019-01-19T16:34:49.591" v="151" actId="1076"/>
          <ac:spMkLst>
            <pc:docMk/>
            <pc:sldMk cId="902712513" sldId="334"/>
            <ac:spMk id="14" creationId="{FC0991E4-B074-6842-8B2E-EE4455FB0BA1}"/>
          </ac:spMkLst>
        </pc:spChg>
        <pc:spChg chg="add mod">
          <ac:chgData name="Leonardo Magela Cunha" userId="8ae5dc3a-8f9a-47dd-bf4b-c4fd0673a227" providerId="ADAL" clId="{8B39C9DF-79D3-2E43-ACED-F821981D5AF7}" dt="2019-01-19T16:35:00.418" v="153" actId="1076"/>
          <ac:spMkLst>
            <pc:docMk/>
            <pc:sldMk cId="902712513" sldId="334"/>
            <ac:spMk id="15" creationId="{F961FD76-199F-0A4A-8118-02840A227718}"/>
          </ac:spMkLst>
        </pc:spChg>
        <pc:spChg chg="add mod">
          <ac:chgData name="Leonardo Magela Cunha" userId="8ae5dc3a-8f9a-47dd-bf4b-c4fd0673a227" providerId="ADAL" clId="{8B39C9DF-79D3-2E43-ACED-F821981D5AF7}" dt="2019-01-19T16:35:16.341" v="157" actId="1076"/>
          <ac:spMkLst>
            <pc:docMk/>
            <pc:sldMk cId="902712513" sldId="334"/>
            <ac:spMk id="16" creationId="{8CBAF360-3983-A747-8C4B-9B8A696003C4}"/>
          </ac:spMkLst>
        </pc:spChg>
        <pc:cxnChg chg="add mod">
          <ac:chgData name="Leonardo Magela Cunha" userId="8ae5dc3a-8f9a-47dd-bf4b-c4fd0673a227" providerId="ADAL" clId="{8B39C9DF-79D3-2E43-ACED-F821981D5AF7}" dt="2019-01-19T16:31:30.933" v="46" actId="208"/>
          <ac:cxnSpMkLst>
            <pc:docMk/>
            <pc:sldMk cId="902712513" sldId="334"/>
            <ac:cxnSpMk id="10" creationId="{E8DED0B9-08F7-9247-BBBC-185F4C4A417F}"/>
          </ac:cxnSpMkLst>
        </pc:cxnChg>
        <pc:cxnChg chg="add mod">
          <ac:chgData name="Leonardo Magela Cunha" userId="8ae5dc3a-8f9a-47dd-bf4b-c4fd0673a227" providerId="ADAL" clId="{8B39C9DF-79D3-2E43-ACED-F821981D5AF7}" dt="2019-01-19T16:31:49.239" v="48" actId="208"/>
          <ac:cxnSpMkLst>
            <pc:docMk/>
            <pc:sldMk cId="902712513" sldId="334"/>
            <ac:cxnSpMk id="12" creationId="{1CF9D2B2-2A79-CB46-AB05-34CC7F5A13D9}"/>
          </ac:cxnSpMkLst>
        </pc:cxnChg>
      </pc:sldChg>
      <pc:sldChg chg="modSp">
        <pc:chgData name="Leonardo Magela Cunha" userId="8ae5dc3a-8f9a-47dd-bf4b-c4fd0673a227" providerId="ADAL" clId="{8B39C9DF-79D3-2E43-ACED-F821981D5AF7}" dt="2019-01-21T00:22:53.021" v="6734" actId="207"/>
        <pc:sldMkLst>
          <pc:docMk/>
          <pc:sldMk cId="4223028659" sldId="335"/>
        </pc:sldMkLst>
        <pc:spChg chg="mod">
          <ac:chgData name="Leonardo Magela Cunha" userId="8ae5dc3a-8f9a-47dd-bf4b-c4fd0673a227" providerId="ADAL" clId="{8B39C9DF-79D3-2E43-ACED-F821981D5AF7}" dt="2019-01-20T17:51:33.213" v="4762" actId="20577"/>
          <ac:spMkLst>
            <pc:docMk/>
            <pc:sldMk cId="4223028659" sldId="335"/>
            <ac:spMk id="2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1T00:22:53.021" v="6734" actId="207"/>
          <ac:spMkLst>
            <pc:docMk/>
            <pc:sldMk cId="4223028659" sldId="335"/>
            <ac:spMk id="3" creationId="{00000000-0000-0000-0000-000000000000}"/>
          </ac:spMkLst>
        </pc:spChg>
      </pc:sldChg>
      <pc:sldChg chg="add modTransition">
        <pc:chgData name="Leonardo Magela Cunha" userId="8ae5dc3a-8f9a-47dd-bf4b-c4fd0673a227" providerId="ADAL" clId="{8B39C9DF-79D3-2E43-ACED-F821981D5AF7}" dt="2019-01-20T23:18:16.933" v="6524"/>
        <pc:sldMkLst>
          <pc:docMk/>
          <pc:sldMk cId="2259840338" sldId="336"/>
        </pc:sldMkLst>
      </pc:sldChg>
      <pc:sldChg chg="modSp del ord modTransition">
        <pc:chgData name="Leonardo Magela Cunha" userId="8ae5dc3a-8f9a-47dd-bf4b-c4fd0673a227" providerId="ADAL" clId="{8B39C9DF-79D3-2E43-ACED-F821981D5AF7}" dt="2019-01-20T23:18:02.385" v="6520" actId="2696"/>
        <pc:sldMkLst>
          <pc:docMk/>
          <pc:sldMk cId="3974696895" sldId="336"/>
        </pc:sldMkLst>
        <pc:spChg chg="mod">
          <ac:chgData name="Leonardo Magela Cunha" userId="8ae5dc3a-8f9a-47dd-bf4b-c4fd0673a227" providerId="ADAL" clId="{8B39C9DF-79D3-2E43-ACED-F821981D5AF7}" dt="2019-01-19T17:06:26.742" v="874" actId="20577"/>
          <ac:spMkLst>
            <pc:docMk/>
            <pc:sldMk cId="3974696895" sldId="336"/>
            <ac:spMk id="2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11:24:45.705" v="3564" actId="27636"/>
          <ac:spMkLst>
            <pc:docMk/>
            <pc:sldMk cId="3974696895" sldId="336"/>
            <ac:spMk id="3" creationId="{00000000-0000-0000-0000-000000000000}"/>
          </ac:spMkLst>
        </pc:spChg>
      </pc:sldChg>
      <pc:sldChg chg="modSp">
        <pc:chgData name="Leonardo Magela Cunha" userId="8ae5dc3a-8f9a-47dd-bf4b-c4fd0673a227" providerId="ADAL" clId="{8B39C9DF-79D3-2E43-ACED-F821981D5AF7}" dt="2019-01-20T09:10:12.595" v="3465" actId="20577"/>
        <pc:sldMkLst>
          <pc:docMk/>
          <pc:sldMk cId="2690403615" sldId="337"/>
        </pc:sldMkLst>
        <pc:spChg chg="mod">
          <ac:chgData name="Leonardo Magela Cunha" userId="8ae5dc3a-8f9a-47dd-bf4b-c4fd0673a227" providerId="ADAL" clId="{8B39C9DF-79D3-2E43-ACED-F821981D5AF7}" dt="2019-01-20T09:10:12.595" v="3465" actId="20577"/>
          <ac:spMkLst>
            <pc:docMk/>
            <pc:sldMk cId="2690403615" sldId="337"/>
            <ac:spMk id="7" creationId="{00000000-0000-0000-0000-000000000000}"/>
          </ac:spMkLst>
        </pc:spChg>
      </pc:sldChg>
      <pc:sldChg chg="addSp delSp modSp ord">
        <pc:chgData name="Leonardo Magela Cunha" userId="8ae5dc3a-8f9a-47dd-bf4b-c4fd0673a227" providerId="ADAL" clId="{8B39C9DF-79D3-2E43-ACED-F821981D5AF7}" dt="2019-01-20T14:02:11.307" v="4748" actId="478"/>
        <pc:sldMkLst>
          <pc:docMk/>
          <pc:sldMk cId="1476700522" sldId="338"/>
        </pc:sldMkLst>
        <pc:spChg chg="mod">
          <ac:chgData name="Leonardo Magela Cunha" userId="8ae5dc3a-8f9a-47dd-bf4b-c4fd0673a227" providerId="ADAL" clId="{8B39C9DF-79D3-2E43-ACED-F821981D5AF7}" dt="2019-01-20T14:01:09.339" v="4745"/>
          <ac:spMkLst>
            <pc:docMk/>
            <pc:sldMk cId="1476700522" sldId="338"/>
            <ac:spMk id="3" creationId="{00000000-0000-0000-0000-000000000000}"/>
          </ac:spMkLst>
        </pc:spChg>
        <pc:picChg chg="add del mod">
          <ac:chgData name="Leonardo Magela Cunha" userId="8ae5dc3a-8f9a-47dd-bf4b-c4fd0673a227" providerId="ADAL" clId="{8B39C9DF-79D3-2E43-ACED-F821981D5AF7}" dt="2019-01-20T14:02:11.307" v="4748" actId="478"/>
          <ac:picMkLst>
            <pc:docMk/>
            <pc:sldMk cId="1476700522" sldId="338"/>
            <ac:picMk id="7" creationId="{646DFC63-4C89-9B4E-A8A7-F5D0ED5EAC52}"/>
          </ac:picMkLst>
        </pc:picChg>
      </pc:sldChg>
      <pc:sldChg chg="ord">
        <pc:chgData name="Leonardo Magela Cunha" userId="8ae5dc3a-8f9a-47dd-bf4b-c4fd0673a227" providerId="ADAL" clId="{8B39C9DF-79D3-2E43-ACED-F821981D5AF7}" dt="2019-01-20T13:07:16.779" v="4736"/>
        <pc:sldMkLst>
          <pc:docMk/>
          <pc:sldMk cId="115063896" sldId="339"/>
        </pc:sldMkLst>
      </pc:sldChg>
      <pc:sldChg chg="del">
        <pc:chgData name="Leonardo Magela Cunha" userId="8ae5dc3a-8f9a-47dd-bf4b-c4fd0673a227" providerId="ADAL" clId="{8B39C9DF-79D3-2E43-ACED-F821981D5AF7}" dt="2019-01-20T17:52:59.502" v="4766" actId="2696"/>
        <pc:sldMkLst>
          <pc:docMk/>
          <pc:sldMk cId="2100448502" sldId="340"/>
        </pc:sldMkLst>
      </pc:sldChg>
      <pc:sldChg chg="del">
        <pc:chgData name="Leonardo Magela Cunha" userId="8ae5dc3a-8f9a-47dd-bf4b-c4fd0673a227" providerId="ADAL" clId="{8B39C9DF-79D3-2E43-ACED-F821981D5AF7}" dt="2019-01-20T17:55:45.515" v="4777" actId="2696"/>
        <pc:sldMkLst>
          <pc:docMk/>
          <pc:sldMk cId="131950062" sldId="342"/>
        </pc:sldMkLst>
      </pc:sldChg>
      <pc:sldChg chg="del">
        <pc:chgData name="Leonardo Magela Cunha" userId="8ae5dc3a-8f9a-47dd-bf4b-c4fd0673a227" providerId="ADAL" clId="{8B39C9DF-79D3-2E43-ACED-F821981D5AF7}" dt="2019-01-20T17:55:49.527" v="4778" actId="2696"/>
        <pc:sldMkLst>
          <pc:docMk/>
          <pc:sldMk cId="1863460753" sldId="343"/>
        </pc:sldMkLst>
      </pc:sldChg>
      <pc:sldChg chg="del">
        <pc:chgData name="Leonardo Magela Cunha" userId="8ae5dc3a-8f9a-47dd-bf4b-c4fd0673a227" providerId="ADAL" clId="{8B39C9DF-79D3-2E43-ACED-F821981D5AF7}" dt="2019-01-20T18:36:44.450" v="4859" actId="2696"/>
        <pc:sldMkLst>
          <pc:docMk/>
          <pc:sldMk cId="2075448517" sldId="344"/>
        </pc:sldMkLst>
      </pc:sldChg>
      <pc:sldChg chg="del">
        <pc:chgData name="Leonardo Magela Cunha" userId="8ae5dc3a-8f9a-47dd-bf4b-c4fd0673a227" providerId="ADAL" clId="{8B39C9DF-79D3-2E43-ACED-F821981D5AF7}" dt="2019-01-20T23:24:57.960" v="6525" actId="2696"/>
        <pc:sldMkLst>
          <pc:docMk/>
          <pc:sldMk cId="901373710" sldId="345"/>
        </pc:sldMkLst>
      </pc:sldChg>
      <pc:sldChg chg="del">
        <pc:chgData name="Leonardo Magela Cunha" userId="8ae5dc3a-8f9a-47dd-bf4b-c4fd0673a227" providerId="ADAL" clId="{8B39C9DF-79D3-2E43-ACED-F821981D5AF7}" dt="2019-01-20T23:25:09.714" v="6527" actId="2696"/>
        <pc:sldMkLst>
          <pc:docMk/>
          <pc:sldMk cId="1962452834" sldId="346"/>
        </pc:sldMkLst>
      </pc:sldChg>
      <pc:sldChg chg="del">
        <pc:chgData name="Leonardo Magela Cunha" userId="8ae5dc3a-8f9a-47dd-bf4b-c4fd0673a227" providerId="ADAL" clId="{8B39C9DF-79D3-2E43-ACED-F821981D5AF7}" dt="2019-01-20T23:24:57.973" v="6526" actId="2696"/>
        <pc:sldMkLst>
          <pc:docMk/>
          <pc:sldMk cId="4158287447" sldId="347"/>
        </pc:sldMkLst>
      </pc:sldChg>
      <pc:sldChg chg="del">
        <pc:chgData name="Leonardo Magela Cunha" userId="8ae5dc3a-8f9a-47dd-bf4b-c4fd0673a227" providerId="ADAL" clId="{8B39C9DF-79D3-2E43-ACED-F821981D5AF7}" dt="2019-01-20T23:47:16.991" v="6578" actId="2696"/>
        <pc:sldMkLst>
          <pc:docMk/>
          <pc:sldMk cId="2190145631" sldId="349"/>
        </pc:sldMkLst>
      </pc:sldChg>
      <pc:sldChg chg="del">
        <pc:chgData name="Leonardo Magela Cunha" userId="8ae5dc3a-8f9a-47dd-bf4b-c4fd0673a227" providerId="ADAL" clId="{8B39C9DF-79D3-2E43-ACED-F821981D5AF7}" dt="2019-01-20T23:47:17.003" v="6579" actId="2696"/>
        <pc:sldMkLst>
          <pc:docMk/>
          <pc:sldMk cId="4214354902" sldId="350"/>
        </pc:sldMkLst>
      </pc:sldChg>
      <pc:sldChg chg="del">
        <pc:chgData name="Leonardo Magela Cunha" userId="8ae5dc3a-8f9a-47dd-bf4b-c4fd0673a227" providerId="ADAL" clId="{8B39C9DF-79D3-2E43-ACED-F821981D5AF7}" dt="2019-01-20T23:47:17.015" v="6580" actId="2696"/>
        <pc:sldMkLst>
          <pc:docMk/>
          <pc:sldMk cId="327587790" sldId="351"/>
        </pc:sldMkLst>
      </pc:sldChg>
      <pc:sldChg chg="del">
        <pc:chgData name="Leonardo Magela Cunha" userId="8ae5dc3a-8f9a-47dd-bf4b-c4fd0673a227" providerId="ADAL" clId="{8B39C9DF-79D3-2E43-ACED-F821981D5AF7}" dt="2019-01-20T23:47:17.026" v="6581" actId="2696"/>
        <pc:sldMkLst>
          <pc:docMk/>
          <pc:sldMk cId="657904173" sldId="352"/>
        </pc:sldMkLst>
      </pc:sldChg>
      <pc:sldChg chg="del">
        <pc:chgData name="Leonardo Magela Cunha" userId="8ae5dc3a-8f9a-47dd-bf4b-c4fd0673a227" providerId="ADAL" clId="{8B39C9DF-79D3-2E43-ACED-F821981D5AF7}" dt="2019-01-20T23:47:17.041" v="6582" actId="2696"/>
        <pc:sldMkLst>
          <pc:docMk/>
          <pc:sldMk cId="158294782" sldId="353"/>
        </pc:sldMkLst>
      </pc:sldChg>
      <pc:sldChg chg="del">
        <pc:chgData name="Leonardo Magela Cunha" userId="8ae5dc3a-8f9a-47dd-bf4b-c4fd0673a227" providerId="ADAL" clId="{8B39C9DF-79D3-2E43-ACED-F821981D5AF7}" dt="2019-01-20T23:47:17.057" v="6583" actId="2696"/>
        <pc:sldMkLst>
          <pc:docMk/>
          <pc:sldMk cId="3121698269" sldId="354"/>
        </pc:sldMkLst>
      </pc:sldChg>
      <pc:sldChg chg="del">
        <pc:chgData name="Leonardo Magela Cunha" userId="8ae5dc3a-8f9a-47dd-bf4b-c4fd0673a227" providerId="ADAL" clId="{8B39C9DF-79D3-2E43-ACED-F821981D5AF7}" dt="2019-01-20T23:47:17.071" v="6584" actId="2696"/>
        <pc:sldMkLst>
          <pc:docMk/>
          <pc:sldMk cId="2195965197" sldId="355"/>
        </pc:sldMkLst>
      </pc:sldChg>
      <pc:sldChg chg="del">
        <pc:chgData name="Leonardo Magela Cunha" userId="8ae5dc3a-8f9a-47dd-bf4b-c4fd0673a227" providerId="ADAL" clId="{8B39C9DF-79D3-2E43-ACED-F821981D5AF7}" dt="2019-01-20T23:47:17.086" v="6585" actId="2696"/>
        <pc:sldMkLst>
          <pc:docMk/>
          <pc:sldMk cId="2012612852" sldId="356"/>
        </pc:sldMkLst>
      </pc:sldChg>
      <pc:sldChg chg="del">
        <pc:chgData name="Leonardo Magela Cunha" userId="8ae5dc3a-8f9a-47dd-bf4b-c4fd0673a227" providerId="ADAL" clId="{8B39C9DF-79D3-2E43-ACED-F821981D5AF7}" dt="2019-01-20T23:47:17.098" v="6586" actId="2696"/>
        <pc:sldMkLst>
          <pc:docMk/>
          <pc:sldMk cId="1176395452" sldId="357"/>
        </pc:sldMkLst>
      </pc:sldChg>
      <pc:sldChg chg="del">
        <pc:chgData name="Leonardo Magela Cunha" userId="8ae5dc3a-8f9a-47dd-bf4b-c4fd0673a227" providerId="ADAL" clId="{8B39C9DF-79D3-2E43-ACED-F821981D5AF7}" dt="2019-01-20T23:47:17.108" v="6587" actId="2696"/>
        <pc:sldMkLst>
          <pc:docMk/>
          <pc:sldMk cId="2863851931" sldId="358"/>
        </pc:sldMkLst>
      </pc:sldChg>
      <pc:sldChg chg="del">
        <pc:chgData name="Leonardo Magela Cunha" userId="8ae5dc3a-8f9a-47dd-bf4b-c4fd0673a227" providerId="ADAL" clId="{8B39C9DF-79D3-2E43-ACED-F821981D5AF7}" dt="2019-01-20T23:47:17.120" v="6588" actId="2696"/>
        <pc:sldMkLst>
          <pc:docMk/>
          <pc:sldMk cId="3994215542" sldId="359"/>
        </pc:sldMkLst>
      </pc:sldChg>
      <pc:sldChg chg="del">
        <pc:chgData name="Leonardo Magela Cunha" userId="8ae5dc3a-8f9a-47dd-bf4b-c4fd0673a227" providerId="ADAL" clId="{8B39C9DF-79D3-2E43-ACED-F821981D5AF7}" dt="2019-01-20T23:47:17.131" v="6589" actId="2696"/>
        <pc:sldMkLst>
          <pc:docMk/>
          <pc:sldMk cId="2857770341" sldId="360"/>
        </pc:sldMkLst>
      </pc:sldChg>
      <pc:sldChg chg="del">
        <pc:chgData name="Leonardo Magela Cunha" userId="8ae5dc3a-8f9a-47dd-bf4b-c4fd0673a227" providerId="ADAL" clId="{8B39C9DF-79D3-2E43-ACED-F821981D5AF7}" dt="2019-01-20T23:47:17.143" v="6590" actId="2696"/>
        <pc:sldMkLst>
          <pc:docMk/>
          <pc:sldMk cId="2318790651" sldId="361"/>
        </pc:sldMkLst>
      </pc:sldChg>
      <pc:sldChg chg="del">
        <pc:chgData name="Leonardo Magela Cunha" userId="8ae5dc3a-8f9a-47dd-bf4b-c4fd0673a227" providerId="ADAL" clId="{8B39C9DF-79D3-2E43-ACED-F821981D5AF7}" dt="2019-01-20T23:47:17.151" v="6591" actId="2696"/>
        <pc:sldMkLst>
          <pc:docMk/>
          <pc:sldMk cId="2360276806" sldId="362"/>
        </pc:sldMkLst>
      </pc:sldChg>
      <pc:sldChg chg="addSp delSp modSp add">
        <pc:chgData name="Leonardo Magela Cunha" userId="8ae5dc3a-8f9a-47dd-bf4b-c4fd0673a227" providerId="ADAL" clId="{8B39C9DF-79D3-2E43-ACED-F821981D5AF7}" dt="2019-01-21T00:29:43.090" v="6785" actId="20577"/>
        <pc:sldMkLst>
          <pc:docMk/>
          <pc:sldMk cId="1558685721" sldId="364"/>
        </pc:sldMkLst>
        <pc:spChg chg="mod">
          <ac:chgData name="Leonardo Magela Cunha" userId="8ae5dc3a-8f9a-47dd-bf4b-c4fd0673a227" providerId="ADAL" clId="{8B39C9DF-79D3-2E43-ACED-F821981D5AF7}" dt="2019-01-19T16:48:36.081" v="302" actId="20577"/>
          <ac:spMkLst>
            <pc:docMk/>
            <pc:sldMk cId="1558685721" sldId="364"/>
            <ac:spMk id="2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1T00:29:43.090" v="6785" actId="20577"/>
          <ac:spMkLst>
            <pc:docMk/>
            <pc:sldMk cId="1558685721" sldId="364"/>
            <ac:spMk id="3" creationId="{00000000-0000-0000-0000-000000000000}"/>
          </ac:spMkLst>
        </pc:spChg>
        <pc:spChg chg="add del">
          <ac:chgData name="Leonardo Magela Cunha" userId="8ae5dc3a-8f9a-47dd-bf4b-c4fd0673a227" providerId="ADAL" clId="{8B39C9DF-79D3-2E43-ACED-F821981D5AF7}" dt="2019-01-21T00:01:19.763" v="6611"/>
          <ac:spMkLst>
            <pc:docMk/>
            <pc:sldMk cId="1558685721" sldId="364"/>
            <ac:spMk id="7" creationId="{50F5919A-49D4-684E-A696-32F2E0C24A36}"/>
          </ac:spMkLst>
        </pc:spChg>
        <pc:spChg chg="add del mod">
          <ac:chgData name="Leonardo Magela Cunha" userId="8ae5dc3a-8f9a-47dd-bf4b-c4fd0673a227" providerId="ADAL" clId="{8B39C9DF-79D3-2E43-ACED-F821981D5AF7}" dt="2019-01-21T00:07:54.192" v="6665"/>
          <ac:spMkLst>
            <pc:docMk/>
            <pc:sldMk cId="1558685721" sldId="364"/>
            <ac:spMk id="8" creationId="{1B1D7E0C-FEF7-F74E-B596-94BCE70DAD8E}"/>
          </ac:spMkLst>
        </pc:spChg>
      </pc:sldChg>
      <pc:sldChg chg="modSp add del ord">
        <pc:chgData name="Leonardo Magela Cunha" userId="8ae5dc3a-8f9a-47dd-bf4b-c4fd0673a227" providerId="ADAL" clId="{8B39C9DF-79D3-2E43-ACED-F821981D5AF7}" dt="2019-01-20T23:18:02.409" v="6521" actId="2696"/>
        <pc:sldMkLst>
          <pc:docMk/>
          <pc:sldMk cId="1520572363" sldId="365"/>
        </pc:sldMkLst>
        <pc:spChg chg="mod">
          <ac:chgData name="Leonardo Magela Cunha" userId="8ae5dc3a-8f9a-47dd-bf4b-c4fd0673a227" providerId="ADAL" clId="{8B39C9DF-79D3-2E43-ACED-F821981D5AF7}" dt="2019-01-20T11:25:47.728" v="3579" actId="20577"/>
          <ac:spMkLst>
            <pc:docMk/>
            <pc:sldMk cId="1520572363" sldId="365"/>
            <ac:spMk id="2" creationId="{B50BBB1A-9A94-9C4C-8E19-41ABC597E32A}"/>
          </ac:spMkLst>
        </pc:spChg>
        <pc:spChg chg="mod">
          <ac:chgData name="Leonardo Magela Cunha" userId="8ae5dc3a-8f9a-47dd-bf4b-c4fd0673a227" providerId="ADAL" clId="{8B39C9DF-79D3-2E43-ACED-F821981D5AF7}" dt="2019-01-20T09:07:58.759" v="3428" actId="20577"/>
          <ac:spMkLst>
            <pc:docMk/>
            <pc:sldMk cId="1520572363" sldId="365"/>
            <ac:spMk id="3" creationId="{1C8CFDBC-6DBE-6649-BDE9-9226E75533AF}"/>
          </ac:spMkLst>
        </pc:spChg>
      </pc:sldChg>
      <pc:sldChg chg="add modTransition">
        <pc:chgData name="Leonardo Magela Cunha" userId="8ae5dc3a-8f9a-47dd-bf4b-c4fd0673a227" providerId="ADAL" clId="{8B39C9DF-79D3-2E43-ACED-F821981D5AF7}" dt="2019-01-20T23:18:16.933" v="6524"/>
        <pc:sldMkLst>
          <pc:docMk/>
          <pc:sldMk cId="4187010602" sldId="365"/>
        </pc:sldMkLst>
      </pc:sldChg>
      <pc:sldChg chg="add del modTransition">
        <pc:chgData name="Leonardo Magela Cunha" userId="8ae5dc3a-8f9a-47dd-bf4b-c4fd0673a227" providerId="ADAL" clId="{8B39C9DF-79D3-2E43-ACED-F821981D5AF7}" dt="2019-01-20T11:12:41.935" v="3468" actId="2696"/>
        <pc:sldMkLst>
          <pc:docMk/>
          <pc:sldMk cId="2209204816" sldId="366"/>
        </pc:sldMkLst>
      </pc:sldChg>
      <pc:sldChg chg="addSp modSp add del ord modNotes">
        <pc:chgData name="Leonardo Magela Cunha" userId="8ae5dc3a-8f9a-47dd-bf4b-c4fd0673a227" providerId="ADAL" clId="{8B39C9DF-79D3-2E43-ACED-F821981D5AF7}" dt="2019-01-20T11:13:02.090" v="3485" actId="2696"/>
        <pc:sldMkLst>
          <pc:docMk/>
          <pc:sldMk cId="3363486490" sldId="366"/>
        </pc:sldMkLst>
        <pc:picChg chg="add mod">
          <ac:chgData name="Leonardo Magela Cunha" userId="8ae5dc3a-8f9a-47dd-bf4b-c4fd0673a227" providerId="ADAL" clId="{8B39C9DF-79D3-2E43-ACED-F821981D5AF7}" dt="2019-01-20T11:12:52.059" v="3482"/>
          <ac:picMkLst>
            <pc:docMk/>
            <pc:sldMk cId="3363486490" sldId="366"/>
            <ac:picMk id="5" creationId="{6D51114D-5D9B-E048-9518-16446FC76ADB}"/>
          </ac:picMkLst>
        </pc:picChg>
      </pc:sldChg>
      <pc:sldChg chg="add ord">
        <pc:chgData name="Leonardo Magela Cunha" userId="8ae5dc3a-8f9a-47dd-bf4b-c4fd0673a227" providerId="ADAL" clId="{8B39C9DF-79D3-2E43-ACED-F821981D5AF7}" dt="2019-01-20T19:54:04.669" v="4861"/>
        <pc:sldMkLst>
          <pc:docMk/>
          <pc:sldMk cId="3917754233" sldId="366"/>
        </pc:sldMkLst>
      </pc:sldChg>
      <pc:sldChg chg="addSp delSp modSp add del">
        <pc:chgData name="Leonardo Magela Cunha" userId="8ae5dc3a-8f9a-47dd-bf4b-c4fd0673a227" providerId="ADAL" clId="{8B39C9DF-79D3-2E43-ACED-F821981D5AF7}" dt="2019-01-20T23:18:02.428" v="6522" actId="2696"/>
        <pc:sldMkLst>
          <pc:docMk/>
          <pc:sldMk cId="1993548052" sldId="367"/>
        </pc:sldMkLst>
        <pc:spChg chg="mod">
          <ac:chgData name="Leonardo Magela Cunha" userId="8ae5dc3a-8f9a-47dd-bf4b-c4fd0673a227" providerId="ADAL" clId="{8B39C9DF-79D3-2E43-ACED-F821981D5AF7}" dt="2019-01-20T11:26:03.996" v="3609" actId="20577"/>
          <ac:spMkLst>
            <pc:docMk/>
            <pc:sldMk cId="1993548052" sldId="367"/>
            <ac:spMk id="2" creationId="{F8980EFA-8788-1C43-AA35-707F4F8DA617}"/>
          </ac:spMkLst>
        </pc:spChg>
        <pc:spChg chg="mod">
          <ac:chgData name="Leonardo Magela Cunha" userId="8ae5dc3a-8f9a-47dd-bf4b-c4fd0673a227" providerId="ADAL" clId="{8B39C9DF-79D3-2E43-ACED-F821981D5AF7}" dt="2019-01-20T12:31:55.223" v="4735" actId="20577"/>
          <ac:spMkLst>
            <pc:docMk/>
            <pc:sldMk cId="1993548052" sldId="367"/>
            <ac:spMk id="3" creationId="{63859D79-1D0A-AA4A-9BB6-D6B58D4EBABC}"/>
          </ac:spMkLst>
        </pc:spChg>
        <pc:graphicFrameChg chg="add del">
          <ac:chgData name="Leonardo Magela Cunha" userId="8ae5dc3a-8f9a-47dd-bf4b-c4fd0673a227" providerId="ADAL" clId="{8B39C9DF-79D3-2E43-ACED-F821981D5AF7}" dt="2019-01-20T11:41:46.248" v="4636"/>
          <ac:graphicFrameMkLst>
            <pc:docMk/>
            <pc:sldMk cId="1993548052" sldId="367"/>
            <ac:graphicFrameMk id="7" creationId="{A4704C7F-97C1-3D45-8D89-4500897DD068}"/>
          </ac:graphicFrameMkLst>
        </pc:graphicFrameChg>
        <pc:graphicFrameChg chg="add del">
          <ac:chgData name="Leonardo Magela Cunha" userId="8ae5dc3a-8f9a-47dd-bf4b-c4fd0673a227" providerId="ADAL" clId="{8B39C9DF-79D3-2E43-ACED-F821981D5AF7}" dt="2019-01-20T11:41:54.436" v="4640"/>
          <ac:graphicFrameMkLst>
            <pc:docMk/>
            <pc:sldMk cId="1993548052" sldId="367"/>
            <ac:graphicFrameMk id="8" creationId="{13F480F0-E84B-1F4F-AA80-CD2973C83F8C}"/>
          </ac:graphicFrameMkLst>
        </pc:graphicFrameChg>
        <pc:graphicFrameChg chg="add del">
          <ac:chgData name="Leonardo Magela Cunha" userId="8ae5dc3a-8f9a-47dd-bf4b-c4fd0673a227" providerId="ADAL" clId="{8B39C9DF-79D3-2E43-ACED-F821981D5AF7}" dt="2019-01-20T11:41:57.786" v="4642"/>
          <ac:graphicFrameMkLst>
            <pc:docMk/>
            <pc:sldMk cId="1993548052" sldId="367"/>
            <ac:graphicFrameMk id="9" creationId="{BFF7DA88-EE2D-184A-9091-5EA69B04BBEA}"/>
          </ac:graphicFrameMkLst>
        </pc:graphicFrameChg>
        <pc:graphicFrameChg chg="add del">
          <ac:chgData name="Leonardo Magela Cunha" userId="8ae5dc3a-8f9a-47dd-bf4b-c4fd0673a227" providerId="ADAL" clId="{8B39C9DF-79D3-2E43-ACED-F821981D5AF7}" dt="2019-01-20T11:41:59.340" v="4644"/>
          <ac:graphicFrameMkLst>
            <pc:docMk/>
            <pc:sldMk cId="1993548052" sldId="367"/>
            <ac:graphicFrameMk id="10" creationId="{C5D66F67-C43F-E94A-ACE1-A9BD03E509D5}"/>
          </ac:graphicFrameMkLst>
        </pc:graphicFrameChg>
      </pc:sldChg>
      <pc:sldChg chg="add modTransition">
        <pc:chgData name="Leonardo Magela Cunha" userId="8ae5dc3a-8f9a-47dd-bf4b-c4fd0673a227" providerId="ADAL" clId="{8B39C9DF-79D3-2E43-ACED-F821981D5AF7}" dt="2019-01-20T23:18:16.933" v="6524"/>
        <pc:sldMkLst>
          <pc:docMk/>
          <pc:sldMk cId="2469368552" sldId="367"/>
        </pc:sldMkLst>
      </pc:sldChg>
      <pc:sldChg chg="modSp add">
        <pc:chgData name="Leonardo Magela Cunha" userId="8ae5dc3a-8f9a-47dd-bf4b-c4fd0673a227" providerId="ADAL" clId="{8B39C9DF-79D3-2E43-ACED-F821981D5AF7}" dt="2019-01-20T17:51:40.748" v="4763" actId="20577"/>
        <pc:sldMkLst>
          <pc:docMk/>
          <pc:sldMk cId="2061485729" sldId="1131"/>
        </pc:sldMkLst>
        <pc:spChg chg="mod">
          <ac:chgData name="Leonardo Magela Cunha" userId="8ae5dc3a-8f9a-47dd-bf4b-c4fd0673a227" providerId="ADAL" clId="{8B39C9DF-79D3-2E43-ACED-F821981D5AF7}" dt="2019-01-20T17:51:40.748" v="4763" actId="20577"/>
          <ac:spMkLst>
            <pc:docMk/>
            <pc:sldMk cId="2061485729" sldId="1131"/>
            <ac:spMk id="45057" creationId="{00000000-0000-0000-0000-000000000000}"/>
          </ac:spMkLst>
        </pc:spChg>
        <pc:picChg chg="mod">
          <ac:chgData name="Leonardo Magela Cunha" userId="8ae5dc3a-8f9a-47dd-bf4b-c4fd0673a227" providerId="ADAL" clId="{8B39C9DF-79D3-2E43-ACED-F821981D5AF7}" dt="2019-01-20T17:51:09.393" v="4761" actId="14100"/>
          <ac:picMkLst>
            <pc:docMk/>
            <pc:sldMk cId="2061485729" sldId="1131"/>
            <ac:picMk id="5" creationId="{00000000-0000-0000-0000-000000000000}"/>
          </ac:picMkLst>
        </pc:picChg>
      </pc:sldChg>
      <pc:sldChg chg="add del">
        <pc:chgData name="Leonardo Magela Cunha" userId="8ae5dc3a-8f9a-47dd-bf4b-c4fd0673a227" providerId="ADAL" clId="{8B39C9DF-79D3-2E43-ACED-F821981D5AF7}" dt="2019-01-20T17:50:58.532" v="4759" actId="2696"/>
        <pc:sldMkLst>
          <pc:docMk/>
          <pc:sldMk cId="4293610622" sldId="1132"/>
        </pc:sldMkLst>
      </pc:sldChg>
      <pc:sldChg chg="addSp delSp modSp add">
        <pc:chgData name="Leonardo Magela Cunha" userId="8ae5dc3a-8f9a-47dd-bf4b-c4fd0673a227" providerId="ADAL" clId="{8B39C9DF-79D3-2E43-ACED-F821981D5AF7}" dt="2019-01-21T00:59:53.754" v="7043" actId="1076"/>
        <pc:sldMkLst>
          <pc:docMk/>
          <pc:sldMk cId="2780514626" sldId="1138"/>
        </pc:sldMkLst>
        <pc:spChg chg="mod">
          <ac:chgData name="Leonardo Magela Cunha" userId="8ae5dc3a-8f9a-47dd-bf4b-c4fd0673a227" providerId="ADAL" clId="{8B39C9DF-79D3-2E43-ACED-F821981D5AF7}" dt="2019-01-21T00:59:05.433" v="6967"/>
          <ac:spMkLst>
            <pc:docMk/>
            <pc:sldMk cId="2780514626" sldId="1138"/>
            <ac:spMk id="2" creationId="{00000000-0000-0000-0000-000000000000}"/>
          </ac:spMkLst>
        </pc:spChg>
        <pc:spChg chg="add mod">
          <ac:chgData name="Leonardo Magela Cunha" userId="8ae5dc3a-8f9a-47dd-bf4b-c4fd0673a227" providerId="ADAL" clId="{8B39C9DF-79D3-2E43-ACED-F821981D5AF7}" dt="2019-01-21T00:59:21.641" v="6971" actId="1076"/>
          <ac:spMkLst>
            <pc:docMk/>
            <pc:sldMk cId="2780514626" sldId="1138"/>
            <ac:spMk id="5" creationId="{81D69DAD-A596-D74C-BBBA-36E7713F7551}"/>
          </ac:spMkLst>
        </pc:spChg>
        <pc:spChg chg="mod">
          <ac:chgData name="Leonardo Magela Cunha" userId="8ae5dc3a-8f9a-47dd-bf4b-c4fd0673a227" providerId="ADAL" clId="{8B39C9DF-79D3-2E43-ACED-F821981D5AF7}" dt="2019-01-21T00:59:49.297" v="7042" actId="1038"/>
          <ac:spMkLst>
            <pc:docMk/>
            <pc:sldMk cId="2780514626" sldId="1138"/>
            <ac:spMk id="39941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1T00:59:49.297" v="7042" actId="1038"/>
          <ac:spMkLst>
            <pc:docMk/>
            <pc:sldMk cId="2780514626" sldId="1138"/>
            <ac:spMk id="39943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17:55:23.578" v="4772" actId="27636"/>
          <ac:spMkLst>
            <pc:docMk/>
            <pc:sldMk cId="2780514626" sldId="1138"/>
            <ac:spMk id="51201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1T00:59:13.350" v="6969"/>
          <ac:spMkLst>
            <pc:docMk/>
            <pc:sldMk cId="2780514626" sldId="1138"/>
            <ac:spMk id="51202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1T00:59:49.297" v="7042" actId="1038"/>
          <ac:spMkLst>
            <pc:docMk/>
            <pc:sldMk cId="2780514626" sldId="1138"/>
            <ac:spMk id="51205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1T00:59:49.297" v="7042" actId="1038"/>
          <ac:spMkLst>
            <pc:docMk/>
            <pc:sldMk cId="2780514626" sldId="1138"/>
            <ac:spMk id="51207" creationId="{00000000-0000-0000-0000-000000000000}"/>
          </ac:spMkLst>
        </pc:spChg>
        <pc:picChg chg="add mod">
          <ac:chgData name="Leonardo Magela Cunha" userId="8ae5dc3a-8f9a-47dd-bf4b-c4fd0673a227" providerId="ADAL" clId="{8B39C9DF-79D3-2E43-ACED-F821981D5AF7}" dt="2019-01-21T00:59:53.754" v="7043" actId="1076"/>
          <ac:picMkLst>
            <pc:docMk/>
            <pc:sldMk cId="2780514626" sldId="1138"/>
            <ac:picMk id="4" creationId="{BE4FD1DF-E8D5-844B-820E-F7CB34C27A9C}"/>
          </ac:picMkLst>
        </pc:picChg>
        <pc:picChg chg="del">
          <ac:chgData name="Leonardo Magela Cunha" userId="8ae5dc3a-8f9a-47dd-bf4b-c4fd0673a227" providerId="ADAL" clId="{8B39C9DF-79D3-2E43-ACED-F821981D5AF7}" dt="2019-01-21T00:58:37.286" v="6962" actId="478"/>
          <ac:picMkLst>
            <pc:docMk/>
            <pc:sldMk cId="2780514626" sldId="1138"/>
            <ac:picMk id="51208" creationId="{00000000-0000-0000-0000-000000000000}"/>
          </ac:picMkLst>
        </pc:picChg>
        <pc:picChg chg="mod">
          <ac:chgData name="Leonardo Magela Cunha" userId="8ae5dc3a-8f9a-47dd-bf4b-c4fd0673a227" providerId="ADAL" clId="{8B39C9DF-79D3-2E43-ACED-F821981D5AF7}" dt="2019-01-21T00:59:49.297" v="7042" actId="1038"/>
          <ac:picMkLst>
            <pc:docMk/>
            <pc:sldMk cId="2780514626" sldId="1138"/>
            <ac:picMk id="51209" creationId="{00000000-0000-0000-0000-000000000000}"/>
          </ac:picMkLst>
        </pc:picChg>
      </pc:sldChg>
      <pc:sldChg chg="add modTransition">
        <pc:chgData name="Leonardo Magela Cunha" userId="8ae5dc3a-8f9a-47dd-bf4b-c4fd0673a227" providerId="ADAL" clId="{8B39C9DF-79D3-2E43-ACED-F821981D5AF7}" dt="2019-01-20T18:36:21.229" v="4849"/>
        <pc:sldMkLst>
          <pc:docMk/>
          <pc:sldMk cId="3272478529" sldId="1160"/>
        </pc:sldMkLst>
      </pc:sldChg>
      <pc:sldChg chg="add modTransition">
        <pc:chgData name="Leonardo Magela Cunha" userId="8ae5dc3a-8f9a-47dd-bf4b-c4fd0673a227" providerId="ADAL" clId="{8B39C9DF-79D3-2E43-ACED-F821981D5AF7}" dt="2019-01-20T18:36:21.229" v="4849"/>
        <pc:sldMkLst>
          <pc:docMk/>
          <pc:sldMk cId="1155484691" sldId="1161"/>
        </pc:sldMkLst>
      </pc:sldChg>
      <pc:sldChg chg="addSp delSp modSp add">
        <pc:chgData name="Leonardo Magela Cunha" userId="8ae5dc3a-8f9a-47dd-bf4b-c4fd0673a227" providerId="ADAL" clId="{8B39C9DF-79D3-2E43-ACED-F821981D5AF7}" dt="2019-01-21T00:41:41.337" v="6961" actId="20577"/>
        <pc:sldMkLst>
          <pc:docMk/>
          <pc:sldMk cId="4141507754" sldId="1163"/>
        </pc:sldMkLst>
        <pc:spChg chg="mod">
          <ac:chgData name="Leonardo Magela Cunha" userId="8ae5dc3a-8f9a-47dd-bf4b-c4fd0673a227" providerId="ADAL" clId="{8B39C9DF-79D3-2E43-ACED-F821981D5AF7}" dt="2019-01-20T14:00:13.415" v="4743" actId="27636"/>
          <ac:spMkLst>
            <pc:docMk/>
            <pc:sldMk cId="4141507754" sldId="1163"/>
            <ac:spMk id="38913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1T00:41:41.337" v="6961" actId="20577"/>
          <ac:spMkLst>
            <pc:docMk/>
            <pc:sldMk cId="4141507754" sldId="1163"/>
            <ac:spMk id="38914" creationId="{00000000-0000-0000-0000-000000000000}"/>
          </ac:spMkLst>
        </pc:spChg>
        <pc:picChg chg="add mod">
          <ac:chgData name="Leonardo Magela Cunha" userId="8ae5dc3a-8f9a-47dd-bf4b-c4fd0673a227" providerId="ADAL" clId="{8B39C9DF-79D3-2E43-ACED-F821981D5AF7}" dt="2019-01-21T00:40:10.357" v="6789" actId="1076"/>
          <ac:picMkLst>
            <pc:docMk/>
            <pc:sldMk cId="4141507754" sldId="1163"/>
            <ac:picMk id="3" creationId="{D6160E8C-F6B7-4545-875D-C8331ED712AC}"/>
          </ac:picMkLst>
        </pc:picChg>
        <pc:picChg chg="del">
          <ac:chgData name="Leonardo Magela Cunha" userId="8ae5dc3a-8f9a-47dd-bf4b-c4fd0673a227" providerId="ADAL" clId="{8B39C9DF-79D3-2E43-ACED-F821981D5AF7}" dt="2019-01-21T00:39:47.631" v="6786" actId="478"/>
          <ac:picMkLst>
            <pc:docMk/>
            <pc:sldMk cId="4141507754" sldId="1163"/>
            <ac:picMk id="38916" creationId="{00000000-0000-0000-0000-000000000000}"/>
          </ac:picMkLst>
        </pc:picChg>
      </pc:sldChg>
      <pc:sldChg chg="modSp add modTransition">
        <pc:chgData name="Leonardo Magela Cunha" userId="8ae5dc3a-8f9a-47dd-bf4b-c4fd0673a227" providerId="ADAL" clId="{8B39C9DF-79D3-2E43-ACED-F821981D5AF7}" dt="2019-01-20T23:36:08.565" v="6577" actId="20577"/>
        <pc:sldMkLst>
          <pc:docMk/>
          <pc:sldMk cId="3883421207" sldId="1177"/>
        </pc:sldMkLst>
        <pc:spChg chg="mod">
          <ac:chgData name="Leonardo Magela Cunha" userId="8ae5dc3a-8f9a-47dd-bf4b-c4fd0673a227" providerId="ADAL" clId="{8B39C9DF-79D3-2E43-ACED-F821981D5AF7}" dt="2019-01-20T23:33:59.366" v="6560" actId="1076"/>
          <ac:spMkLst>
            <pc:docMk/>
            <pc:sldMk cId="3883421207" sldId="1177"/>
            <ac:spMk id="2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23:36:08.565" v="6577" actId="20577"/>
          <ac:spMkLst>
            <pc:docMk/>
            <pc:sldMk cId="3883421207" sldId="1177"/>
            <ac:spMk id="84993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18:36:21.353" v="4854" actId="27636"/>
          <ac:spMkLst>
            <pc:docMk/>
            <pc:sldMk cId="3883421207" sldId="1177"/>
            <ac:spMk id="84994" creationId="{00000000-0000-0000-0000-000000000000}"/>
          </ac:spMkLst>
        </pc:spChg>
      </pc:sldChg>
      <pc:sldChg chg="modSp add modTransition">
        <pc:chgData name="Leonardo Magela Cunha" userId="8ae5dc3a-8f9a-47dd-bf4b-c4fd0673a227" providerId="ADAL" clId="{8B39C9DF-79D3-2E43-ACED-F821981D5AF7}" dt="2019-01-20T18:36:21.297" v="4850" actId="27636"/>
        <pc:sldMkLst>
          <pc:docMk/>
          <pc:sldMk cId="608155200" sldId="1210"/>
        </pc:sldMkLst>
        <pc:spChg chg="mod">
          <ac:chgData name="Leonardo Magela Cunha" userId="8ae5dc3a-8f9a-47dd-bf4b-c4fd0673a227" providerId="ADAL" clId="{8B39C9DF-79D3-2E43-ACED-F821981D5AF7}" dt="2019-01-20T18:36:21.297" v="4850" actId="27636"/>
          <ac:spMkLst>
            <pc:docMk/>
            <pc:sldMk cId="608155200" sldId="1210"/>
            <ac:spMk id="63489" creationId="{00000000-0000-0000-0000-000000000000}"/>
          </ac:spMkLst>
        </pc:spChg>
      </pc:sldChg>
      <pc:sldChg chg="modSp add modTransition">
        <pc:chgData name="Leonardo Magela Cunha" userId="8ae5dc3a-8f9a-47dd-bf4b-c4fd0673a227" providerId="ADAL" clId="{8B39C9DF-79D3-2E43-ACED-F821981D5AF7}" dt="2019-01-20T18:36:21.303" v="4851" actId="27636"/>
        <pc:sldMkLst>
          <pc:docMk/>
          <pc:sldMk cId="2873204221" sldId="1212"/>
        </pc:sldMkLst>
        <pc:spChg chg="mod">
          <ac:chgData name="Leonardo Magela Cunha" userId="8ae5dc3a-8f9a-47dd-bf4b-c4fd0673a227" providerId="ADAL" clId="{8B39C9DF-79D3-2E43-ACED-F821981D5AF7}" dt="2019-01-20T18:36:21.303" v="4851" actId="27636"/>
          <ac:spMkLst>
            <pc:docMk/>
            <pc:sldMk cId="2873204221" sldId="1212"/>
            <ac:spMk id="65541" creationId="{00000000-0000-0000-0000-000000000000}"/>
          </ac:spMkLst>
        </pc:spChg>
      </pc:sldChg>
      <pc:sldChg chg="add modTransition">
        <pc:chgData name="Leonardo Magela Cunha" userId="8ae5dc3a-8f9a-47dd-bf4b-c4fd0673a227" providerId="ADAL" clId="{8B39C9DF-79D3-2E43-ACED-F821981D5AF7}" dt="2019-01-20T17:52:43.682" v="4765"/>
        <pc:sldMkLst>
          <pc:docMk/>
          <pc:sldMk cId="2502717269" sldId="1226"/>
        </pc:sldMkLst>
      </pc:sldChg>
      <pc:sldChg chg="modSp add">
        <pc:chgData name="Leonardo Magela Cunha" userId="8ae5dc3a-8f9a-47dd-bf4b-c4fd0673a227" providerId="ADAL" clId="{8B39C9DF-79D3-2E43-ACED-F821981D5AF7}" dt="2019-01-21T01:00:18.629" v="7044" actId="14100"/>
        <pc:sldMkLst>
          <pc:docMk/>
          <pc:sldMk cId="2583672861" sldId="1227"/>
        </pc:sldMkLst>
        <pc:spChg chg="mod">
          <ac:chgData name="Leonardo Magela Cunha" userId="8ae5dc3a-8f9a-47dd-bf4b-c4fd0673a227" providerId="ADAL" clId="{8B39C9DF-79D3-2E43-ACED-F821981D5AF7}" dt="2019-01-21T01:00:18.629" v="7044" actId="14100"/>
          <ac:spMkLst>
            <pc:docMk/>
            <pc:sldMk cId="2583672861" sldId="1227"/>
            <ac:spMk id="14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17:56:18.992" v="4819" actId="1037"/>
          <ac:spMkLst>
            <pc:docMk/>
            <pc:sldMk cId="2583672861" sldId="1227"/>
            <ac:spMk id="15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17:56:18.992" v="4819" actId="1037"/>
          <ac:spMkLst>
            <pc:docMk/>
            <pc:sldMk cId="2583672861" sldId="1227"/>
            <ac:spMk id="16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17:56:18.992" v="4819" actId="1037"/>
          <ac:spMkLst>
            <pc:docMk/>
            <pc:sldMk cId="2583672861" sldId="1227"/>
            <ac:spMk id="17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17:56:18.992" v="4819" actId="1037"/>
          <ac:spMkLst>
            <pc:docMk/>
            <pc:sldMk cId="2583672861" sldId="1227"/>
            <ac:spMk id="18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17:55:23.622" v="4773" actId="27636"/>
          <ac:spMkLst>
            <pc:docMk/>
            <pc:sldMk cId="2583672861" sldId="1227"/>
            <ac:spMk id="51201" creationId="{00000000-0000-0000-0000-000000000000}"/>
          </ac:spMkLst>
        </pc:spChg>
        <pc:picChg chg="mod">
          <ac:chgData name="Leonardo Magela Cunha" userId="8ae5dc3a-8f9a-47dd-bf4b-c4fd0673a227" providerId="ADAL" clId="{8B39C9DF-79D3-2E43-ACED-F821981D5AF7}" dt="2019-01-20T17:56:18.992" v="4819" actId="1037"/>
          <ac:picMkLst>
            <pc:docMk/>
            <pc:sldMk cId="2583672861" sldId="1227"/>
            <ac:picMk id="19" creationId="{00000000-0000-0000-0000-000000000000}"/>
          </ac:picMkLst>
        </pc:picChg>
      </pc:sldChg>
      <pc:sldChg chg="addSp delSp modSp add">
        <pc:chgData name="Leonardo Magela Cunha" userId="8ae5dc3a-8f9a-47dd-bf4b-c4fd0673a227" providerId="ADAL" clId="{8B39C9DF-79D3-2E43-ACED-F821981D5AF7}" dt="2019-01-21T01:15:07.931" v="7061" actId="1076"/>
        <pc:sldMkLst>
          <pc:docMk/>
          <pc:sldMk cId="3388805933" sldId="1228"/>
        </pc:sldMkLst>
        <pc:spChg chg="mod">
          <ac:chgData name="Leonardo Magela Cunha" userId="8ae5dc3a-8f9a-47dd-bf4b-c4fd0673a227" providerId="ADAL" clId="{8B39C9DF-79D3-2E43-ACED-F821981D5AF7}" dt="2019-01-21T01:14:56.220" v="7059" actId="20577"/>
          <ac:spMkLst>
            <pc:docMk/>
            <pc:sldMk cId="3388805933" sldId="1228"/>
            <ac:spMk id="13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17:55:23.658" v="4774" actId="27636"/>
          <ac:spMkLst>
            <pc:docMk/>
            <pc:sldMk cId="3388805933" sldId="1228"/>
            <ac:spMk id="51201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1T01:14:05.549" v="7053" actId="14100"/>
          <ac:spMkLst>
            <pc:docMk/>
            <pc:sldMk cId="3388805933" sldId="1228"/>
            <ac:spMk id="51202" creationId="{00000000-0000-0000-0000-000000000000}"/>
          </ac:spMkLst>
        </pc:spChg>
        <pc:picChg chg="add mod">
          <ac:chgData name="Leonardo Magela Cunha" userId="8ae5dc3a-8f9a-47dd-bf4b-c4fd0673a227" providerId="ADAL" clId="{8B39C9DF-79D3-2E43-ACED-F821981D5AF7}" dt="2019-01-21T01:15:07.931" v="7061" actId="1076"/>
          <ac:picMkLst>
            <pc:docMk/>
            <pc:sldMk cId="3388805933" sldId="1228"/>
            <ac:picMk id="3" creationId="{FB0E35BB-D2F9-0E4E-8534-02156FDCB254}"/>
          </ac:picMkLst>
        </pc:picChg>
        <pc:picChg chg="mod">
          <ac:chgData name="Leonardo Magela Cunha" userId="8ae5dc3a-8f9a-47dd-bf4b-c4fd0673a227" providerId="ADAL" clId="{8B39C9DF-79D3-2E43-ACED-F821981D5AF7}" dt="2019-01-21T01:14:48.883" v="7057" actId="1076"/>
          <ac:picMkLst>
            <pc:docMk/>
            <pc:sldMk cId="3388805933" sldId="1228"/>
            <ac:picMk id="20" creationId="{00000000-0000-0000-0000-000000000000}"/>
          </ac:picMkLst>
        </pc:picChg>
        <pc:picChg chg="add del mod">
          <ac:chgData name="Leonardo Magela Cunha" userId="8ae5dc3a-8f9a-47dd-bf4b-c4fd0673a227" providerId="ADAL" clId="{8B39C9DF-79D3-2E43-ACED-F821981D5AF7}" dt="2019-01-21T01:13:50.723" v="7050" actId="478"/>
          <ac:picMkLst>
            <pc:docMk/>
            <pc:sldMk cId="3388805933" sldId="1228"/>
            <ac:picMk id="21" creationId="{00000000-0000-0000-0000-000000000000}"/>
          </ac:picMkLst>
        </pc:picChg>
      </pc:sldChg>
      <pc:sldChg chg="modSp add del">
        <pc:chgData name="Leonardo Magela Cunha" userId="8ae5dc3a-8f9a-47dd-bf4b-c4fd0673a227" providerId="ADAL" clId="{8B39C9DF-79D3-2E43-ACED-F821981D5AF7}" dt="2019-01-20T23:31:01.302" v="6528" actId="2696"/>
        <pc:sldMkLst>
          <pc:docMk/>
          <pc:sldMk cId="2538379854" sldId="1229"/>
        </pc:sldMkLst>
        <pc:spChg chg="mod">
          <ac:chgData name="Leonardo Magela Cunha" userId="8ae5dc3a-8f9a-47dd-bf4b-c4fd0673a227" providerId="ADAL" clId="{8B39C9DF-79D3-2E43-ACED-F821981D5AF7}" dt="2019-01-20T17:55:23.674" v="4775" actId="27636"/>
          <ac:spMkLst>
            <pc:docMk/>
            <pc:sldMk cId="2538379854" sldId="1229"/>
            <ac:spMk id="51201" creationId="{00000000-0000-0000-0000-000000000000}"/>
          </ac:spMkLst>
        </pc:spChg>
      </pc:sldChg>
      <pc:sldChg chg="modSp add del">
        <pc:chgData name="Leonardo Magela Cunha" userId="8ae5dc3a-8f9a-47dd-bf4b-c4fd0673a227" providerId="ADAL" clId="{8B39C9DF-79D3-2E43-ACED-F821981D5AF7}" dt="2019-01-20T18:00:14.185" v="4824" actId="2696"/>
        <pc:sldMkLst>
          <pc:docMk/>
          <pc:sldMk cId="2551004210" sldId="1230"/>
        </pc:sldMkLst>
        <pc:spChg chg="mod">
          <ac:chgData name="Leonardo Magela Cunha" userId="8ae5dc3a-8f9a-47dd-bf4b-c4fd0673a227" providerId="ADAL" clId="{8B39C9DF-79D3-2E43-ACED-F821981D5AF7}" dt="2019-01-20T18:00:10.887" v="4823" actId="27636"/>
          <ac:spMkLst>
            <pc:docMk/>
            <pc:sldMk cId="2551004210" sldId="1230"/>
            <ac:spMk id="51201" creationId="{00000000-0000-0000-0000-000000000000}"/>
          </ac:spMkLst>
        </pc:spChg>
      </pc:sldChg>
      <pc:sldChg chg="addSp delSp modSp add">
        <pc:chgData name="Leonardo Magela Cunha" userId="8ae5dc3a-8f9a-47dd-bf4b-c4fd0673a227" providerId="ADAL" clId="{8B39C9DF-79D3-2E43-ACED-F821981D5AF7}" dt="2019-01-20T18:01:16.709" v="4835" actId="208"/>
        <pc:sldMkLst>
          <pc:docMk/>
          <pc:sldMk cId="3482154456" sldId="1230"/>
        </pc:sldMkLst>
        <pc:spChg chg="mod">
          <ac:chgData name="Leonardo Magela Cunha" userId="8ae5dc3a-8f9a-47dd-bf4b-c4fd0673a227" providerId="ADAL" clId="{8B39C9DF-79D3-2E43-ACED-F821981D5AF7}" dt="2019-01-20T18:00:37.884" v="4830" actId="1076"/>
          <ac:spMkLst>
            <pc:docMk/>
            <pc:sldMk cId="3482154456" sldId="1230"/>
            <ac:spMk id="29" creationId="{00000000-0000-0000-0000-000000000000}"/>
          </ac:spMkLst>
        </pc:spChg>
        <pc:spChg chg="add del mod topLvl">
          <ac:chgData name="Leonardo Magela Cunha" userId="8ae5dc3a-8f9a-47dd-bf4b-c4fd0673a227" providerId="ADAL" clId="{8B39C9DF-79D3-2E43-ACED-F821981D5AF7}" dt="2019-01-20T18:01:16.709" v="4835" actId="208"/>
          <ac:spMkLst>
            <pc:docMk/>
            <pc:sldMk cId="3482154456" sldId="1230"/>
            <ac:spMk id="46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18:00:30.698" v="4829" actId="1076"/>
          <ac:spMkLst>
            <pc:docMk/>
            <pc:sldMk cId="3482154456" sldId="1230"/>
            <ac:spMk id="51201" creationId="{00000000-0000-0000-0000-000000000000}"/>
          </ac:spMkLst>
        </pc:spChg>
        <pc:grpChg chg="add del">
          <ac:chgData name="Leonardo Magela Cunha" userId="8ae5dc3a-8f9a-47dd-bf4b-c4fd0673a227" providerId="ADAL" clId="{8B39C9DF-79D3-2E43-ACED-F821981D5AF7}" dt="2019-01-20T18:00:54.993" v="4832" actId="478"/>
          <ac:grpSpMkLst>
            <pc:docMk/>
            <pc:sldMk cId="3482154456" sldId="1230"/>
            <ac:grpSpMk id="44" creationId="{00000000-0000-0000-0000-000000000000}"/>
          </ac:grpSpMkLst>
        </pc:grpChg>
        <pc:picChg chg="mod topLvl">
          <ac:chgData name="Leonardo Magela Cunha" userId="8ae5dc3a-8f9a-47dd-bf4b-c4fd0673a227" providerId="ADAL" clId="{8B39C9DF-79D3-2E43-ACED-F821981D5AF7}" dt="2019-01-20T18:00:54.993" v="4832" actId="478"/>
          <ac:picMkLst>
            <pc:docMk/>
            <pc:sldMk cId="3482154456" sldId="1230"/>
            <ac:picMk id="45" creationId="{00000000-0000-0000-0000-000000000000}"/>
          </ac:picMkLst>
        </pc:picChg>
      </pc:sldChg>
      <pc:sldChg chg="modSp add">
        <pc:chgData name="Leonardo Magela Cunha" userId="8ae5dc3a-8f9a-47dd-bf4b-c4fd0673a227" providerId="ADAL" clId="{8B39C9DF-79D3-2E43-ACED-F821981D5AF7}" dt="2019-01-20T18:33:35.825" v="4838" actId="27636"/>
        <pc:sldMkLst>
          <pc:docMk/>
          <pc:sldMk cId="1148276266" sldId="1231"/>
        </pc:sldMkLst>
        <pc:spChg chg="mod">
          <ac:chgData name="Leonardo Magela Cunha" userId="8ae5dc3a-8f9a-47dd-bf4b-c4fd0673a227" providerId="ADAL" clId="{8B39C9DF-79D3-2E43-ACED-F821981D5AF7}" dt="2019-01-20T18:33:35.825" v="4838" actId="27636"/>
          <ac:spMkLst>
            <pc:docMk/>
            <pc:sldMk cId="1148276266" sldId="1231"/>
            <ac:spMk id="77826" creationId="{00000000-0000-0000-0000-000000000000}"/>
          </ac:spMkLst>
        </pc:spChg>
      </pc:sldChg>
      <pc:sldChg chg="modSp add modTransition">
        <pc:chgData name="Leonardo Magela Cunha" userId="8ae5dc3a-8f9a-47dd-bf4b-c4fd0673a227" providerId="ADAL" clId="{8B39C9DF-79D3-2E43-ACED-F821981D5AF7}" dt="2019-01-20T23:31:59.015" v="6529" actId="108"/>
        <pc:sldMkLst>
          <pc:docMk/>
          <pc:sldMk cId="469324382" sldId="1232"/>
        </pc:sldMkLst>
        <pc:spChg chg="mod">
          <ac:chgData name="Leonardo Magela Cunha" userId="8ae5dc3a-8f9a-47dd-bf4b-c4fd0673a227" providerId="ADAL" clId="{8B39C9DF-79D3-2E43-ACED-F821981D5AF7}" dt="2019-01-20T23:31:59.015" v="6529" actId="108"/>
          <ac:spMkLst>
            <pc:docMk/>
            <pc:sldMk cId="469324382" sldId="1232"/>
            <ac:spMk id="79874" creationId="{00000000-0000-0000-0000-000000000000}"/>
          </ac:spMkLst>
        </pc:spChg>
      </pc:sldChg>
      <pc:sldChg chg="delSp modSp add modTransition">
        <pc:chgData name="Leonardo Magela Cunha" userId="8ae5dc3a-8f9a-47dd-bf4b-c4fd0673a227" providerId="ADAL" clId="{8B39C9DF-79D3-2E43-ACED-F821981D5AF7}" dt="2019-01-20T23:33:07.170" v="6550" actId="1076"/>
        <pc:sldMkLst>
          <pc:docMk/>
          <pc:sldMk cId="102169395" sldId="1233"/>
        </pc:sldMkLst>
        <pc:spChg chg="del mod">
          <ac:chgData name="Leonardo Magela Cunha" userId="8ae5dc3a-8f9a-47dd-bf4b-c4fd0673a227" providerId="ADAL" clId="{8B39C9DF-79D3-2E43-ACED-F821981D5AF7}" dt="2019-01-20T23:33:02.668" v="6549" actId="478"/>
          <ac:spMkLst>
            <pc:docMk/>
            <pc:sldMk cId="102169395" sldId="1233"/>
            <ac:spMk id="2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23:33:07.170" v="6550" actId="1076"/>
          <ac:spMkLst>
            <pc:docMk/>
            <pc:sldMk cId="102169395" sldId="1233"/>
            <ac:spMk id="10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23:32:59.851" v="6548" actId="27636"/>
          <ac:spMkLst>
            <pc:docMk/>
            <pc:sldMk cId="102169395" sldId="1233"/>
            <ac:spMk id="65541" creationId="{00000000-0000-0000-0000-000000000000}"/>
          </ac:spMkLst>
        </pc:spChg>
      </pc:sldChg>
      <pc:sldChg chg="delSp modSp add modTransition">
        <pc:chgData name="Leonardo Magela Cunha" userId="8ae5dc3a-8f9a-47dd-bf4b-c4fd0673a227" providerId="ADAL" clId="{8B39C9DF-79D3-2E43-ACED-F821981D5AF7}" dt="2019-01-20T23:33:15.290" v="6552" actId="1076"/>
        <pc:sldMkLst>
          <pc:docMk/>
          <pc:sldMk cId="3098574798" sldId="1234"/>
        </pc:sldMkLst>
        <pc:spChg chg="del mod">
          <ac:chgData name="Leonardo Magela Cunha" userId="8ae5dc3a-8f9a-47dd-bf4b-c4fd0673a227" providerId="ADAL" clId="{8B39C9DF-79D3-2E43-ACED-F821981D5AF7}" dt="2019-01-20T23:33:11.738" v="6551" actId="478"/>
          <ac:spMkLst>
            <pc:docMk/>
            <pc:sldMk cId="3098574798" sldId="1234"/>
            <ac:spMk id="2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23:33:15.290" v="6552" actId="1076"/>
          <ac:spMkLst>
            <pc:docMk/>
            <pc:sldMk cId="3098574798" sldId="1234"/>
            <ac:spMk id="10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23:32:45.103" v="6540" actId="27636"/>
          <ac:spMkLst>
            <pc:docMk/>
            <pc:sldMk cId="3098574798" sldId="1234"/>
            <ac:spMk id="65541" creationId="{00000000-0000-0000-0000-000000000000}"/>
          </ac:spMkLst>
        </pc:spChg>
      </pc:sldChg>
      <pc:sldChg chg="modSp add modTransition">
        <pc:chgData name="Leonardo Magela Cunha" userId="8ae5dc3a-8f9a-47dd-bf4b-c4fd0673a227" providerId="ADAL" clId="{8B39C9DF-79D3-2E43-ACED-F821981D5AF7}" dt="2019-01-20T23:36:03.956" v="6575" actId="20577"/>
        <pc:sldMkLst>
          <pc:docMk/>
          <pc:sldMk cId="2840318683" sldId="1235"/>
        </pc:sldMkLst>
        <pc:spChg chg="mod">
          <ac:chgData name="Leonardo Magela Cunha" userId="8ae5dc3a-8f9a-47dd-bf4b-c4fd0673a227" providerId="ADAL" clId="{8B39C9DF-79D3-2E43-ACED-F821981D5AF7}" dt="2019-01-20T23:33:50.373" v="6559" actId="1076"/>
          <ac:spMkLst>
            <pc:docMk/>
            <pc:sldMk cId="2840318683" sldId="1235"/>
            <ac:spMk id="9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23:36:03.956" v="6575" actId="20577"/>
          <ac:spMkLst>
            <pc:docMk/>
            <pc:sldMk cId="2840318683" sldId="1235"/>
            <ac:spMk id="84993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18:36:21.367" v="4855" actId="27636"/>
          <ac:spMkLst>
            <pc:docMk/>
            <pc:sldMk cId="2840318683" sldId="1235"/>
            <ac:spMk id="84994" creationId="{00000000-0000-0000-0000-000000000000}"/>
          </ac:spMkLst>
        </pc:spChg>
      </pc:sldChg>
      <pc:sldChg chg="modSp add modTransition">
        <pc:chgData name="Leonardo Magela Cunha" userId="8ae5dc3a-8f9a-47dd-bf4b-c4fd0673a227" providerId="ADAL" clId="{8B39C9DF-79D3-2E43-ACED-F821981D5AF7}" dt="2019-01-20T23:35:59.488" v="6573" actId="20577"/>
        <pc:sldMkLst>
          <pc:docMk/>
          <pc:sldMk cId="685152940" sldId="1236"/>
        </pc:sldMkLst>
        <pc:spChg chg="mod">
          <ac:chgData name="Leonardo Magela Cunha" userId="8ae5dc3a-8f9a-47dd-bf4b-c4fd0673a227" providerId="ADAL" clId="{8B39C9DF-79D3-2E43-ACED-F821981D5AF7}" dt="2019-01-20T23:34:14.164" v="6562" actId="1076"/>
          <ac:spMkLst>
            <pc:docMk/>
            <pc:sldMk cId="685152940" sldId="1236"/>
            <ac:spMk id="10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23:35:59.488" v="6573" actId="20577"/>
          <ac:spMkLst>
            <pc:docMk/>
            <pc:sldMk cId="685152940" sldId="1236"/>
            <ac:spMk id="84993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18:36:21.383" v="4856" actId="27636"/>
          <ac:spMkLst>
            <pc:docMk/>
            <pc:sldMk cId="685152940" sldId="1236"/>
            <ac:spMk id="84994" creationId="{00000000-0000-0000-0000-000000000000}"/>
          </ac:spMkLst>
        </pc:spChg>
      </pc:sldChg>
      <pc:sldChg chg="modSp add del modTransition">
        <pc:chgData name="Leonardo Magela Cunha" userId="8ae5dc3a-8f9a-47dd-bf4b-c4fd0673a227" providerId="ADAL" clId="{8B39C9DF-79D3-2E43-ACED-F821981D5AF7}" dt="2019-01-20T23:35:45.807" v="6567" actId="2696"/>
        <pc:sldMkLst>
          <pc:docMk/>
          <pc:sldMk cId="2633677823" sldId="1237"/>
        </pc:sldMkLst>
        <pc:spChg chg="mod">
          <ac:chgData name="Leonardo Magela Cunha" userId="8ae5dc3a-8f9a-47dd-bf4b-c4fd0673a227" providerId="ADAL" clId="{8B39C9DF-79D3-2E43-ACED-F821981D5AF7}" dt="2019-01-20T23:35:05.336" v="6564" actId="14100"/>
          <ac:spMkLst>
            <pc:docMk/>
            <pc:sldMk cId="2633677823" sldId="1237"/>
            <ac:spMk id="9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18:36:21.401" v="4857" actId="27636"/>
          <ac:spMkLst>
            <pc:docMk/>
            <pc:sldMk cId="2633677823" sldId="1237"/>
            <ac:spMk id="84994" creationId="{00000000-0000-0000-0000-000000000000}"/>
          </ac:spMkLst>
        </pc:spChg>
      </pc:sldChg>
      <pc:sldChg chg="modSp add modTransition">
        <pc:chgData name="Leonardo Magela Cunha" userId="8ae5dc3a-8f9a-47dd-bf4b-c4fd0673a227" providerId="ADAL" clId="{8B39C9DF-79D3-2E43-ACED-F821981D5AF7}" dt="2019-01-20T23:35:54.717" v="6571" actId="20577"/>
        <pc:sldMkLst>
          <pc:docMk/>
          <pc:sldMk cId="1095293590" sldId="1238"/>
        </pc:sldMkLst>
        <pc:spChg chg="mod">
          <ac:chgData name="Leonardo Magela Cunha" userId="8ae5dc3a-8f9a-47dd-bf4b-c4fd0673a227" providerId="ADAL" clId="{8B39C9DF-79D3-2E43-ACED-F821981D5AF7}" dt="2019-01-20T23:35:40.479" v="6566" actId="14100"/>
          <ac:spMkLst>
            <pc:docMk/>
            <pc:sldMk cId="1095293590" sldId="1238"/>
            <ac:spMk id="10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23:35:54.717" v="6571" actId="20577"/>
          <ac:spMkLst>
            <pc:docMk/>
            <pc:sldMk cId="1095293590" sldId="1238"/>
            <ac:spMk id="84993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18:36:21.418" v="4858" actId="27636"/>
          <ac:spMkLst>
            <pc:docMk/>
            <pc:sldMk cId="1095293590" sldId="1238"/>
            <ac:spMk id="84994" creationId="{00000000-0000-0000-0000-000000000000}"/>
          </ac:spMkLst>
        </pc:spChg>
      </pc:sldChg>
      <pc:sldChg chg="addSp delSp modSp add modNotesTx">
        <pc:chgData name="Leonardo Magela Cunha" userId="8ae5dc3a-8f9a-47dd-bf4b-c4fd0673a227" providerId="ADAL" clId="{8B39C9DF-79D3-2E43-ACED-F821981D5AF7}" dt="2019-01-20T22:59:00.129" v="6442" actId="20577"/>
        <pc:sldMkLst>
          <pc:docMk/>
          <pc:sldMk cId="1751030844" sldId="1239"/>
        </pc:sldMkLst>
        <pc:spChg chg="mod">
          <ac:chgData name="Leonardo Magela Cunha" userId="8ae5dc3a-8f9a-47dd-bf4b-c4fd0673a227" providerId="ADAL" clId="{8B39C9DF-79D3-2E43-ACED-F821981D5AF7}" dt="2019-01-20T20:16:42.638" v="5292" actId="20577"/>
          <ac:spMkLst>
            <pc:docMk/>
            <pc:sldMk cId="1751030844" sldId="1239"/>
            <ac:spMk id="2" creationId="{3DBAC73F-087B-094E-8660-8446D046F055}"/>
          </ac:spMkLst>
        </pc:spChg>
        <pc:spChg chg="del">
          <ac:chgData name="Leonardo Magela Cunha" userId="8ae5dc3a-8f9a-47dd-bf4b-c4fd0673a227" providerId="ADAL" clId="{8B39C9DF-79D3-2E43-ACED-F821981D5AF7}" dt="2019-01-20T20:16:52.251" v="5293"/>
          <ac:spMkLst>
            <pc:docMk/>
            <pc:sldMk cId="1751030844" sldId="1239"/>
            <ac:spMk id="3" creationId="{05D6EBCB-720B-E84B-B3F5-803761F34819}"/>
          </ac:spMkLst>
        </pc:spChg>
        <pc:spChg chg="del">
          <ac:chgData name="Leonardo Magela Cunha" userId="8ae5dc3a-8f9a-47dd-bf4b-c4fd0673a227" providerId="ADAL" clId="{8B39C9DF-79D3-2E43-ACED-F821981D5AF7}" dt="2019-01-20T20:16:52.251" v="5293"/>
          <ac:spMkLst>
            <pc:docMk/>
            <pc:sldMk cId="1751030844" sldId="1239"/>
            <ac:spMk id="4" creationId="{DCC47713-B2D3-E84C-B203-10E7AA8AF774}"/>
          </ac:spMkLst>
        </pc:spChg>
        <pc:spChg chg="add mod">
          <ac:chgData name="Leonardo Magela Cunha" userId="8ae5dc3a-8f9a-47dd-bf4b-c4fd0673a227" providerId="ADAL" clId="{8B39C9DF-79D3-2E43-ACED-F821981D5AF7}" dt="2019-01-20T22:59:00.129" v="6442" actId="20577"/>
          <ac:spMkLst>
            <pc:docMk/>
            <pc:sldMk cId="1751030844" sldId="1239"/>
            <ac:spMk id="8" creationId="{3966500D-6E27-3C40-82CB-C0FB21FF8433}"/>
          </ac:spMkLst>
        </pc:spChg>
      </pc:sldChg>
      <pc:sldChg chg="modSp add ord modTransition">
        <pc:chgData name="Leonardo Magela Cunha" userId="8ae5dc3a-8f9a-47dd-bf4b-c4fd0673a227" providerId="ADAL" clId="{8B39C9DF-79D3-2E43-ACED-F821981D5AF7}" dt="2019-01-20T22:48:19.090" v="6313" actId="20577"/>
        <pc:sldMkLst>
          <pc:docMk/>
          <pc:sldMk cId="1127067954" sldId="1240"/>
        </pc:sldMkLst>
        <pc:spChg chg="mod">
          <ac:chgData name="Leonardo Magela Cunha" userId="8ae5dc3a-8f9a-47dd-bf4b-c4fd0673a227" providerId="ADAL" clId="{8B39C9DF-79D3-2E43-ACED-F821981D5AF7}" dt="2019-01-20T22:48:19.090" v="6313" actId="20577"/>
          <ac:spMkLst>
            <pc:docMk/>
            <pc:sldMk cId="1127067954" sldId="1240"/>
            <ac:spMk id="2" creationId="{00000000-0000-0000-0000-000000000000}"/>
          </ac:spMkLst>
        </pc:spChg>
        <pc:spChg chg="mod">
          <ac:chgData name="Leonardo Magela Cunha" userId="8ae5dc3a-8f9a-47dd-bf4b-c4fd0673a227" providerId="ADAL" clId="{8B39C9DF-79D3-2E43-ACED-F821981D5AF7}" dt="2019-01-20T22:06:05.250" v="6263" actId="27636"/>
          <ac:spMkLst>
            <pc:docMk/>
            <pc:sldMk cId="1127067954" sldId="1240"/>
            <ac:spMk id="3" creationId="{00000000-0000-0000-0000-000000000000}"/>
          </ac:spMkLst>
        </pc:spChg>
      </pc:sldChg>
      <pc:sldChg chg="addSp delSp modSp add modTransition">
        <pc:chgData name="Leonardo Magela Cunha" userId="8ae5dc3a-8f9a-47dd-bf4b-c4fd0673a227" providerId="ADAL" clId="{8B39C9DF-79D3-2E43-ACED-F821981D5AF7}" dt="2019-01-20T23:16:37.636" v="6518" actId="478"/>
        <pc:sldMkLst>
          <pc:docMk/>
          <pc:sldMk cId="73982343" sldId="1241"/>
        </pc:sldMkLst>
        <pc:spChg chg="mod">
          <ac:chgData name="Leonardo Magela Cunha" userId="8ae5dc3a-8f9a-47dd-bf4b-c4fd0673a227" providerId="ADAL" clId="{8B39C9DF-79D3-2E43-ACED-F821981D5AF7}" dt="2019-01-20T22:53:15.642" v="6378" actId="20577"/>
          <ac:spMkLst>
            <pc:docMk/>
            <pc:sldMk cId="73982343" sldId="1241"/>
            <ac:spMk id="2" creationId="{E5AD257C-9383-BB44-AC6F-B888BBBB3ED8}"/>
          </ac:spMkLst>
        </pc:spChg>
        <pc:spChg chg="mod">
          <ac:chgData name="Leonardo Magela Cunha" userId="8ae5dc3a-8f9a-47dd-bf4b-c4fd0673a227" providerId="ADAL" clId="{8B39C9DF-79D3-2E43-ACED-F821981D5AF7}" dt="2019-01-20T22:57:09.236" v="6431" actId="20577"/>
          <ac:spMkLst>
            <pc:docMk/>
            <pc:sldMk cId="73982343" sldId="1241"/>
            <ac:spMk id="3" creationId="{7DD3D617-EE14-C540-8630-B26423697130}"/>
          </ac:spMkLst>
        </pc:spChg>
        <pc:spChg chg="add del mod">
          <ac:chgData name="Leonardo Magela Cunha" userId="8ae5dc3a-8f9a-47dd-bf4b-c4fd0673a227" providerId="ADAL" clId="{8B39C9DF-79D3-2E43-ACED-F821981D5AF7}" dt="2019-01-20T23:16:37.636" v="6518" actId="478"/>
          <ac:spMkLst>
            <pc:docMk/>
            <pc:sldMk cId="73982343" sldId="1241"/>
            <ac:spMk id="7" creationId="{C904FECF-7028-C14A-8AE8-D187402C9AD9}"/>
          </ac:spMkLst>
        </pc:spChg>
      </pc:sldChg>
      <pc:sldChg chg="modSp add ord">
        <pc:chgData name="Leonardo Magela Cunha" userId="8ae5dc3a-8f9a-47dd-bf4b-c4fd0673a227" providerId="ADAL" clId="{8B39C9DF-79D3-2E43-ACED-F821981D5AF7}" dt="2019-01-20T23:15:46.296" v="6508"/>
        <pc:sldMkLst>
          <pc:docMk/>
          <pc:sldMk cId="3884150122" sldId="1242"/>
        </pc:sldMkLst>
        <pc:spChg chg="mod">
          <ac:chgData name="Leonardo Magela Cunha" userId="8ae5dc3a-8f9a-47dd-bf4b-c4fd0673a227" providerId="ADAL" clId="{8B39C9DF-79D3-2E43-ACED-F821981D5AF7}" dt="2019-01-20T22:58:37.599" v="6440" actId="20577"/>
          <ac:spMkLst>
            <pc:docMk/>
            <pc:sldMk cId="3884150122" sldId="1242"/>
            <ac:spMk id="2" creationId="{D1056ADC-52A2-DD47-B10B-5BB924DFEBB0}"/>
          </ac:spMkLst>
        </pc:spChg>
        <pc:spChg chg="mod">
          <ac:chgData name="Leonardo Magela Cunha" userId="8ae5dc3a-8f9a-47dd-bf4b-c4fd0673a227" providerId="ADAL" clId="{8B39C9DF-79D3-2E43-ACED-F821981D5AF7}" dt="2019-01-20T23:00:20.880" v="6469" actId="12"/>
          <ac:spMkLst>
            <pc:docMk/>
            <pc:sldMk cId="3884150122" sldId="1242"/>
            <ac:spMk id="3" creationId="{EF7941BF-C01A-AF4C-85F5-085285950258}"/>
          </ac:spMkLst>
        </pc:spChg>
      </pc:sldChg>
      <pc:sldChg chg="add">
        <pc:chgData name="Leonardo Magela Cunha" userId="8ae5dc3a-8f9a-47dd-bf4b-c4fd0673a227" providerId="ADAL" clId="{8B39C9DF-79D3-2E43-ACED-F821981D5AF7}" dt="2019-01-20T23:15:54.575" v="6511"/>
        <pc:sldMkLst>
          <pc:docMk/>
          <pc:sldMk cId="2095985293" sldId="1243"/>
        </pc:sldMkLst>
      </pc:sldChg>
      <pc:sldChg chg="add del">
        <pc:chgData name="Leonardo Magela Cunha" userId="8ae5dc3a-8f9a-47dd-bf4b-c4fd0673a227" providerId="ADAL" clId="{8B39C9DF-79D3-2E43-ACED-F821981D5AF7}" dt="2019-01-20T23:15:51.151" v="6509" actId="2696"/>
        <pc:sldMkLst>
          <pc:docMk/>
          <pc:sldMk cId="2340935956" sldId="1243"/>
        </pc:sldMkLst>
      </pc:sldChg>
      <pc:sldChg chg="addSp modSp add del modNotes">
        <pc:chgData name="Leonardo Magela Cunha" userId="8ae5dc3a-8f9a-47dd-bf4b-c4fd0673a227" providerId="ADAL" clId="{8B39C9DF-79D3-2E43-ACED-F821981D5AF7}" dt="2019-01-20T23:15:33.056" v="6504" actId="2696"/>
        <pc:sldMkLst>
          <pc:docMk/>
          <pc:sldMk cId="4284169176" sldId="1243"/>
        </pc:sldMkLst>
        <pc:picChg chg="add mod">
          <ac:chgData name="Leonardo Magela Cunha" userId="8ae5dc3a-8f9a-47dd-bf4b-c4fd0673a227" providerId="ADAL" clId="{8B39C9DF-79D3-2E43-ACED-F821981D5AF7}" dt="2019-01-20T23:15:22.249" v="6486"/>
          <ac:picMkLst>
            <pc:docMk/>
            <pc:sldMk cId="4284169176" sldId="1243"/>
            <ac:picMk id="5" creationId="{DCDD43F2-7DA4-9F42-91D4-672A402D6411}"/>
          </ac:picMkLst>
        </pc:picChg>
      </pc:sldChg>
      <pc:sldChg chg="add del">
        <pc:chgData name="Leonardo Magela Cunha" userId="8ae5dc3a-8f9a-47dd-bf4b-c4fd0673a227" providerId="ADAL" clId="{8B39C9DF-79D3-2E43-ACED-F821981D5AF7}" dt="2019-01-20T23:15:51.186" v="6510" actId="2696"/>
        <pc:sldMkLst>
          <pc:docMk/>
          <pc:sldMk cId="889642991" sldId="1244"/>
        </pc:sldMkLst>
      </pc:sldChg>
      <pc:sldChg chg="add">
        <pc:chgData name="Leonardo Magela Cunha" userId="8ae5dc3a-8f9a-47dd-bf4b-c4fd0673a227" providerId="ADAL" clId="{8B39C9DF-79D3-2E43-ACED-F821981D5AF7}" dt="2019-01-20T23:15:54.575" v="6511"/>
        <pc:sldMkLst>
          <pc:docMk/>
          <pc:sldMk cId="1480942614" sldId="1244"/>
        </pc:sldMkLst>
      </pc:sldChg>
      <pc:sldChg chg="addSp modSp add del ord modNotes">
        <pc:chgData name="Leonardo Magela Cunha" userId="8ae5dc3a-8f9a-47dd-bf4b-c4fd0673a227" providerId="ADAL" clId="{8B39C9DF-79D3-2E43-ACED-F821981D5AF7}" dt="2019-01-20T23:15:33.066" v="6505" actId="2696"/>
        <pc:sldMkLst>
          <pc:docMk/>
          <pc:sldMk cId="2952810607" sldId="1244"/>
        </pc:sldMkLst>
        <pc:picChg chg="add mod">
          <ac:chgData name="Leonardo Magela Cunha" userId="8ae5dc3a-8f9a-47dd-bf4b-c4fd0673a227" providerId="ADAL" clId="{8B39C9DF-79D3-2E43-ACED-F821981D5AF7}" dt="2019-01-20T23:15:22.674" v="6501"/>
          <ac:picMkLst>
            <pc:docMk/>
            <pc:sldMk cId="2952810607" sldId="1244"/>
            <ac:picMk id="5" creationId="{CCD464AC-C146-AD48-9B1D-B3598D554AA4}"/>
          </ac:picMkLst>
        </pc:picChg>
      </pc:sldChg>
      <pc:sldChg chg="delSp modSp add">
        <pc:chgData name="Leonardo Magela Cunha" userId="8ae5dc3a-8f9a-47dd-bf4b-c4fd0673a227" providerId="ADAL" clId="{8B39C9DF-79D3-2E43-ACED-F821981D5AF7}" dt="2019-01-20T23:16:26.210" v="6515" actId="478"/>
        <pc:sldMkLst>
          <pc:docMk/>
          <pc:sldMk cId="4184505647" sldId="1245"/>
        </pc:sldMkLst>
        <pc:spChg chg="del mod">
          <ac:chgData name="Leonardo Magela Cunha" userId="8ae5dc3a-8f9a-47dd-bf4b-c4fd0673a227" providerId="ADAL" clId="{8B39C9DF-79D3-2E43-ACED-F821981D5AF7}" dt="2019-01-20T23:16:26.210" v="6515" actId="478"/>
          <ac:spMkLst>
            <pc:docMk/>
            <pc:sldMk cId="4184505647" sldId="1245"/>
            <ac:spMk id="3" creationId="{7DD3D617-EE14-C540-8630-B26423697130}"/>
          </ac:spMkLst>
        </pc:spChg>
      </pc:sldChg>
      <pc:sldChg chg="add">
        <pc:chgData name="Leonardo Magela Cunha" userId="8ae5dc3a-8f9a-47dd-bf4b-c4fd0673a227" providerId="ADAL" clId="{8B39C9DF-79D3-2E43-ACED-F821981D5AF7}" dt="2019-01-20T23:16:45.950" v="6519"/>
        <pc:sldMkLst>
          <pc:docMk/>
          <pc:sldMk cId="3994158477" sldId="1246"/>
        </pc:sldMkLst>
      </pc:sldChg>
      <pc:sldChg chg="addSp delSp modSp add del">
        <pc:chgData name="Leonardo Magela Cunha" userId="8ae5dc3a-8f9a-47dd-bf4b-c4fd0673a227" providerId="ADAL" clId="{8B39C9DF-79D3-2E43-ACED-F821981D5AF7}" dt="2019-01-20T23:51:41.588" v="6603" actId="2696"/>
        <pc:sldMkLst>
          <pc:docMk/>
          <pc:sldMk cId="1649030926" sldId="1247"/>
        </pc:sldMkLst>
        <pc:spChg chg="del">
          <ac:chgData name="Leonardo Magela Cunha" userId="8ae5dc3a-8f9a-47dd-bf4b-c4fd0673a227" providerId="ADAL" clId="{8B39C9DF-79D3-2E43-ACED-F821981D5AF7}" dt="2019-01-20T23:47:55.564" v="6593"/>
          <ac:spMkLst>
            <pc:docMk/>
            <pc:sldMk cId="1649030926" sldId="1247"/>
            <ac:spMk id="2" creationId="{D452EC01-CD29-724E-A3D3-A3ADA053A5A2}"/>
          </ac:spMkLst>
        </pc:spChg>
        <pc:spChg chg="del">
          <ac:chgData name="Leonardo Magela Cunha" userId="8ae5dc3a-8f9a-47dd-bf4b-c4fd0673a227" providerId="ADAL" clId="{8B39C9DF-79D3-2E43-ACED-F821981D5AF7}" dt="2019-01-20T23:47:55.564" v="6593"/>
          <ac:spMkLst>
            <pc:docMk/>
            <pc:sldMk cId="1649030926" sldId="1247"/>
            <ac:spMk id="3" creationId="{45972EF4-07C0-0244-AC5D-89414989D1EC}"/>
          </ac:spMkLst>
        </pc:spChg>
        <pc:spChg chg="add mod">
          <ac:chgData name="Leonardo Magela Cunha" userId="8ae5dc3a-8f9a-47dd-bf4b-c4fd0673a227" providerId="ADAL" clId="{8B39C9DF-79D3-2E43-ACED-F821981D5AF7}" dt="2019-01-20T23:47:55.564" v="6593"/>
          <ac:spMkLst>
            <pc:docMk/>
            <pc:sldMk cId="1649030926" sldId="1247"/>
            <ac:spMk id="4" creationId="{D13E8D63-EB78-ED44-8C16-59654285B7AA}"/>
          </ac:spMkLst>
        </pc:spChg>
        <pc:spChg chg="add mod">
          <ac:chgData name="Leonardo Magela Cunha" userId="8ae5dc3a-8f9a-47dd-bf4b-c4fd0673a227" providerId="ADAL" clId="{8B39C9DF-79D3-2E43-ACED-F821981D5AF7}" dt="2019-01-20T23:47:55.564" v="6593"/>
          <ac:spMkLst>
            <pc:docMk/>
            <pc:sldMk cId="1649030926" sldId="1247"/>
            <ac:spMk id="5" creationId="{84B01459-BB48-4545-B55F-BFE9DEC663B4}"/>
          </ac:spMkLst>
        </pc:spChg>
      </pc:sldChg>
      <pc:sldChg chg="add">
        <pc:chgData name="Leonardo Magela Cunha" userId="8ae5dc3a-8f9a-47dd-bf4b-c4fd0673a227" providerId="ADAL" clId="{8B39C9DF-79D3-2E43-ACED-F821981D5AF7}" dt="2019-01-20T23:50:42.972" v="6594"/>
        <pc:sldMkLst>
          <pc:docMk/>
          <pc:sldMk cId="1768822985" sldId="1287"/>
        </pc:sldMkLst>
      </pc:sldChg>
      <pc:sldChg chg="add">
        <pc:chgData name="Leonardo Magela Cunha" userId="8ae5dc3a-8f9a-47dd-bf4b-c4fd0673a227" providerId="ADAL" clId="{8B39C9DF-79D3-2E43-ACED-F821981D5AF7}" dt="2019-01-20T23:50:42.972" v="6594"/>
        <pc:sldMkLst>
          <pc:docMk/>
          <pc:sldMk cId="1719557742" sldId="1421"/>
        </pc:sldMkLst>
      </pc:sldChg>
      <pc:sldChg chg="modSp add">
        <pc:chgData name="Leonardo Magela Cunha" userId="8ae5dc3a-8f9a-47dd-bf4b-c4fd0673a227" providerId="ADAL" clId="{8B39C9DF-79D3-2E43-ACED-F821981D5AF7}" dt="2019-01-20T23:51:05.373" v="6600" actId="14100"/>
        <pc:sldMkLst>
          <pc:docMk/>
          <pc:sldMk cId="2872392087" sldId="1442"/>
        </pc:sldMkLst>
        <pc:spChg chg="mod">
          <ac:chgData name="Leonardo Magela Cunha" userId="8ae5dc3a-8f9a-47dd-bf4b-c4fd0673a227" providerId="ADAL" clId="{8B39C9DF-79D3-2E43-ACED-F821981D5AF7}" dt="2019-01-20T23:51:05.373" v="6600" actId="14100"/>
          <ac:spMkLst>
            <pc:docMk/>
            <pc:sldMk cId="2872392087" sldId="1442"/>
            <ac:spMk id="15363" creationId="{00000000-0000-0000-0000-000000000000}"/>
          </ac:spMkLst>
        </pc:spChg>
      </pc:sldChg>
      <pc:sldChg chg="modSp add">
        <pc:chgData name="Leonardo Magela Cunha" userId="8ae5dc3a-8f9a-47dd-bf4b-c4fd0673a227" providerId="ADAL" clId="{8B39C9DF-79D3-2E43-ACED-F821981D5AF7}" dt="2019-01-20T23:51:13.923" v="6601" actId="14100"/>
        <pc:sldMkLst>
          <pc:docMk/>
          <pc:sldMk cId="2342405187" sldId="1443"/>
        </pc:sldMkLst>
        <pc:spChg chg="mod">
          <ac:chgData name="Leonardo Magela Cunha" userId="8ae5dc3a-8f9a-47dd-bf4b-c4fd0673a227" providerId="ADAL" clId="{8B39C9DF-79D3-2E43-ACED-F821981D5AF7}" dt="2019-01-20T23:51:13.923" v="6601" actId="14100"/>
          <ac:spMkLst>
            <pc:docMk/>
            <pc:sldMk cId="2342405187" sldId="1443"/>
            <ac:spMk id="15363" creationId="{00000000-0000-0000-0000-000000000000}"/>
          </ac:spMkLst>
        </pc:spChg>
      </pc:sldChg>
      <pc:sldChg chg="modSp add ord">
        <pc:chgData name="Leonardo Magela Cunha" userId="8ae5dc3a-8f9a-47dd-bf4b-c4fd0673a227" providerId="ADAL" clId="{8B39C9DF-79D3-2E43-ACED-F821981D5AF7}" dt="2019-01-21T00:21:47.539" v="6733"/>
        <pc:sldMkLst>
          <pc:docMk/>
          <pc:sldMk cId="4205068372" sldId="1444"/>
        </pc:sldMkLst>
        <pc:spChg chg="mod">
          <ac:chgData name="Leonardo Magela Cunha" userId="8ae5dc3a-8f9a-47dd-bf4b-c4fd0673a227" providerId="ADAL" clId="{8B39C9DF-79D3-2E43-ACED-F821981D5AF7}" dt="2019-01-20T23:51:22.026" v="6602" actId="1076"/>
          <ac:spMkLst>
            <pc:docMk/>
            <pc:sldMk cId="4205068372" sldId="1444"/>
            <ac:spMk id="10" creationId="{00000000-0000-0000-0000-000000000000}"/>
          </ac:spMkLst>
        </pc:spChg>
      </pc:sldChg>
      <pc:sldChg chg="addSp delSp modSp add">
        <pc:chgData name="Leonardo Magela Cunha" userId="8ae5dc3a-8f9a-47dd-bf4b-c4fd0673a227" providerId="ADAL" clId="{8B39C9DF-79D3-2E43-ACED-F821981D5AF7}" dt="2019-01-21T01:17:53.190" v="7062" actId="478"/>
        <pc:sldMkLst>
          <pc:docMk/>
          <pc:sldMk cId="196764974" sldId="1445"/>
        </pc:sldMkLst>
        <pc:spChg chg="add del mod">
          <ac:chgData name="Leonardo Magela Cunha" userId="8ae5dc3a-8f9a-47dd-bf4b-c4fd0673a227" providerId="ADAL" clId="{8B39C9DF-79D3-2E43-ACED-F821981D5AF7}" dt="2019-01-21T01:17:53.190" v="7062" actId="478"/>
          <ac:spMkLst>
            <pc:docMk/>
            <pc:sldMk cId="196764974" sldId="1445"/>
            <ac:spMk id="3" creationId="{D7E5ABEF-77F8-644F-A198-1BEB27E8A9B7}"/>
          </ac:spMkLst>
        </pc:spChg>
      </pc:sldChg>
      <pc:sldChg chg="add">
        <pc:chgData name="Leonardo Magela Cunha" userId="8ae5dc3a-8f9a-47dd-bf4b-c4fd0673a227" providerId="ADAL" clId="{8B39C9DF-79D3-2E43-ACED-F821981D5AF7}" dt="2019-01-20T23:50:42.972" v="6594"/>
        <pc:sldMkLst>
          <pc:docMk/>
          <pc:sldMk cId="1270352549" sldId="1446"/>
        </pc:sldMkLst>
      </pc:sldChg>
      <pc:sldChg chg="add">
        <pc:chgData name="Leonardo Magela Cunha" userId="8ae5dc3a-8f9a-47dd-bf4b-c4fd0673a227" providerId="ADAL" clId="{8B39C9DF-79D3-2E43-ACED-F821981D5AF7}" dt="2019-01-20T23:50:42.972" v="6594"/>
        <pc:sldMkLst>
          <pc:docMk/>
          <pc:sldMk cId="1513137548" sldId="1447"/>
        </pc:sldMkLst>
      </pc:sldChg>
      <pc:sldChg chg="add">
        <pc:chgData name="Leonardo Magela Cunha" userId="8ae5dc3a-8f9a-47dd-bf4b-c4fd0673a227" providerId="ADAL" clId="{8B39C9DF-79D3-2E43-ACED-F821981D5AF7}" dt="2019-01-20T23:50:42.972" v="6594"/>
        <pc:sldMkLst>
          <pc:docMk/>
          <pc:sldMk cId="1915928449" sldId="1448"/>
        </pc:sldMkLst>
      </pc:sldChg>
      <pc:sldChg chg="add">
        <pc:chgData name="Leonardo Magela Cunha" userId="8ae5dc3a-8f9a-47dd-bf4b-c4fd0673a227" providerId="ADAL" clId="{8B39C9DF-79D3-2E43-ACED-F821981D5AF7}" dt="2019-01-20T23:50:42.972" v="6594"/>
        <pc:sldMkLst>
          <pc:docMk/>
          <pc:sldMk cId="753441363" sldId="1449"/>
        </pc:sldMkLst>
      </pc:sldChg>
      <pc:sldChg chg="add">
        <pc:chgData name="Leonardo Magela Cunha" userId="8ae5dc3a-8f9a-47dd-bf4b-c4fd0673a227" providerId="ADAL" clId="{8B39C9DF-79D3-2E43-ACED-F821981D5AF7}" dt="2019-01-20T23:50:42.972" v="6594"/>
        <pc:sldMkLst>
          <pc:docMk/>
          <pc:sldMk cId="1677544775" sldId="1450"/>
        </pc:sldMkLst>
      </pc:sldChg>
      <pc:sldMasterChg chg="delSldLayout">
        <pc:chgData name="Leonardo Magela Cunha" userId="8ae5dc3a-8f9a-47dd-bf4b-c4fd0673a227" providerId="ADAL" clId="{8B39C9DF-79D3-2E43-ACED-F821981D5AF7}" dt="2019-01-20T18:00:14.187" v="4825" actId="2696"/>
        <pc:sldMasterMkLst>
          <pc:docMk/>
          <pc:sldMasterMk cId="3439833341" sldId="2147483660"/>
        </pc:sldMasterMkLst>
        <pc:sldLayoutChg chg="del">
          <pc:chgData name="Leonardo Magela Cunha" userId="8ae5dc3a-8f9a-47dd-bf4b-c4fd0673a227" providerId="ADAL" clId="{8B39C9DF-79D3-2E43-ACED-F821981D5AF7}" dt="2019-01-20T18:00:14.187" v="4825" actId="2696"/>
          <pc:sldLayoutMkLst>
            <pc:docMk/>
            <pc:sldMasterMk cId="3439833341" sldId="2147483660"/>
            <pc:sldLayoutMk cId="4237806116" sldId="2147483687"/>
          </pc:sldLayoutMkLst>
        </pc:sldLayoutChg>
      </pc:sldMasterChg>
    </pc:docChg>
  </pc:docChgLst>
  <pc:docChgLst>
    <pc:chgData name="Magela Cunha, Leonardo" userId="S::k1771640@kcl.ac.uk::8ae5dc3a-8f9a-47dd-bf4b-c4fd0673a227" providerId="AD" clId="Web-{14D4D6AB-C478-0784-D154-BEA94B3C182D}"/>
    <pc:docChg chg="addSld delSld">
      <pc:chgData name="Magela Cunha, Leonardo" userId="S::k1771640@kcl.ac.uk::8ae5dc3a-8f9a-47dd-bf4b-c4fd0673a227" providerId="AD" clId="Web-{14D4D6AB-C478-0784-D154-BEA94B3C182D}" dt="2020-01-27T16:47:06.708" v="1"/>
      <pc:docMkLst>
        <pc:docMk/>
      </pc:docMkLst>
      <pc:sldChg chg="add del">
        <pc:chgData name="Magela Cunha, Leonardo" userId="S::k1771640@kcl.ac.uk::8ae5dc3a-8f9a-47dd-bf4b-c4fd0673a227" providerId="AD" clId="Web-{14D4D6AB-C478-0784-D154-BEA94B3C182D}" dt="2020-01-27T16:47:06.708" v="1"/>
        <pc:sldMkLst>
          <pc:docMk/>
          <pc:sldMk cId="4223028659" sldId="335"/>
        </pc:sldMkLst>
      </pc:sldChg>
    </pc:docChg>
  </pc:docChgLst>
  <pc:docChgLst>
    <pc:chgData name="Magela Cunha, Leonardo" userId="8ae5dc3a-8f9a-47dd-bf4b-c4fd0673a227" providerId="ADAL" clId="{6E54C954-56B8-9548-AFF1-5F20890BEEED}"/>
    <pc:docChg chg="custSel addSld delSld modSld sldOrd modShowInfo">
      <pc:chgData name="Magela Cunha, Leonardo" userId="8ae5dc3a-8f9a-47dd-bf4b-c4fd0673a227" providerId="ADAL" clId="{6E54C954-56B8-9548-AFF1-5F20890BEEED}" dt="2021-01-20T04:03:21.968" v="228" actId="2744"/>
      <pc:docMkLst>
        <pc:docMk/>
      </pc:docMkLst>
      <pc:sldChg chg="modSp mod">
        <pc:chgData name="Magela Cunha, Leonardo" userId="8ae5dc3a-8f9a-47dd-bf4b-c4fd0673a227" providerId="ADAL" clId="{6E54C954-56B8-9548-AFF1-5F20890BEEED}" dt="2021-01-19T09:14:12.772" v="182" actId="20577"/>
        <pc:sldMkLst>
          <pc:docMk/>
          <pc:sldMk cId="3378402982" sldId="256"/>
        </pc:sldMkLst>
        <pc:spChg chg="mod">
          <ac:chgData name="Magela Cunha, Leonardo" userId="8ae5dc3a-8f9a-47dd-bf4b-c4fd0673a227" providerId="ADAL" clId="{6E54C954-56B8-9548-AFF1-5F20890BEEED}" dt="2021-01-19T09:14:12.772" v="182" actId="20577"/>
          <ac:spMkLst>
            <pc:docMk/>
            <pc:sldMk cId="3378402982" sldId="256"/>
            <ac:spMk id="5" creationId="{00000000-0000-0000-0000-000000000000}"/>
          </ac:spMkLst>
        </pc:spChg>
      </pc:sldChg>
      <pc:sldChg chg="addSp modSp add mod">
        <pc:chgData name="Magela Cunha, Leonardo" userId="8ae5dc3a-8f9a-47dd-bf4b-c4fd0673a227" providerId="ADAL" clId="{6E54C954-56B8-9548-AFF1-5F20890BEEED}" dt="2021-01-19T09:15:15.448" v="209" actId="20577"/>
        <pc:sldMkLst>
          <pc:docMk/>
          <pc:sldMk cId="2334609870" sldId="262"/>
        </pc:sldMkLst>
        <pc:spChg chg="mod">
          <ac:chgData name="Magela Cunha, Leonardo" userId="8ae5dc3a-8f9a-47dd-bf4b-c4fd0673a227" providerId="ADAL" clId="{6E54C954-56B8-9548-AFF1-5F20890BEEED}" dt="2021-01-19T09:15:15.448" v="209" actId="20577"/>
          <ac:spMkLst>
            <pc:docMk/>
            <pc:sldMk cId="2334609870" sldId="262"/>
            <ac:spMk id="2" creationId="{00000000-0000-0000-0000-000000000000}"/>
          </ac:spMkLst>
        </pc:spChg>
        <pc:spChg chg="mod">
          <ac:chgData name="Magela Cunha, Leonardo" userId="8ae5dc3a-8f9a-47dd-bf4b-c4fd0673a227" providerId="ADAL" clId="{6E54C954-56B8-9548-AFF1-5F20890BEEED}" dt="2021-01-19T09:13:51.887" v="175" actId="404"/>
          <ac:spMkLst>
            <pc:docMk/>
            <pc:sldMk cId="2334609870" sldId="262"/>
            <ac:spMk id="8" creationId="{00000000-0000-0000-0000-000000000000}"/>
          </ac:spMkLst>
        </pc:spChg>
        <pc:spChg chg="mod">
          <ac:chgData name="Magela Cunha, Leonardo" userId="8ae5dc3a-8f9a-47dd-bf4b-c4fd0673a227" providerId="ADAL" clId="{6E54C954-56B8-9548-AFF1-5F20890BEEED}" dt="2021-01-19T09:13:51.887" v="175" actId="404"/>
          <ac:spMkLst>
            <pc:docMk/>
            <pc:sldMk cId="2334609870" sldId="262"/>
            <ac:spMk id="9" creationId="{00000000-0000-0000-0000-000000000000}"/>
          </ac:spMkLst>
        </pc:spChg>
        <pc:spChg chg="mod">
          <ac:chgData name="Magela Cunha, Leonardo" userId="8ae5dc3a-8f9a-47dd-bf4b-c4fd0673a227" providerId="ADAL" clId="{6E54C954-56B8-9548-AFF1-5F20890BEEED}" dt="2021-01-19T09:13:51.887" v="175" actId="404"/>
          <ac:spMkLst>
            <pc:docMk/>
            <pc:sldMk cId="2334609870" sldId="262"/>
            <ac:spMk id="10" creationId="{00000000-0000-0000-0000-000000000000}"/>
          </ac:spMkLst>
        </pc:spChg>
        <pc:spChg chg="mod">
          <ac:chgData name="Magela Cunha, Leonardo" userId="8ae5dc3a-8f9a-47dd-bf4b-c4fd0673a227" providerId="ADAL" clId="{6E54C954-56B8-9548-AFF1-5F20890BEEED}" dt="2021-01-19T09:13:51.887" v="175" actId="404"/>
          <ac:spMkLst>
            <pc:docMk/>
            <pc:sldMk cId="2334609870" sldId="262"/>
            <ac:spMk id="11" creationId="{00000000-0000-0000-0000-000000000000}"/>
          </ac:spMkLst>
        </pc:spChg>
        <pc:spChg chg="mod">
          <ac:chgData name="Magela Cunha, Leonardo" userId="8ae5dc3a-8f9a-47dd-bf4b-c4fd0673a227" providerId="ADAL" clId="{6E54C954-56B8-9548-AFF1-5F20890BEEED}" dt="2021-01-19T09:13:51.887" v="175" actId="404"/>
          <ac:spMkLst>
            <pc:docMk/>
            <pc:sldMk cId="2334609870" sldId="262"/>
            <ac:spMk id="12" creationId="{00000000-0000-0000-0000-000000000000}"/>
          </ac:spMkLst>
        </pc:spChg>
        <pc:spChg chg="mod">
          <ac:chgData name="Magela Cunha, Leonardo" userId="8ae5dc3a-8f9a-47dd-bf4b-c4fd0673a227" providerId="ADAL" clId="{6E54C954-56B8-9548-AFF1-5F20890BEEED}" dt="2021-01-19T09:13:51.887" v="175" actId="404"/>
          <ac:spMkLst>
            <pc:docMk/>
            <pc:sldMk cId="2334609870" sldId="262"/>
            <ac:spMk id="20" creationId="{00000000-0000-0000-0000-000000000000}"/>
          </ac:spMkLst>
        </pc:spChg>
        <pc:grpChg chg="add mod">
          <ac:chgData name="Magela Cunha, Leonardo" userId="8ae5dc3a-8f9a-47dd-bf4b-c4fd0673a227" providerId="ADAL" clId="{6E54C954-56B8-9548-AFF1-5F20890BEEED}" dt="2021-01-19T09:14:47.541" v="188" actId="1076"/>
          <ac:grpSpMkLst>
            <pc:docMk/>
            <pc:sldMk cId="2334609870" sldId="262"/>
            <ac:grpSpMk id="3" creationId="{9594FD5E-E5D0-E04B-8796-839EEB72CABB}"/>
          </ac:grpSpMkLst>
        </pc:grpChg>
        <pc:cxnChg chg="mod">
          <ac:chgData name="Magela Cunha, Leonardo" userId="8ae5dc3a-8f9a-47dd-bf4b-c4fd0673a227" providerId="ADAL" clId="{6E54C954-56B8-9548-AFF1-5F20890BEEED}" dt="2021-01-19T09:13:51.887" v="175" actId="404"/>
          <ac:cxnSpMkLst>
            <pc:docMk/>
            <pc:sldMk cId="2334609870" sldId="262"/>
            <ac:cxnSpMk id="13" creationId="{00000000-0000-0000-0000-000000000000}"/>
          </ac:cxnSpMkLst>
        </pc:cxnChg>
        <pc:cxnChg chg="mod">
          <ac:chgData name="Magela Cunha, Leonardo" userId="8ae5dc3a-8f9a-47dd-bf4b-c4fd0673a227" providerId="ADAL" clId="{6E54C954-56B8-9548-AFF1-5F20890BEEED}" dt="2021-01-19T09:13:51.887" v="175" actId="404"/>
          <ac:cxnSpMkLst>
            <pc:docMk/>
            <pc:sldMk cId="2334609870" sldId="262"/>
            <ac:cxnSpMk id="14" creationId="{00000000-0000-0000-0000-000000000000}"/>
          </ac:cxnSpMkLst>
        </pc:cxnChg>
        <pc:cxnChg chg="mod">
          <ac:chgData name="Magela Cunha, Leonardo" userId="8ae5dc3a-8f9a-47dd-bf4b-c4fd0673a227" providerId="ADAL" clId="{6E54C954-56B8-9548-AFF1-5F20890BEEED}" dt="2021-01-19T09:13:51.887" v="175" actId="404"/>
          <ac:cxnSpMkLst>
            <pc:docMk/>
            <pc:sldMk cId="2334609870" sldId="262"/>
            <ac:cxnSpMk id="15" creationId="{00000000-0000-0000-0000-000000000000}"/>
          </ac:cxnSpMkLst>
        </pc:cxnChg>
        <pc:cxnChg chg="mod">
          <ac:chgData name="Magela Cunha, Leonardo" userId="8ae5dc3a-8f9a-47dd-bf4b-c4fd0673a227" providerId="ADAL" clId="{6E54C954-56B8-9548-AFF1-5F20890BEEED}" dt="2021-01-19T09:13:51.887" v="175" actId="404"/>
          <ac:cxnSpMkLst>
            <pc:docMk/>
            <pc:sldMk cId="2334609870" sldId="262"/>
            <ac:cxnSpMk id="16" creationId="{00000000-0000-0000-0000-000000000000}"/>
          </ac:cxnSpMkLst>
        </pc:cxnChg>
        <pc:cxnChg chg="mod">
          <ac:chgData name="Magela Cunha, Leonardo" userId="8ae5dc3a-8f9a-47dd-bf4b-c4fd0673a227" providerId="ADAL" clId="{6E54C954-56B8-9548-AFF1-5F20890BEEED}" dt="2021-01-19T09:13:51.887" v="175" actId="404"/>
          <ac:cxnSpMkLst>
            <pc:docMk/>
            <pc:sldMk cId="2334609870" sldId="262"/>
            <ac:cxnSpMk id="21" creationId="{00000000-0000-0000-0000-000000000000}"/>
          </ac:cxnSpMkLst>
        </pc:cxnChg>
        <pc:cxnChg chg="mod">
          <ac:chgData name="Magela Cunha, Leonardo" userId="8ae5dc3a-8f9a-47dd-bf4b-c4fd0673a227" providerId="ADAL" clId="{6E54C954-56B8-9548-AFF1-5F20890BEEED}" dt="2021-01-19T09:13:51.887" v="175" actId="404"/>
          <ac:cxnSpMkLst>
            <pc:docMk/>
            <pc:sldMk cId="2334609870" sldId="262"/>
            <ac:cxnSpMk id="44" creationId="{00000000-0000-0000-0000-000000000000}"/>
          </ac:cxnSpMkLst>
        </pc:cxnChg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2073470602" sldId="298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194327926" sldId="299"/>
        </pc:sldMkLst>
      </pc:sldChg>
      <pc:sldChg chg="add">
        <pc:chgData name="Magela Cunha, Leonardo" userId="8ae5dc3a-8f9a-47dd-bf4b-c4fd0673a227" providerId="ADAL" clId="{6E54C954-56B8-9548-AFF1-5F20890BEEED}" dt="2021-01-19T08:43:05.150" v="6"/>
        <pc:sldMkLst>
          <pc:docMk/>
          <pc:sldMk cId="2553688791" sldId="303"/>
        </pc:sldMkLst>
      </pc:sldChg>
      <pc:sldChg chg="modSp add">
        <pc:chgData name="Magela Cunha, Leonardo" userId="8ae5dc3a-8f9a-47dd-bf4b-c4fd0673a227" providerId="ADAL" clId="{6E54C954-56B8-9548-AFF1-5F20890BEEED}" dt="2021-01-20T02:56:36.514" v="227"/>
        <pc:sldMkLst>
          <pc:docMk/>
          <pc:sldMk cId="1065447860" sldId="310"/>
        </pc:sldMkLst>
        <pc:graphicFrameChg chg="mod">
          <ac:chgData name="Magela Cunha, Leonardo" userId="8ae5dc3a-8f9a-47dd-bf4b-c4fd0673a227" providerId="ADAL" clId="{6E54C954-56B8-9548-AFF1-5F20890BEEED}" dt="2021-01-20T02:56:36.514" v="227"/>
          <ac:graphicFrameMkLst>
            <pc:docMk/>
            <pc:sldMk cId="1065447860" sldId="310"/>
            <ac:graphicFrameMk id="13" creationId="{F7A4DFAB-ADCA-C942-84A8-EEDE0BD55C3B}"/>
          </ac:graphicFrameMkLst>
        </pc:graphicFrameChg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2132374661" sldId="311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2522123440" sldId="312"/>
        </pc:sldMkLst>
      </pc:sldChg>
      <pc:sldChg chg="del">
        <pc:chgData name="Magela Cunha, Leonardo" userId="8ae5dc3a-8f9a-47dd-bf4b-c4fd0673a227" providerId="ADAL" clId="{6E54C954-56B8-9548-AFF1-5F20890BEEED}" dt="2021-01-19T08:45:42.967" v="159" actId="2696"/>
        <pc:sldMkLst>
          <pc:docMk/>
          <pc:sldMk cId="1216418259" sldId="323"/>
        </pc:sldMkLst>
      </pc:sldChg>
      <pc:sldChg chg="del ord">
        <pc:chgData name="Magela Cunha, Leonardo" userId="8ae5dc3a-8f9a-47dd-bf4b-c4fd0673a227" providerId="ADAL" clId="{6E54C954-56B8-9548-AFF1-5F20890BEEED}" dt="2021-01-19T22:29:25.507" v="226" actId="2696"/>
        <pc:sldMkLst>
          <pc:docMk/>
          <pc:sldMk cId="2456137604" sldId="324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602712531" sldId="325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2157828494" sldId="326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3333867711" sldId="330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3116031056" sldId="331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1255572089" sldId="332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3179291664" sldId="333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902712513" sldId="334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4223028659" sldId="335"/>
        </pc:sldMkLst>
      </pc:sldChg>
      <pc:sldChg chg="del">
        <pc:chgData name="Magela Cunha, Leonardo" userId="8ae5dc3a-8f9a-47dd-bf4b-c4fd0673a227" providerId="ADAL" clId="{6E54C954-56B8-9548-AFF1-5F20890BEEED}" dt="2021-01-19T08:56:33.609" v="163" actId="2696"/>
        <pc:sldMkLst>
          <pc:docMk/>
          <pc:sldMk cId="2259840338" sldId="336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2690403615" sldId="337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1476700522" sldId="338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115063896" sldId="339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1466500549" sldId="341"/>
        </pc:sldMkLst>
      </pc:sldChg>
      <pc:sldChg chg="delSp add del mod">
        <pc:chgData name="Magela Cunha, Leonardo" userId="8ae5dc3a-8f9a-47dd-bf4b-c4fd0673a227" providerId="ADAL" clId="{6E54C954-56B8-9548-AFF1-5F20890BEEED}" dt="2021-01-19T09:13:58.391" v="176" actId="2696"/>
        <pc:sldMkLst>
          <pc:docMk/>
          <pc:sldMk cId="1268710750" sldId="342"/>
        </pc:sldMkLst>
        <pc:picChg chg="del">
          <ac:chgData name="Magela Cunha, Leonardo" userId="8ae5dc3a-8f9a-47dd-bf4b-c4fd0673a227" providerId="ADAL" clId="{6E54C954-56B8-9548-AFF1-5F20890BEEED}" dt="2021-01-19T08:56:53.503" v="165" actId="478"/>
          <ac:picMkLst>
            <pc:docMk/>
            <pc:sldMk cId="1268710750" sldId="342"/>
            <ac:picMk id="4" creationId="{8EF32CEC-3569-C149-B43F-F5798708F4E5}"/>
          </ac:picMkLst>
        </pc:picChg>
        <pc:picChg chg="del">
          <ac:chgData name="Magela Cunha, Leonardo" userId="8ae5dc3a-8f9a-47dd-bf4b-c4fd0673a227" providerId="ADAL" clId="{6E54C954-56B8-9548-AFF1-5F20890BEEED}" dt="2021-01-19T08:56:50.168" v="164" actId="478"/>
          <ac:picMkLst>
            <pc:docMk/>
            <pc:sldMk cId="1268710750" sldId="342"/>
            <ac:picMk id="6" creationId="{72839157-9084-3148-86B0-926F7D57EA72}"/>
          </ac:picMkLst>
        </pc:picChg>
        <pc:picChg chg="del">
          <ac:chgData name="Magela Cunha, Leonardo" userId="8ae5dc3a-8f9a-47dd-bf4b-c4fd0673a227" providerId="ADAL" clId="{6E54C954-56B8-9548-AFF1-5F20890BEEED}" dt="2021-01-19T08:56:50.168" v="164" actId="478"/>
          <ac:picMkLst>
            <pc:docMk/>
            <pc:sldMk cId="1268710750" sldId="342"/>
            <ac:picMk id="8" creationId="{CCA1483E-06F1-4044-B04B-1E99148E025F}"/>
          </ac:picMkLst>
        </pc:picChg>
        <pc:picChg chg="del">
          <ac:chgData name="Magela Cunha, Leonardo" userId="8ae5dc3a-8f9a-47dd-bf4b-c4fd0673a227" providerId="ADAL" clId="{6E54C954-56B8-9548-AFF1-5F20890BEEED}" dt="2021-01-19T08:56:50.168" v="164" actId="478"/>
          <ac:picMkLst>
            <pc:docMk/>
            <pc:sldMk cId="1268710750" sldId="342"/>
            <ac:picMk id="10" creationId="{49CC5177-B5B9-FF4E-B8CA-38EBE4F4A146}"/>
          </ac:picMkLst>
        </pc:picChg>
        <pc:picChg chg="del">
          <ac:chgData name="Magela Cunha, Leonardo" userId="8ae5dc3a-8f9a-47dd-bf4b-c4fd0673a227" providerId="ADAL" clId="{6E54C954-56B8-9548-AFF1-5F20890BEEED}" dt="2021-01-19T08:56:50.168" v="164" actId="478"/>
          <ac:picMkLst>
            <pc:docMk/>
            <pc:sldMk cId="1268710750" sldId="342"/>
            <ac:picMk id="12" creationId="{BF1721FB-A9D9-C74D-A8CF-CCADC3A4E335}"/>
          </ac:picMkLst>
        </pc:picChg>
        <pc:picChg chg="del">
          <ac:chgData name="Magela Cunha, Leonardo" userId="8ae5dc3a-8f9a-47dd-bf4b-c4fd0673a227" providerId="ADAL" clId="{6E54C954-56B8-9548-AFF1-5F20890BEEED}" dt="2021-01-19T08:56:50.168" v="164" actId="478"/>
          <ac:picMkLst>
            <pc:docMk/>
            <pc:sldMk cId="1268710750" sldId="342"/>
            <ac:picMk id="14" creationId="{605E3AE1-8AEF-9C4C-B51F-46F28627E094}"/>
          </ac:picMkLst>
        </pc:picChg>
        <pc:picChg chg="del">
          <ac:chgData name="Magela Cunha, Leonardo" userId="8ae5dc3a-8f9a-47dd-bf4b-c4fd0673a227" providerId="ADAL" clId="{6E54C954-56B8-9548-AFF1-5F20890BEEED}" dt="2021-01-19T08:56:50.168" v="164" actId="478"/>
          <ac:picMkLst>
            <pc:docMk/>
            <pc:sldMk cId="1268710750" sldId="342"/>
            <ac:picMk id="16" creationId="{A9FED433-5A0E-4845-BD78-8D528548946E}"/>
          </ac:picMkLst>
        </pc:picChg>
        <pc:picChg chg="del">
          <ac:chgData name="Magela Cunha, Leonardo" userId="8ae5dc3a-8f9a-47dd-bf4b-c4fd0673a227" providerId="ADAL" clId="{6E54C954-56B8-9548-AFF1-5F20890BEEED}" dt="2021-01-19T08:56:50.168" v="164" actId="478"/>
          <ac:picMkLst>
            <pc:docMk/>
            <pc:sldMk cId="1268710750" sldId="342"/>
            <ac:picMk id="18" creationId="{15A198A8-DAEB-0A4F-8648-90F8E240313C}"/>
          </ac:picMkLst>
        </pc:picChg>
        <pc:picChg chg="del">
          <ac:chgData name="Magela Cunha, Leonardo" userId="8ae5dc3a-8f9a-47dd-bf4b-c4fd0673a227" providerId="ADAL" clId="{6E54C954-56B8-9548-AFF1-5F20890BEEED}" dt="2021-01-19T08:56:50.168" v="164" actId="478"/>
          <ac:picMkLst>
            <pc:docMk/>
            <pc:sldMk cId="1268710750" sldId="342"/>
            <ac:picMk id="20" creationId="{11427C87-5D5F-2943-8C71-4D4ED209172E}"/>
          </ac:picMkLst>
        </pc:picChg>
      </pc:sldChg>
      <pc:sldChg chg="modSp add">
        <pc:chgData name="Magela Cunha, Leonardo" userId="8ae5dc3a-8f9a-47dd-bf4b-c4fd0673a227" providerId="ADAL" clId="{6E54C954-56B8-9548-AFF1-5F20890BEEED}" dt="2021-01-19T09:15:22.827" v="217" actId="20577"/>
        <pc:sldMkLst>
          <pc:docMk/>
          <pc:sldMk cId="3531850290" sldId="343"/>
        </pc:sldMkLst>
        <pc:graphicFrameChg chg="mod">
          <ac:chgData name="Magela Cunha, Leonardo" userId="8ae5dc3a-8f9a-47dd-bf4b-c4fd0673a227" providerId="ADAL" clId="{6E54C954-56B8-9548-AFF1-5F20890BEEED}" dt="2021-01-19T09:15:22.827" v="217" actId="20577"/>
          <ac:graphicFrameMkLst>
            <pc:docMk/>
            <pc:sldMk cId="3531850290" sldId="343"/>
            <ac:graphicFrameMk id="7" creationId="{10B60D40-BE5E-A540-8571-46C392F048C8}"/>
          </ac:graphicFrameMkLst>
        </pc:graphicFrameChg>
      </pc:sldChg>
      <pc:sldChg chg="modSp add mod">
        <pc:chgData name="Magela Cunha, Leonardo" userId="8ae5dc3a-8f9a-47dd-bf4b-c4fd0673a227" providerId="ADAL" clId="{6E54C954-56B8-9548-AFF1-5F20890BEEED}" dt="2021-01-19T09:15:30.657" v="225" actId="20577"/>
        <pc:sldMkLst>
          <pc:docMk/>
          <pc:sldMk cId="1283260552" sldId="345"/>
        </pc:sldMkLst>
        <pc:graphicFrameChg chg="mod modGraphic">
          <ac:chgData name="Magela Cunha, Leonardo" userId="8ae5dc3a-8f9a-47dd-bf4b-c4fd0673a227" providerId="ADAL" clId="{6E54C954-56B8-9548-AFF1-5F20890BEEED}" dt="2021-01-19T09:15:30.657" v="225" actId="20577"/>
          <ac:graphicFrameMkLst>
            <pc:docMk/>
            <pc:sldMk cId="1283260552" sldId="345"/>
            <ac:graphicFrameMk id="10" creationId="{310C1A98-BE85-DE4C-A0E0-7AE657D7BA46}"/>
          </ac:graphicFrameMkLst>
        </pc:graphicFrameChg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64144547" sldId="348"/>
        </pc:sldMkLst>
      </pc:sldChg>
      <pc:sldChg chg="del">
        <pc:chgData name="Magela Cunha, Leonardo" userId="8ae5dc3a-8f9a-47dd-bf4b-c4fd0673a227" providerId="ADAL" clId="{6E54C954-56B8-9548-AFF1-5F20890BEEED}" dt="2021-01-19T08:54:49.943" v="160" actId="2696"/>
        <pc:sldMkLst>
          <pc:docMk/>
          <pc:sldMk cId="1400014417" sldId="363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1558685721" sldId="364"/>
        </pc:sldMkLst>
      </pc:sldChg>
      <pc:sldChg chg="del">
        <pc:chgData name="Magela Cunha, Leonardo" userId="8ae5dc3a-8f9a-47dd-bf4b-c4fd0673a227" providerId="ADAL" clId="{6E54C954-56B8-9548-AFF1-5F20890BEEED}" dt="2021-01-19T08:56:33.609" v="163" actId="2696"/>
        <pc:sldMkLst>
          <pc:docMk/>
          <pc:sldMk cId="4187010602" sldId="365"/>
        </pc:sldMkLst>
      </pc:sldChg>
      <pc:sldChg chg="del">
        <pc:chgData name="Magela Cunha, Leonardo" userId="8ae5dc3a-8f9a-47dd-bf4b-c4fd0673a227" providerId="ADAL" clId="{6E54C954-56B8-9548-AFF1-5F20890BEEED}" dt="2021-01-19T08:45:42.967" v="159" actId="2696"/>
        <pc:sldMkLst>
          <pc:docMk/>
          <pc:sldMk cId="3917754233" sldId="366"/>
        </pc:sldMkLst>
      </pc:sldChg>
      <pc:sldChg chg="del">
        <pc:chgData name="Magela Cunha, Leonardo" userId="8ae5dc3a-8f9a-47dd-bf4b-c4fd0673a227" providerId="ADAL" clId="{6E54C954-56B8-9548-AFF1-5F20890BEEED}" dt="2021-01-19T08:56:33.609" v="163" actId="2696"/>
        <pc:sldMkLst>
          <pc:docMk/>
          <pc:sldMk cId="2469368552" sldId="367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2061485729" sldId="1131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2780514626" sldId="1138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3272478529" sldId="1160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1155484691" sldId="1161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4141507754" sldId="1163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3883421207" sldId="1177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608155200" sldId="1210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2873204221" sldId="1212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2502717269" sldId="1226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2583672861" sldId="1227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3388805933" sldId="1228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3482154456" sldId="1230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1148276266" sldId="1231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469324382" sldId="1232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102169395" sldId="1233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3098574798" sldId="1234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2840318683" sldId="1235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685152940" sldId="1236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1095293590" sldId="1238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1751030844" sldId="1239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1127067954" sldId="1240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73982343" sldId="1241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3884150122" sldId="1242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2095985293" sldId="1243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1480942614" sldId="1244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4184505647" sldId="1245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3994158477" sldId="1246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3785353172" sldId="1451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3943357915" sldId="1452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1834190929" sldId="1453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229775887" sldId="1454"/>
        </pc:sldMkLst>
      </pc:sldChg>
      <pc:sldChg chg="del">
        <pc:chgData name="Magela Cunha, Leonardo" userId="8ae5dc3a-8f9a-47dd-bf4b-c4fd0673a227" providerId="ADAL" clId="{6E54C954-56B8-9548-AFF1-5F20890BEEED}" dt="2021-01-19T08:56:28.188" v="162" actId="2696"/>
        <pc:sldMkLst>
          <pc:docMk/>
          <pc:sldMk cId="1046965015" sldId="145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F3FF6-130E-4E03-A0DF-D04F0F5A9E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14BE80-B3D5-48C8-9811-E9232158A6F0}">
      <dgm:prSet/>
      <dgm:spPr/>
      <dgm:t>
        <a:bodyPr/>
        <a:lstStyle/>
        <a:p>
          <a:r>
            <a:rPr lang="en-US" dirty="0"/>
            <a:t>Week 2: Learning objectives</a:t>
          </a:r>
        </a:p>
      </dgm:t>
    </dgm:pt>
    <dgm:pt modelId="{91BC6C6E-C181-46F8-B900-F84C610AA0DE}" type="parTrans" cxnId="{2654F1E7-5FDE-4E9F-ADB3-FE4054401D52}">
      <dgm:prSet/>
      <dgm:spPr/>
      <dgm:t>
        <a:bodyPr/>
        <a:lstStyle/>
        <a:p>
          <a:endParaRPr lang="en-US"/>
        </a:p>
      </dgm:t>
    </dgm:pt>
    <dgm:pt modelId="{3402B63B-983D-43BE-9F97-8FB1D4058616}" type="sibTrans" cxnId="{2654F1E7-5FDE-4E9F-ADB3-FE4054401D52}">
      <dgm:prSet/>
      <dgm:spPr/>
      <dgm:t>
        <a:bodyPr/>
        <a:lstStyle/>
        <a:p>
          <a:endParaRPr lang="en-US"/>
        </a:p>
      </dgm:t>
    </dgm:pt>
    <dgm:pt modelId="{66D6A5B0-1EA3-8E41-9EC5-815F4A4B6B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/>
            <a:t>Understand the requirements analysis phase of the SDLC;</a:t>
          </a:r>
          <a:endParaRPr lang="en-GB" b="0" i="0" dirty="0"/>
        </a:p>
      </dgm:t>
    </dgm:pt>
    <dgm:pt modelId="{85B48E4A-B57C-B949-87D1-B22CAB72FB96}" type="parTrans" cxnId="{F3A9DFD0-2D0E-9449-B2C8-453111BDB3D6}">
      <dgm:prSet/>
      <dgm:spPr/>
      <dgm:t>
        <a:bodyPr/>
        <a:lstStyle/>
        <a:p>
          <a:endParaRPr lang="en-GB"/>
        </a:p>
      </dgm:t>
    </dgm:pt>
    <dgm:pt modelId="{87034CE5-C6D1-6D41-88DB-2A2273FB5F8F}" type="sibTrans" cxnId="{F3A9DFD0-2D0E-9449-B2C8-453111BDB3D6}">
      <dgm:prSet/>
      <dgm:spPr/>
      <dgm:t>
        <a:bodyPr/>
        <a:lstStyle/>
        <a:p>
          <a:endParaRPr lang="en-GB"/>
        </a:p>
      </dgm:t>
    </dgm:pt>
    <dgm:pt modelId="{561B536B-E4A4-1E49-BE94-21C5572A81F8}">
      <dgm:prSet/>
      <dgm:spPr/>
      <dgm:t>
        <a:bodyPr/>
        <a:lstStyle/>
        <a:p>
          <a:pPr>
            <a:buNone/>
          </a:pPr>
          <a:r>
            <a:rPr lang="en-US" dirty="0"/>
            <a:t>Be able to:</a:t>
          </a:r>
        </a:p>
      </dgm:t>
    </dgm:pt>
    <dgm:pt modelId="{4DEC58C4-4226-A74B-8E68-D4C8207398CC}" type="parTrans" cxnId="{1E81EB7B-17F1-9A48-8731-422D2CE1D084}">
      <dgm:prSet/>
      <dgm:spPr/>
      <dgm:t>
        <a:bodyPr/>
        <a:lstStyle/>
        <a:p>
          <a:endParaRPr lang="en-GB"/>
        </a:p>
      </dgm:t>
    </dgm:pt>
    <dgm:pt modelId="{1B889411-312B-D048-864D-71ED86F655B3}" type="sibTrans" cxnId="{1E81EB7B-17F1-9A48-8731-422D2CE1D084}">
      <dgm:prSet/>
      <dgm:spPr/>
      <dgm:t>
        <a:bodyPr/>
        <a:lstStyle/>
        <a:p>
          <a:endParaRPr lang="en-GB"/>
        </a:p>
      </dgm:t>
    </dgm:pt>
    <dgm:pt modelId="{64FCF1A7-151C-EA40-B6FC-3CA1E37B61E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/>
            <a:t>Perform requirement analysis;</a:t>
          </a:r>
        </a:p>
      </dgm:t>
    </dgm:pt>
    <dgm:pt modelId="{92DC6419-4A40-134A-A1AA-E32B158A5F9B}" type="parTrans" cxnId="{53CD6F75-0627-544C-94B5-8BED46B37B33}">
      <dgm:prSet/>
      <dgm:spPr/>
      <dgm:t>
        <a:bodyPr/>
        <a:lstStyle/>
        <a:p>
          <a:endParaRPr lang="en-GB"/>
        </a:p>
      </dgm:t>
    </dgm:pt>
    <dgm:pt modelId="{9A7DAC44-2B0A-7146-86AA-974F9E895F15}" type="sibTrans" cxnId="{53CD6F75-0627-544C-94B5-8BED46B37B33}">
      <dgm:prSet/>
      <dgm:spPr/>
      <dgm:t>
        <a:bodyPr/>
        <a:lstStyle/>
        <a:p>
          <a:endParaRPr lang="en-GB"/>
        </a:p>
      </dgm:t>
    </dgm:pt>
    <dgm:pt modelId="{906C149D-25EA-7648-9328-9BB99832483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u="none" dirty="0"/>
            <a:t>Create and evaluate UML use case diagrams.</a:t>
          </a:r>
        </a:p>
      </dgm:t>
    </dgm:pt>
    <dgm:pt modelId="{D2A77C3A-4032-4645-BC1D-B1F721B23325}" type="parTrans" cxnId="{48DBC090-1A12-FE4F-A012-3B24A689570A}">
      <dgm:prSet/>
      <dgm:spPr/>
      <dgm:t>
        <a:bodyPr/>
        <a:lstStyle/>
        <a:p>
          <a:endParaRPr lang="en-GB"/>
        </a:p>
      </dgm:t>
    </dgm:pt>
    <dgm:pt modelId="{04292989-7C8D-E64A-8D05-D5E088716861}" type="sibTrans" cxnId="{48DBC090-1A12-FE4F-A012-3B24A689570A}">
      <dgm:prSet/>
      <dgm:spPr/>
      <dgm:t>
        <a:bodyPr/>
        <a:lstStyle/>
        <a:p>
          <a:endParaRPr lang="en-GB"/>
        </a:p>
      </dgm:t>
    </dgm:pt>
    <dgm:pt modelId="{4B061221-6DBC-B348-A732-E1B8EA3FA4BB}" type="pres">
      <dgm:prSet presAssocID="{1BAF3FF6-130E-4E03-A0DF-D04F0F5A9E19}" presName="linear" presStyleCnt="0">
        <dgm:presLayoutVars>
          <dgm:animLvl val="lvl"/>
          <dgm:resizeHandles val="exact"/>
        </dgm:presLayoutVars>
      </dgm:prSet>
      <dgm:spPr/>
    </dgm:pt>
    <dgm:pt modelId="{0B47307C-F077-1A49-9C3D-7BBF4E8AD968}" type="pres">
      <dgm:prSet presAssocID="{C314BE80-B3D5-48C8-9811-E9232158A6F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0F93298-9013-1448-99F0-D1DF74CFAF14}" type="pres">
      <dgm:prSet presAssocID="{C314BE80-B3D5-48C8-9811-E9232158A6F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6E1B012-A1FA-5E44-9823-9E741D499071}" type="presOf" srcId="{64FCF1A7-151C-EA40-B6FC-3CA1E37B61E3}" destId="{E0F93298-9013-1448-99F0-D1DF74CFAF14}" srcOrd="0" destOrd="2" presId="urn:microsoft.com/office/officeart/2005/8/layout/vList2"/>
    <dgm:cxn modelId="{4268411A-D213-DB4D-8E69-29BAE1F319B3}" type="presOf" srcId="{561B536B-E4A4-1E49-BE94-21C5572A81F8}" destId="{E0F93298-9013-1448-99F0-D1DF74CFAF14}" srcOrd="0" destOrd="0" presId="urn:microsoft.com/office/officeart/2005/8/layout/vList2"/>
    <dgm:cxn modelId="{79C74B40-909E-EE4E-B009-0853374CA36C}" type="presOf" srcId="{66D6A5B0-1EA3-8E41-9EC5-815F4A4B6BBB}" destId="{E0F93298-9013-1448-99F0-D1DF74CFAF14}" srcOrd="0" destOrd="1" presId="urn:microsoft.com/office/officeart/2005/8/layout/vList2"/>
    <dgm:cxn modelId="{9F006F69-80B0-0940-9D97-39DE1F832A8A}" type="presOf" srcId="{1BAF3FF6-130E-4E03-A0DF-D04F0F5A9E19}" destId="{4B061221-6DBC-B348-A732-E1B8EA3FA4BB}" srcOrd="0" destOrd="0" presId="urn:microsoft.com/office/officeart/2005/8/layout/vList2"/>
    <dgm:cxn modelId="{53CD6F75-0627-544C-94B5-8BED46B37B33}" srcId="{C314BE80-B3D5-48C8-9811-E9232158A6F0}" destId="{64FCF1A7-151C-EA40-B6FC-3CA1E37B61E3}" srcOrd="2" destOrd="0" parTransId="{92DC6419-4A40-134A-A1AA-E32B158A5F9B}" sibTransId="{9A7DAC44-2B0A-7146-86AA-974F9E895F15}"/>
    <dgm:cxn modelId="{1E81EB7B-17F1-9A48-8731-422D2CE1D084}" srcId="{C314BE80-B3D5-48C8-9811-E9232158A6F0}" destId="{561B536B-E4A4-1E49-BE94-21C5572A81F8}" srcOrd="0" destOrd="0" parTransId="{4DEC58C4-4226-A74B-8E68-D4C8207398CC}" sibTransId="{1B889411-312B-D048-864D-71ED86F655B3}"/>
    <dgm:cxn modelId="{48DBC090-1A12-FE4F-A012-3B24A689570A}" srcId="{C314BE80-B3D5-48C8-9811-E9232158A6F0}" destId="{906C149D-25EA-7648-9328-9BB998324839}" srcOrd="3" destOrd="0" parTransId="{D2A77C3A-4032-4645-BC1D-B1F721B23325}" sibTransId="{04292989-7C8D-E64A-8D05-D5E088716861}"/>
    <dgm:cxn modelId="{291BC2B7-7593-C347-AAF3-7A65E82ADCE6}" type="presOf" srcId="{906C149D-25EA-7648-9328-9BB998324839}" destId="{E0F93298-9013-1448-99F0-D1DF74CFAF14}" srcOrd="0" destOrd="3" presId="urn:microsoft.com/office/officeart/2005/8/layout/vList2"/>
    <dgm:cxn modelId="{F3A9DFD0-2D0E-9449-B2C8-453111BDB3D6}" srcId="{C314BE80-B3D5-48C8-9811-E9232158A6F0}" destId="{66D6A5B0-1EA3-8E41-9EC5-815F4A4B6BBB}" srcOrd="1" destOrd="0" parTransId="{85B48E4A-B57C-B949-87D1-B22CAB72FB96}" sibTransId="{87034CE5-C6D1-6D41-88DB-2A2273FB5F8F}"/>
    <dgm:cxn modelId="{A62CE9E7-AD9A-804C-BC36-8092F92D3338}" type="presOf" srcId="{C314BE80-B3D5-48C8-9811-E9232158A6F0}" destId="{0B47307C-F077-1A49-9C3D-7BBF4E8AD968}" srcOrd="0" destOrd="0" presId="urn:microsoft.com/office/officeart/2005/8/layout/vList2"/>
    <dgm:cxn modelId="{2654F1E7-5FDE-4E9F-ADB3-FE4054401D52}" srcId="{1BAF3FF6-130E-4E03-A0DF-D04F0F5A9E19}" destId="{C314BE80-B3D5-48C8-9811-E9232158A6F0}" srcOrd="0" destOrd="0" parTransId="{91BC6C6E-C181-46F8-B900-F84C610AA0DE}" sibTransId="{3402B63B-983D-43BE-9F97-8FB1D4058616}"/>
    <dgm:cxn modelId="{8AE7D26B-3321-5C40-AFE3-CEE5E2A336CB}" type="presParOf" srcId="{4B061221-6DBC-B348-A732-E1B8EA3FA4BB}" destId="{0B47307C-F077-1A49-9C3D-7BBF4E8AD968}" srcOrd="0" destOrd="0" presId="urn:microsoft.com/office/officeart/2005/8/layout/vList2"/>
    <dgm:cxn modelId="{69E61B24-3109-894F-813D-6F17540BC6E6}" type="presParOf" srcId="{4B061221-6DBC-B348-A732-E1B8EA3FA4BB}" destId="{E0F93298-9013-1448-99F0-D1DF74CFAF1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9753F4-271D-3443-BC5E-53729F5C14FE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AA9B20-C1DB-A84A-B2C2-B819E19B261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1</a:t>
          </a:r>
        </a:p>
        <a:p>
          <a:r>
            <a:rPr lang="en-GB" dirty="0"/>
            <a:t>Requirements analysis</a:t>
          </a:r>
        </a:p>
      </dgm:t>
    </dgm:pt>
    <dgm:pt modelId="{30162245-8303-DE4D-A556-7D77030A7CDC}" type="parTrans" cxnId="{FE90497B-FC9D-564F-945F-004408A4558B}">
      <dgm:prSet/>
      <dgm:spPr/>
      <dgm:t>
        <a:bodyPr/>
        <a:lstStyle/>
        <a:p>
          <a:endParaRPr lang="en-GB"/>
        </a:p>
      </dgm:t>
    </dgm:pt>
    <dgm:pt modelId="{0C0FF225-ADE8-DE48-A7EB-95A406B3EF6B}" type="sibTrans" cxnId="{FE90497B-FC9D-564F-945F-004408A4558B}">
      <dgm:prSet/>
      <dgm:spPr/>
      <dgm:t>
        <a:bodyPr/>
        <a:lstStyle/>
        <a:p>
          <a:endParaRPr lang="en-GB"/>
        </a:p>
      </dgm:t>
    </dgm:pt>
    <dgm:pt modelId="{CD41E14B-891C-6141-92A6-6EA0C48BDDA1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2</a:t>
          </a:r>
        </a:p>
        <a:p>
          <a:r>
            <a:rPr lang="en-GB" dirty="0"/>
            <a:t> UML</a:t>
          </a:r>
        </a:p>
      </dgm:t>
    </dgm:pt>
    <dgm:pt modelId="{5768A66C-3F17-8C40-828B-24AD1E3F4E63}" type="parTrans" cxnId="{D06ADDEA-23C0-934F-91E7-AA39ABB0DD90}">
      <dgm:prSet/>
      <dgm:spPr/>
      <dgm:t>
        <a:bodyPr/>
        <a:lstStyle/>
        <a:p>
          <a:endParaRPr lang="en-GB"/>
        </a:p>
      </dgm:t>
    </dgm:pt>
    <dgm:pt modelId="{5039D960-D2C8-DB4C-BD1C-ACCF6A067985}" type="sibTrans" cxnId="{D06ADDEA-23C0-934F-91E7-AA39ABB0DD90}">
      <dgm:prSet/>
      <dgm:spPr/>
      <dgm:t>
        <a:bodyPr/>
        <a:lstStyle/>
        <a:p>
          <a:endParaRPr lang="en-GB"/>
        </a:p>
      </dgm:t>
    </dgm:pt>
    <dgm:pt modelId="{07918FCB-00B8-5147-8128-FFC0DFF814E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3</a:t>
          </a:r>
        </a:p>
        <a:p>
          <a:r>
            <a:rPr lang="en-GB" dirty="0"/>
            <a:t>Use cases diagram</a:t>
          </a:r>
        </a:p>
      </dgm:t>
    </dgm:pt>
    <dgm:pt modelId="{723AA59E-BC37-8B41-8E65-9CD77DC07AE2}" type="parTrans" cxnId="{ED9F0056-84FB-5D4E-BF11-D669FE18E7FC}">
      <dgm:prSet/>
      <dgm:spPr/>
      <dgm:t>
        <a:bodyPr/>
        <a:lstStyle/>
        <a:p>
          <a:endParaRPr lang="en-GB"/>
        </a:p>
      </dgm:t>
    </dgm:pt>
    <dgm:pt modelId="{9576AED5-FF7E-5348-B2BA-EA716A0CD205}" type="sibTrans" cxnId="{ED9F0056-84FB-5D4E-BF11-D669FE18E7FC}">
      <dgm:prSet/>
      <dgm:spPr/>
      <dgm:t>
        <a:bodyPr/>
        <a:lstStyle/>
        <a:p>
          <a:endParaRPr lang="en-GB"/>
        </a:p>
      </dgm:t>
    </dgm:pt>
    <dgm:pt modelId="{22906C54-C3C6-8045-B4E0-AE29F6A8C7E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5 </a:t>
          </a:r>
        </a:p>
        <a:p>
          <a:r>
            <a:rPr lang="en-GB" dirty="0"/>
            <a:t>Synchronous Session</a:t>
          </a:r>
        </a:p>
      </dgm:t>
    </dgm:pt>
    <dgm:pt modelId="{DECFEFA5-F934-514E-A05F-91C8D75AA2AC}" type="parTrans" cxnId="{4CAFFB3E-755D-4943-BE1C-05BFBEB0BF62}">
      <dgm:prSet/>
      <dgm:spPr/>
      <dgm:t>
        <a:bodyPr/>
        <a:lstStyle/>
        <a:p>
          <a:endParaRPr lang="en-GB"/>
        </a:p>
      </dgm:t>
    </dgm:pt>
    <dgm:pt modelId="{1A70D540-6AA1-D143-8FF5-DBD6174B762B}" type="sibTrans" cxnId="{4CAFFB3E-755D-4943-BE1C-05BFBEB0BF62}">
      <dgm:prSet/>
      <dgm:spPr/>
      <dgm:t>
        <a:bodyPr/>
        <a:lstStyle/>
        <a:p>
          <a:endParaRPr lang="en-GB"/>
        </a:p>
      </dgm:t>
    </dgm:pt>
    <dgm:pt modelId="{99A6EF4B-4EDF-7843-B27A-C0DC89E35F4D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dirty="0"/>
            <a:t>4 </a:t>
          </a:r>
        </a:p>
        <a:p>
          <a:r>
            <a:rPr lang="en-GB" dirty="0"/>
            <a:t>Quiz</a:t>
          </a:r>
        </a:p>
        <a:p>
          <a:endParaRPr lang="en-GB" dirty="0"/>
        </a:p>
      </dgm:t>
    </dgm:pt>
    <dgm:pt modelId="{FBC9666E-FA92-F84B-960C-280F9ABD5035}" type="sibTrans" cxnId="{606C1803-EA74-4948-B2DD-A29EE6ED5120}">
      <dgm:prSet/>
      <dgm:spPr/>
      <dgm:t>
        <a:bodyPr/>
        <a:lstStyle/>
        <a:p>
          <a:endParaRPr lang="en-GB"/>
        </a:p>
      </dgm:t>
    </dgm:pt>
    <dgm:pt modelId="{29B1CD60-0CBD-5E4A-B0C6-D8AC7D1EEF80}" type="parTrans" cxnId="{606C1803-EA74-4948-B2DD-A29EE6ED5120}">
      <dgm:prSet/>
      <dgm:spPr/>
      <dgm:t>
        <a:bodyPr/>
        <a:lstStyle/>
        <a:p>
          <a:endParaRPr lang="en-GB"/>
        </a:p>
      </dgm:t>
    </dgm:pt>
    <dgm:pt modelId="{4C0A389A-1A30-1E48-8CF9-9F0C770C769F}" type="pres">
      <dgm:prSet presAssocID="{049753F4-271D-3443-BC5E-53729F5C14FE}" presName="diagram" presStyleCnt="0">
        <dgm:presLayoutVars>
          <dgm:dir/>
          <dgm:resizeHandles val="exact"/>
        </dgm:presLayoutVars>
      </dgm:prSet>
      <dgm:spPr/>
    </dgm:pt>
    <dgm:pt modelId="{721023EA-9CEF-EC46-8330-5139E6F160EC}" type="pres">
      <dgm:prSet presAssocID="{CAAA9B20-C1DB-A84A-B2C2-B819E19B2613}" presName="node" presStyleLbl="node1" presStyleIdx="0" presStyleCnt="5">
        <dgm:presLayoutVars>
          <dgm:bulletEnabled val="1"/>
        </dgm:presLayoutVars>
      </dgm:prSet>
      <dgm:spPr/>
    </dgm:pt>
    <dgm:pt modelId="{D66CCB28-8D3F-F24B-ABBE-83246B4C6D36}" type="pres">
      <dgm:prSet presAssocID="{0C0FF225-ADE8-DE48-A7EB-95A406B3EF6B}" presName="sibTrans" presStyleLbl="sibTrans2D1" presStyleIdx="0" presStyleCnt="4"/>
      <dgm:spPr/>
    </dgm:pt>
    <dgm:pt modelId="{C9A738BD-49E0-0840-B3F5-43D66CA4C61C}" type="pres">
      <dgm:prSet presAssocID="{0C0FF225-ADE8-DE48-A7EB-95A406B3EF6B}" presName="connectorText" presStyleLbl="sibTrans2D1" presStyleIdx="0" presStyleCnt="4"/>
      <dgm:spPr/>
    </dgm:pt>
    <dgm:pt modelId="{B31B6781-1673-B84C-AB3A-B766224BA157}" type="pres">
      <dgm:prSet presAssocID="{CD41E14B-891C-6141-92A6-6EA0C48BDDA1}" presName="node" presStyleLbl="node1" presStyleIdx="1" presStyleCnt="5">
        <dgm:presLayoutVars>
          <dgm:bulletEnabled val="1"/>
        </dgm:presLayoutVars>
      </dgm:prSet>
      <dgm:spPr/>
    </dgm:pt>
    <dgm:pt modelId="{5283C619-67C0-2348-AECB-42777B4A4F5C}" type="pres">
      <dgm:prSet presAssocID="{5039D960-D2C8-DB4C-BD1C-ACCF6A067985}" presName="sibTrans" presStyleLbl="sibTrans2D1" presStyleIdx="1" presStyleCnt="4"/>
      <dgm:spPr/>
    </dgm:pt>
    <dgm:pt modelId="{3171E1E6-10D1-1347-B73A-A840E6209676}" type="pres">
      <dgm:prSet presAssocID="{5039D960-D2C8-DB4C-BD1C-ACCF6A067985}" presName="connectorText" presStyleLbl="sibTrans2D1" presStyleIdx="1" presStyleCnt="4"/>
      <dgm:spPr/>
    </dgm:pt>
    <dgm:pt modelId="{7CFBE0D6-1861-7E47-82E7-721B6F629FC9}" type="pres">
      <dgm:prSet presAssocID="{07918FCB-00B8-5147-8128-FFC0DFF814E9}" presName="node" presStyleLbl="node1" presStyleIdx="2" presStyleCnt="5">
        <dgm:presLayoutVars>
          <dgm:bulletEnabled val="1"/>
        </dgm:presLayoutVars>
      </dgm:prSet>
      <dgm:spPr/>
    </dgm:pt>
    <dgm:pt modelId="{6522233A-7DC2-C54B-9B74-4B43392617DF}" type="pres">
      <dgm:prSet presAssocID="{9576AED5-FF7E-5348-B2BA-EA716A0CD205}" presName="sibTrans" presStyleLbl="sibTrans2D1" presStyleIdx="2" presStyleCnt="4"/>
      <dgm:spPr/>
    </dgm:pt>
    <dgm:pt modelId="{D4CC6629-E100-1349-BF58-0B1258556E32}" type="pres">
      <dgm:prSet presAssocID="{9576AED5-FF7E-5348-B2BA-EA716A0CD205}" presName="connectorText" presStyleLbl="sibTrans2D1" presStyleIdx="2" presStyleCnt="4"/>
      <dgm:spPr/>
    </dgm:pt>
    <dgm:pt modelId="{CD9BE075-D630-7244-B66A-FBF413DF4BAE}" type="pres">
      <dgm:prSet presAssocID="{99A6EF4B-4EDF-7843-B27A-C0DC89E35F4D}" presName="node" presStyleLbl="node1" presStyleIdx="3" presStyleCnt="5">
        <dgm:presLayoutVars>
          <dgm:bulletEnabled val="1"/>
        </dgm:presLayoutVars>
      </dgm:prSet>
      <dgm:spPr/>
    </dgm:pt>
    <dgm:pt modelId="{236D825C-C5F2-1546-9524-3A26134B55FE}" type="pres">
      <dgm:prSet presAssocID="{FBC9666E-FA92-F84B-960C-280F9ABD5035}" presName="sibTrans" presStyleLbl="sibTrans2D1" presStyleIdx="3" presStyleCnt="4"/>
      <dgm:spPr/>
    </dgm:pt>
    <dgm:pt modelId="{0969D556-E562-9B4E-83AC-A2040691B936}" type="pres">
      <dgm:prSet presAssocID="{FBC9666E-FA92-F84B-960C-280F9ABD5035}" presName="connectorText" presStyleLbl="sibTrans2D1" presStyleIdx="3" presStyleCnt="4"/>
      <dgm:spPr/>
    </dgm:pt>
    <dgm:pt modelId="{AD3883E1-558F-894B-807C-3C1AF1E0926C}" type="pres">
      <dgm:prSet presAssocID="{22906C54-C3C6-8045-B4E0-AE29F6A8C7E8}" presName="node" presStyleLbl="node1" presStyleIdx="4" presStyleCnt="5">
        <dgm:presLayoutVars>
          <dgm:bulletEnabled val="1"/>
        </dgm:presLayoutVars>
      </dgm:prSet>
      <dgm:spPr/>
    </dgm:pt>
  </dgm:ptLst>
  <dgm:cxnLst>
    <dgm:cxn modelId="{606C1803-EA74-4948-B2DD-A29EE6ED5120}" srcId="{049753F4-271D-3443-BC5E-53729F5C14FE}" destId="{99A6EF4B-4EDF-7843-B27A-C0DC89E35F4D}" srcOrd="3" destOrd="0" parTransId="{29B1CD60-0CBD-5E4A-B0C6-D8AC7D1EEF80}" sibTransId="{FBC9666E-FA92-F84B-960C-280F9ABD5035}"/>
    <dgm:cxn modelId="{71B4D717-111D-8E48-BE19-9FAE90BC0C01}" type="presOf" srcId="{049753F4-271D-3443-BC5E-53729F5C14FE}" destId="{4C0A389A-1A30-1E48-8CF9-9F0C770C769F}" srcOrd="0" destOrd="0" presId="urn:microsoft.com/office/officeart/2005/8/layout/process5"/>
    <dgm:cxn modelId="{4CAFFB3E-755D-4943-BE1C-05BFBEB0BF62}" srcId="{049753F4-271D-3443-BC5E-53729F5C14FE}" destId="{22906C54-C3C6-8045-B4E0-AE29F6A8C7E8}" srcOrd="4" destOrd="0" parTransId="{DECFEFA5-F934-514E-A05F-91C8D75AA2AC}" sibTransId="{1A70D540-6AA1-D143-8FF5-DBD6174B762B}"/>
    <dgm:cxn modelId="{FBFDD144-06B4-5548-9C48-EEF2A6C21F50}" type="presOf" srcId="{5039D960-D2C8-DB4C-BD1C-ACCF6A067985}" destId="{3171E1E6-10D1-1347-B73A-A840E6209676}" srcOrd="1" destOrd="0" presId="urn:microsoft.com/office/officeart/2005/8/layout/process5"/>
    <dgm:cxn modelId="{8655FD49-9431-5040-826A-9E9A1A6D40A4}" type="presOf" srcId="{FBC9666E-FA92-F84B-960C-280F9ABD5035}" destId="{0969D556-E562-9B4E-83AC-A2040691B936}" srcOrd="1" destOrd="0" presId="urn:microsoft.com/office/officeart/2005/8/layout/process5"/>
    <dgm:cxn modelId="{ED9F0056-84FB-5D4E-BF11-D669FE18E7FC}" srcId="{049753F4-271D-3443-BC5E-53729F5C14FE}" destId="{07918FCB-00B8-5147-8128-FFC0DFF814E9}" srcOrd="2" destOrd="0" parTransId="{723AA59E-BC37-8B41-8E65-9CD77DC07AE2}" sibTransId="{9576AED5-FF7E-5348-B2BA-EA716A0CD205}"/>
    <dgm:cxn modelId="{E3229156-3E91-C04C-B8EE-D7D8C6BF08D3}" type="presOf" srcId="{99A6EF4B-4EDF-7843-B27A-C0DC89E35F4D}" destId="{CD9BE075-D630-7244-B66A-FBF413DF4BAE}" srcOrd="0" destOrd="0" presId="urn:microsoft.com/office/officeart/2005/8/layout/process5"/>
    <dgm:cxn modelId="{AC659B66-BF4B-1C4A-9E46-522B476EADE2}" type="presOf" srcId="{0C0FF225-ADE8-DE48-A7EB-95A406B3EF6B}" destId="{D66CCB28-8D3F-F24B-ABBE-83246B4C6D36}" srcOrd="0" destOrd="0" presId="urn:microsoft.com/office/officeart/2005/8/layout/process5"/>
    <dgm:cxn modelId="{38CBDA6E-0912-0845-8F31-ACDDA620EC43}" type="presOf" srcId="{5039D960-D2C8-DB4C-BD1C-ACCF6A067985}" destId="{5283C619-67C0-2348-AECB-42777B4A4F5C}" srcOrd="0" destOrd="0" presId="urn:microsoft.com/office/officeart/2005/8/layout/process5"/>
    <dgm:cxn modelId="{12A86E6F-72A7-EE40-B3A0-1167F1CF1AA6}" type="presOf" srcId="{0C0FF225-ADE8-DE48-A7EB-95A406B3EF6B}" destId="{C9A738BD-49E0-0840-B3F5-43D66CA4C61C}" srcOrd="1" destOrd="0" presId="urn:microsoft.com/office/officeart/2005/8/layout/process5"/>
    <dgm:cxn modelId="{FE90497B-FC9D-564F-945F-004408A4558B}" srcId="{049753F4-271D-3443-BC5E-53729F5C14FE}" destId="{CAAA9B20-C1DB-A84A-B2C2-B819E19B2613}" srcOrd="0" destOrd="0" parTransId="{30162245-8303-DE4D-A556-7D77030A7CDC}" sibTransId="{0C0FF225-ADE8-DE48-A7EB-95A406B3EF6B}"/>
    <dgm:cxn modelId="{DE952188-8E9A-1D4E-A359-6ECCA2EDCFA9}" type="presOf" srcId="{9576AED5-FF7E-5348-B2BA-EA716A0CD205}" destId="{D4CC6629-E100-1349-BF58-0B1258556E32}" srcOrd="1" destOrd="0" presId="urn:microsoft.com/office/officeart/2005/8/layout/process5"/>
    <dgm:cxn modelId="{C71EA189-0B30-F344-841B-1390D26BBCB7}" type="presOf" srcId="{CD41E14B-891C-6141-92A6-6EA0C48BDDA1}" destId="{B31B6781-1673-B84C-AB3A-B766224BA157}" srcOrd="0" destOrd="0" presId="urn:microsoft.com/office/officeart/2005/8/layout/process5"/>
    <dgm:cxn modelId="{B2363894-CA85-4A47-B875-1EE0906C91A0}" type="presOf" srcId="{CAAA9B20-C1DB-A84A-B2C2-B819E19B2613}" destId="{721023EA-9CEF-EC46-8330-5139E6F160EC}" srcOrd="0" destOrd="0" presId="urn:microsoft.com/office/officeart/2005/8/layout/process5"/>
    <dgm:cxn modelId="{9D4C119E-5288-4F4C-9C5E-A06C9E04E355}" type="presOf" srcId="{22906C54-C3C6-8045-B4E0-AE29F6A8C7E8}" destId="{AD3883E1-558F-894B-807C-3C1AF1E0926C}" srcOrd="0" destOrd="0" presId="urn:microsoft.com/office/officeart/2005/8/layout/process5"/>
    <dgm:cxn modelId="{4E92C8A8-0B18-AA4B-B70B-789DDDBDBA6F}" type="presOf" srcId="{FBC9666E-FA92-F84B-960C-280F9ABD5035}" destId="{236D825C-C5F2-1546-9524-3A26134B55FE}" srcOrd="0" destOrd="0" presId="urn:microsoft.com/office/officeart/2005/8/layout/process5"/>
    <dgm:cxn modelId="{9D074CC0-F8DE-4D4C-8F98-76D60EA3A059}" type="presOf" srcId="{9576AED5-FF7E-5348-B2BA-EA716A0CD205}" destId="{6522233A-7DC2-C54B-9B74-4B43392617DF}" srcOrd="0" destOrd="0" presId="urn:microsoft.com/office/officeart/2005/8/layout/process5"/>
    <dgm:cxn modelId="{170B24DA-6F05-9743-87F5-B4A1E01BE435}" type="presOf" srcId="{07918FCB-00B8-5147-8128-FFC0DFF814E9}" destId="{7CFBE0D6-1861-7E47-82E7-721B6F629FC9}" srcOrd="0" destOrd="0" presId="urn:microsoft.com/office/officeart/2005/8/layout/process5"/>
    <dgm:cxn modelId="{D06ADDEA-23C0-934F-91E7-AA39ABB0DD90}" srcId="{049753F4-271D-3443-BC5E-53729F5C14FE}" destId="{CD41E14B-891C-6141-92A6-6EA0C48BDDA1}" srcOrd="1" destOrd="0" parTransId="{5768A66C-3F17-8C40-828B-24AD1E3F4E63}" sibTransId="{5039D960-D2C8-DB4C-BD1C-ACCF6A067985}"/>
    <dgm:cxn modelId="{1D9A9418-8286-E049-88AA-509720970723}" type="presParOf" srcId="{4C0A389A-1A30-1E48-8CF9-9F0C770C769F}" destId="{721023EA-9CEF-EC46-8330-5139E6F160EC}" srcOrd="0" destOrd="0" presId="urn:microsoft.com/office/officeart/2005/8/layout/process5"/>
    <dgm:cxn modelId="{D0526B9F-D4BC-D148-A611-A8B440E2CEF9}" type="presParOf" srcId="{4C0A389A-1A30-1E48-8CF9-9F0C770C769F}" destId="{D66CCB28-8D3F-F24B-ABBE-83246B4C6D36}" srcOrd="1" destOrd="0" presId="urn:microsoft.com/office/officeart/2005/8/layout/process5"/>
    <dgm:cxn modelId="{FD288D22-C88C-8445-8015-74D8E895A055}" type="presParOf" srcId="{D66CCB28-8D3F-F24B-ABBE-83246B4C6D36}" destId="{C9A738BD-49E0-0840-B3F5-43D66CA4C61C}" srcOrd="0" destOrd="0" presId="urn:microsoft.com/office/officeart/2005/8/layout/process5"/>
    <dgm:cxn modelId="{3DE15AF5-29D5-EF4F-B985-609FE18D934A}" type="presParOf" srcId="{4C0A389A-1A30-1E48-8CF9-9F0C770C769F}" destId="{B31B6781-1673-B84C-AB3A-B766224BA157}" srcOrd="2" destOrd="0" presId="urn:microsoft.com/office/officeart/2005/8/layout/process5"/>
    <dgm:cxn modelId="{414CA468-C2D5-5942-9765-EFCA34A9B3AD}" type="presParOf" srcId="{4C0A389A-1A30-1E48-8CF9-9F0C770C769F}" destId="{5283C619-67C0-2348-AECB-42777B4A4F5C}" srcOrd="3" destOrd="0" presId="urn:microsoft.com/office/officeart/2005/8/layout/process5"/>
    <dgm:cxn modelId="{79D50444-32A2-6B4C-9844-241D00F9A0B0}" type="presParOf" srcId="{5283C619-67C0-2348-AECB-42777B4A4F5C}" destId="{3171E1E6-10D1-1347-B73A-A840E6209676}" srcOrd="0" destOrd="0" presId="urn:microsoft.com/office/officeart/2005/8/layout/process5"/>
    <dgm:cxn modelId="{75677433-1F2C-BD41-9489-D7CF3567BC69}" type="presParOf" srcId="{4C0A389A-1A30-1E48-8CF9-9F0C770C769F}" destId="{7CFBE0D6-1861-7E47-82E7-721B6F629FC9}" srcOrd="4" destOrd="0" presId="urn:microsoft.com/office/officeart/2005/8/layout/process5"/>
    <dgm:cxn modelId="{32076718-995B-1049-AB42-D4700BC2462C}" type="presParOf" srcId="{4C0A389A-1A30-1E48-8CF9-9F0C770C769F}" destId="{6522233A-7DC2-C54B-9B74-4B43392617DF}" srcOrd="5" destOrd="0" presId="urn:microsoft.com/office/officeart/2005/8/layout/process5"/>
    <dgm:cxn modelId="{CC3BE687-AC2B-FF44-86D3-6B7321534C0D}" type="presParOf" srcId="{6522233A-7DC2-C54B-9B74-4B43392617DF}" destId="{D4CC6629-E100-1349-BF58-0B1258556E32}" srcOrd="0" destOrd="0" presId="urn:microsoft.com/office/officeart/2005/8/layout/process5"/>
    <dgm:cxn modelId="{DBDDB538-9487-5E40-8233-0BF5C5C46AE2}" type="presParOf" srcId="{4C0A389A-1A30-1E48-8CF9-9F0C770C769F}" destId="{CD9BE075-D630-7244-B66A-FBF413DF4BAE}" srcOrd="6" destOrd="0" presId="urn:microsoft.com/office/officeart/2005/8/layout/process5"/>
    <dgm:cxn modelId="{86E47F12-8B92-D74E-865E-338F024D42E7}" type="presParOf" srcId="{4C0A389A-1A30-1E48-8CF9-9F0C770C769F}" destId="{236D825C-C5F2-1546-9524-3A26134B55FE}" srcOrd="7" destOrd="0" presId="urn:microsoft.com/office/officeart/2005/8/layout/process5"/>
    <dgm:cxn modelId="{1957D054-5653-374D-B1AE-03A1AFCFA54D}" type="presParOf" srcId="{236D825C-C5F2-1546-9524-3A26134B55FE}" destId="{0969D556-E562-9B4E-83AC-A2040691B936}" srcOrd="0" destOrd="0" presId="urn:microsoft.com/office/officeart/2005/8/layout/process5"/>
    <dgm:cxn modelId="{577060F5-ED9C-E941-AAB7-0FF779C323B2}" type="presParOf" srcId="{4C0A389A-1A30-1E48-8CF9-9F0C770C769F}" destId="{AD3883E1-558F-894B-807C-3C1AF1E0926C}" srcOrd="8" destOrd="0" presId="urn:microsoft.com/office/officeart/2005/8/layout/process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7307C-F077-1A49-9C3D-7BBF4E8AD968}">
      <dsp:nvSpPr>
        <dsp:cNvPr id="0" name=""/>
        <dsp:cNvSpPr/>
      </dsp:nvSpPr>
      <dsp:spPr>
        <a:xfrm>
          <a:off x="0" y="52842"/>
          <a:ext cx="5376863" cy="1385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Week 2: Learning objectives</a:t>
          </a:r>
        </a:p>
      </dsp:txBody>
      <dsp:txXfrm>
        <a:off x="67624" y="120466"/>
        <a:ext cx="5241615" cy="1250032"/>
      </dsp:txXfrm>
    </dsp:sp>
    <dsp:sp modelId="{E0F93298-9013-1448-99F0-D1DF74CFAF14}">
      <dsp:nvSpPr>
        <dsp:cNvPr id="0" name=""/>
        <dsp:cNvSpPr/>
      </dsp:nvSpPr>
      <dsp:spPr>
        <a:xfrm>
          <a:off x="0" y="1438122"/>
          <a:ext cx="5376863" cy="3369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715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900" kern="1200" dirty="0"/>
            <a:t>Be able to: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GB" sz="2900" b="0" i="0" u="none" kern="1200" dirty="0"/>
            <a:t>Understand the requirements analysis phase of the SDLC;</a:t>
          </a:r>
          <a:endParaRPr lang="en-GB" sz="2900" b="0" i="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GB" sz="2900" b="0" i="0" u="none" kern="1200"/>
            <a:t>Perform requirement analysis;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GB" sz="2900" b="0" i="0" u="none" kern="1200" dirty="0"/>
            <a:t>Create and evaluate UML use case diagrams.</a:t>
          </a:r>
        </a:p>
      </dsp:txBody>
      <dsp:txXfrm>
        <a:off x="0" y="1438122"/>
        <a:ext cx="5376863" cy="3369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023EA-9CEF-EC46-8330-5139E6F160EC}">
      <dsp:nvSpPr>
        <dsp:cNvPr id="0" name=""/>
        <dsp:cNvSpPr/>
      </dsp:nvSpPr>
      <dsp:spPr>
        <a:xfrm>
          <a:off x="1474412" y="3085"/>
          <a:ext cx="2216462" cy="132987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1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Requirements analysis</a:t>
          </a:r>
        </a:p>
      </dsp:txBody>
      <dsp:txXfrm>
        <a:off x="1513363" y="42036"/>
        <a:ext cx="2138560" cy="1251975"/>
      </dsp:txXfrm>
    </dsp:sp>
    <dsp:sp modelId="{D66CCB28-8D3F-F24B-ABBE-83246B4C6D36}">
      <dsp:nvSpPr>
        <dsp:cNvPr id="0" name=""/>
        <dsp:cNvSpPr/>
      </dsp:nvSpPr>
      <dsp:spPr>
        <a:xfrm>
          <a:off x="3885923" y="393183"/>
          <a:ext cx="469890" cy="5496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>
        <a:off x="3885923" y="503119"/>
        <a:ext cx="328923" cy="329810"/>
      </dsp:txXfrm>
    </dsp:sp>
    <dsp:sp modelId="{B31B6781-1673-B84C-AB3A-B766224BA157}">
      <dsp:nvSpPr>
        <dsp:cNvPr id="0" name=""/>
        <dsp:cNvSpPr/>
      </dsp:nvSpPr>
      <dsp:spPr>
        <a:xfrm>
          <a:off x="4577460" y="3085"/>
          <a:ext cx="2216462" cy="132987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2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 UML</a:t>
          </a:r>
        </a:p>
      </dsp:txBody>
      <dsp:txXfrm>
        <a:off x="4616411" y="42036"/>
        <a:ext cx="2138560" cy="1251975"/>
      </dsp:txXfrm>
    </dsp:sp>
    <dsp:sp modelId="{5283C619-67C0-2348-AECB-42777B4A4F5C}">
      <dsp:nvSpPr>
        <dsp:cNvPr id="0" name=""/>
        <dsp:cNvSpPr/>
      </dsp:nvSpPr>
      <dsp:spPr>
        <a:xfrm rot="5400000">
          <a:off x="5450746" y="1488115"/>
          <a:ext cx="469890" cy="5496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 rot="-5400000">
        <a:off x="5520787" y="1528011"/>
        <a:ext cx="329810" cy="328923"/>
      </dsp:txXfrm>
    </dsp:sp>
    <dsp:sp modelId="{7CFBE0D6-1861-7E47-82E7-721B6F629FC9}">
      <dsp:nvSpPr>
        <dsp:cNvPr id="0" name=""/>
        <dsp:cNvSpPr/>
      </dsp:nvSpPr>
      <dsp:spPr>
        <a:xfrm>
          <a:off x="4577460" y="2219548"/>
          <a:ext cx="2216462" cy="132987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3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Use cases diagram</a:t>
          </a:r>
        </a:p>
      </dsp:txBody>
      <dsp:txXfrm>
        <a:off x="4616411" y="2258499"/>
        <a:ext cx="2138560" cy="1251975"/>
      </dsp:txXfrm>
    </dsp:sp>
    <dsp:sp modelId="{6522233A-7DC2-C54B-9B74-4B43392617DF}">
      <dsp:nvSpPr>
        <dsp:cNvPr id="0" name=""/>
        <dsp:cNvSpPr/>
      </dsp:nvSpPr>
      <dsp:spPr>
        <a:xfrm rot="10800000">
          <a:off x="3912521" y="2609646"/>
          <a:ext cx="469890" cy="5496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 rot="10800000">
        <a:off x="4053488" y="2719582"/>
        <a:ext cx="328923" cy="329810"/>
      </dsp:txXfrm>
    </dsp:sp>
    <dsp:sp modelId="{CD9BE075-D630-7244-B66A-FBF413DF4BAE}">
      <dsp:nvSpPr>
        <dsp:cNvPr id="0" name=""/>
        <dsp:cNvSpPr/>
      </dsp:nvSpPr>
      <dsp:spPr>
        <a:xfrm>
          <a:off x="1474412" y="2219548"/>
          <a:ext cx="2216462" cy="132987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4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Quiz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 dirty="0"/>
        </a:p>
      </dsp:txBody>
      <dsp:txXfrm>
        <a:off x="1513363" y="2258499"/>
        <a:ext cx="2138560" cy="1251975"/>
      </dsp:txXfrm>
    </dsp:sp>
    <dsp:sp modelId="{236D825C-C5F2-1546-9524-3A26134B55FE}">
      <dsp:nvSpPr>
        <dsp:cNvPr id="0" name=""/>
        <dsp:cNvSpPr/>
      </dsp:nvSpPr>
      <dsp:spPr>
        <a:xfrm rot="5400000">
          <a:off x="2347698" y="3704578"/>
          <a:ext cx="469890" cy="5496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/>
        </a:p>
      </dsp:txBody>
      <dsp:txXfrm rot="-5400000">
        <a:off x="2417739" y="3744474"/>
        <a:ext cx="329810" cy="328923"/>
      </dsp:txXfrm>
    </dsp:sp>
    <dsp:sp modelId="{AD3883E1-558F-894B-807C-3C1AF1E0926C}">
      <dsp:nvSpPr>
        <dsp:cNvPr id="0" name=""/>
        <dsp:cNvSpPr/>
      </dsp:nvSpPr>
      <dsp:spPr>
        <a:xfrm>
          <a:off x="1474412" y="4436011"/>
          <a:ext cx="2216462" cy="1329877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5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Synchronous Session</a:t>
          </a:r>
        </a:p>
      </dsp:txBody>
      <dsp:txXfrm>
        <a:off x="1513363" y="4474962"/>
        <a:ext cx="2138560" cy="1251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1E0B6-8E26-4703-819C-A158C4D8551C}" type="datetimeFigureOut">
              <a:rPr lang="en-GB" smtClean="0"/>
              <a:t>20/01/2021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7AF19-F5F6-4340-BC4B-4BEB8C9B5E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73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141F5F-2473-41C2-BA2C-9544F5BB1580}" type="slidenum">
              <a:rPr lang="en-GB" smtClean="0">
                <a:solidFill>
                  <a:prstClr val="black"/>
                </a:solidFill>
              </a:rPr>
              <a:pPr/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3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7AF19-F5F6-4340-BC4B-4BEB8C9B5E5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09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4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8668.jpg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_DSC1517.jpg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Day1_Data/WORK%20ARCHIVE/%20K/KING'S/11143%20KCL%20POWERPOINT%20UPDATE/BUILD/IMAGES/_DSC8361-rs.jpg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file://localhost/Users/mac1/Desktop/KCL_box_red_485_rgb.png" TargetMode="Externa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 Cover slide">
    <p:bg>
      <p:bgPr>
        <a:solidFill>
          <a:srgbClr val="D808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CL-LOGO-INTERNATIONAL.png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958" y="1397958"/>
            <a:ext cx="7814084" cy="40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304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236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1738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90185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text and bullets">
    <p:bg>
      <p:bgPr>
        <a:solidFill>
          <a:srgbClr val="C8E128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Georgia"/>
                <a:cs typeface="Georgia"/>
              </a:defRPr>
            </a:lvl2pPr>
            <a:lvl3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5604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-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987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1pPr>
            <a:lvl2pPr marL="53975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2pPr>
            <a:lvl3pPr marL="809625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3pPr>
            <a:lvl4pPr marL="1079500" indent="-269875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4pPr>
            <a:lvl5pPr marL="1341438" indent="-261938">
              <a:lnSpc>
                <a:spcPct val="120000"/>
              </a:lnSpc>
              <a:spcBef>
                <a:spcPts val="0"/>
              </a:spcBef>
              <a:defRPr sz="2000">
                <a:latin typeface="Georgia"/>
                <a:cs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Georgia"/>
                <a:cs typeface="Georgia"/>
              </a:defRPr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42082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9811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888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1 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1"/>
            <a:ext cx="11232000" cy="46805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1315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1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1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1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1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5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5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41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0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0" y="5949280"/>
            <a:ext cx="11232000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0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6000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6000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6143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ottom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r="9016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2708276"/>
            <a:ext cx="11232000" cy="2709726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202748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3399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3303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0001" y="1089025"/>
            <a:ext cx="5372100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02141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4398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2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A2D50"/>
                </a:solidFill>
                <a:latin typeface="Impact"/>
                <a:cs typeface="Impact"/>
              </a:defRPr>
            </a:lvl1pPr>
            <a:lvl2pPr marL="0" indent="0">
              <a:buNone/>
              <a:defRPr sz="2000"/>
            </a:lvl2pPr>
            <a:lvl3pPr marL="269875" indent="-269875">
              <a:defRPr sz="2000"/>
            </a:lvl3pPr>
            <a:lvl4pPr marL="539750" indent="-269875">
              <a:defRPr sz="2000"/>
            </a:lvl4pPr>
            <a:lvl5pPr marL="809625" indent="-269875"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0" y="1088356"/>
            <a:ext cx="5376333" cy="4860925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0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237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00" y="3420000"/>
            <a:ext cx="11232000" cy="2520000"/>
          </a:xfrm>
        </p:spPr>
        <p:txBody>
          <a:bodyPr anchor="b" anchorCtr="0">
            <a:normAutofit/>
          </a:bodyPr>
          <a:lstStyle>
            <a:lvl1pPr>
              <a:defRPr sz="1600" b="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00" y="6120001"/>
            <a:ext cx="11232000" cy="358407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4" name="KCL-LOGO-UK-1.png"/>
            <p:cNvPicPr>
              <a:picLocks noChangeAspect="1"/>
            </p:cNvPicPr>
            <p:nvPr userDrawn="1"/>
          </p:nvPicPr>
          <p:blipFill>
            <a:blip r:embed="rId2" r:link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75054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srgbClr val="0A2D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srgbClr val="0A2D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/>
          <a:p>
            <a:pPr defTabSz="457200"/>
            <a:fld id="{8A04D54F-FA85-F344-8424-FB00D2AE8D01}" type="slidenum">
              <a:rPr lang="en-US" smtClean="0">
                <a:solidFill>
                  <a:srgbClr val="0A2D50"/>
                </a:solidFill>
              </a:rPr>
              <a:pPr defTabSz="457200"/>
              <a:t>‹#›</a:t>
            </a:fld>
            <a:endParaRPr lang="en-US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3353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40" y="152400"/>
            <a:ext cx="113792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144800"/>
            <a:ext cx="1137904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1443780-57C9-4360-B69A-5F9AC7F58BC5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5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770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40" y="152400"/>
            <a:ext cx="11379200" cy="41908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32000" y="571480"/>
            <a:ext cx="1137904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32000" y="1144800"/>
            <a:ext cx="1137904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A686C37-B7F3-4E7E-A624-401BE8AEA9F5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5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301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149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-6022" r="9016" b="18999"/>
          <a:stretch>
            <a:fillRect/>
          </a:stretch>
        </p:blipFill>
        <p:spPr>
          <a:xfrm>
            <a:off x="-1" y="-413131"/>
            <a:ext cx="12192000" cy="596810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0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26296"/>
            <a:ext cx="8985955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pic>
        <p:nvPicPr>
          <p:cNvPr id="12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1655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8" r="1" b="79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79712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_DSC1517.jpg" descr="/Users/mac1/Desktop/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9" t="487" r="1" b="25310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t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3" y="5726296"/>
            <a:ext cx="9005759" cy="951707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547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597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346075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912000" y="1"/>
            <a:ext cx="2280000" cy="1303021"/>
            <a:chOff x="7949775" y="1"/>
            <a:chExt cx="1194225" cy="910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15" name="KCL-LOGO-UK-1.png"/>
            <p:cNvPicPr>
              <a:picLocks noChangeAspect="1"/>
            </p:cNvPicPr>
            <p:nvPr userDrawn="1"/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618647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DSC1517.jpg"/>
          <p:cNvPicPr>
            <a:picLocks noChangeAspect="1"/>
          </p:cNvPicPr>
          <p:nvPr userDrawn="1"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5" r="4990" b="23836"/>
          <a:stretch>
            <a:fillRect/>
          </a:stretch>
        </p:blipFill>
        <p:spPr>
          <a:xfrm>
            <a:off x="0" y="1"/>
            <a:ext cx="12192000" cy="55549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0"/>
            <a:ext cx="12192000" cy="339725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0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180001"/>
            <a:ext cx="11232000" cy="1080000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1440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80484" y="5733722"/>
            <a:ext cx="8995856" cy="944280"/>
          </a:xfrm>
        </p:spPr>
        <p:txBody>
          <a:bodyPr/>
          <a:lstStyle/>
          <a:p>
            <a:r>
              <a:rPr lang="en-GB"/>
              <a:t>Drag picture to placeholder or click icon to add</a:t>
            </a:r>
            <a:endParaRPr lang="en-US"/>
          </a:p>
        </p:txBody>
      </p:sp>
      <p:pic>
        <p:nvPicPr>
          <p:cNvPr id="10" name="KCL-LOGO-UK-1.png"/>
          <p:cNvPicPr>
            <a:picLocks noChangeAspect="1"/>
          </p:cNvPicPr>
          <p:nvPr userDrawn="1"/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0" y="5555716"/>
            <a:ext cx="228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5191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469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lime green">
    <p:bg>
      <p:bgPr>
        <a:solidFill>
          <a:srgbClr val="C8E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112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4856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80000" y="6498000"/>
            <a:ext cx="960000" cy="36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498000"/>
            <a:ext cx="9312000" cy="36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en-US">
              <a:solidFill>
                <a:srgbClr val="0A2D50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2000" y="6498000"/>
            <a:ext cx="960000" cy="360000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8A04D54F-FA85-F344-8424-FB00D2AE8D01}" type="slidenum">
              <a:rPr lang="en-US" smtClean="0">
                <a:solidFill>
                  <a:srgbClr val="0A2D50"/>
                </a:solidFill>
              </a:rPr>
              <a:pPr/>
              <a:t>‹#›</a:t>
            </a:fld>
            <a:endParaRPr lang="en-US">
              <a:solidFill>
                <a:srgbClr val="0A2D50"/>
              </a:solidFill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632400" y="6650400"/>
            <a:ext cx="960000" cy="36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>
              <a:solidFill>
                <a:srgbClr val="0A2D50"/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80000" y="6595695"/>
            <a:ext cx="9312000" cy="36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0A2D50"/>
                </a:solidFill>
              </a:rPr>
              <a:t>(c) King's College London, {</a:t>
            </a:r>
            <a:r>
              <a:rPr lang="en-US" sz="900" err="1">
                <a:solidFill>
                  <a:srgbClr val="0A2D50"/>
                </a:solidFill>
              </a:rPr>
              <a:t>steffen.zschaler</a:t>
            </a:r>
            <a:r>
              <a:rPr lang="en-US" sz="900">
                <a:solidFill>
                  <a:srgbClr val="0A2D50"/>
                </a:solidFill>
              </a:rPr>
              <a:t> | </a:t>
            </a:r>
            <a:r>
              <a:rPr lang="en-US" sz="900" err="1">
                <a:solidFill>
                  <a:srgbClr val="0A2D50"/>
                </a:solidFill>
              </a:rPr>
              <a:t>leonardo.magela</a:t>
            </a:r>
            <a:r>
              <a:rPr lang="en-US" sz="900">
                <a:solidFill>
                  <a:srgbClr val="0A2D50"/>
                </a:solidFill>
              </a:rPr>
              <a:t>}@kcl.ac.uk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904400" y="6650400"/>
            <a:ext cx="960000" cy="36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>
              <a:solidFill>
                <a:srgbClr val="0A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3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5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6" r:id="rId26"/>
    <p:sldLayoutId id="2147483687" r:id="rId27"/>
    <p:sldLayoutId id="2147483688" r:id="rId28"/>
  </p:sldLayoutIdLst>
  <p:transition>
    <p:fade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A2D50"/>
          </a:solidFill>
          <a:latin typeface="Impac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GB">
                <a:ln>
                  <a:solidFill>
                    <a:schemeClr val="tx1"/>
                  </a:solidFill>
                </a:ln>
              </a:rPr>
              <a:t>4CCS1ISE – Introduction to Software Engineering</a:t>
            </a:r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02. Requirements analysis, UML and Use case diagrams</a:t>
            </a:r>
          </a:p>
          <a:p>
            <a:r>
              <a:rPr lang="en-GB" dirty="0"/>
              <a:t>Dr Leonardo Magela Cunha, Dr Steffen </a:t>
            </a:r>
            <a:r>
              <a:rPr lang="en-GB" dirty="0" err="1"/>
              <a:t>Zschaler</a:t>
            </a:r>
            <a:endParaRPr lang="en-GB" dirty="0"/>
          </a:p>
          <a:p>
            <a:r>
              <a:rPr lang="en-GB" sz="1800" dirty="0"/>
              <a:t>January, 2021</a:t>
            </a:r>
          </a:p>
        </p:txBody>
      </p:sp>
    </p:spTree>
    <p:extLst>
      <p:ext uri="{BB962C8B-B14F-4D97-AF65-F5344CB8AC3E}">
        <p14:creationId xmlns:p14="http://schemas.microsoft.com/office/powerpoint/2010/main" val="33784029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Requirements analysis, UML and Use case diagrams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94FD5E-E5D0-E04B-8796-839EEB72CABB}"/>
              </a:ext>
            </a:extLst>
          </p:cNvPr>
          <p:cNvGrpSpPr/>
          <p:nvPr/>
        </p:nvGrpSpPr>
        <p:grpSpPr>
          <a:xfrm>
            <a:off x="480000" y="1306284"/>
            <a:ext cx="7038643" cy="4019737"/>
            <a:chOff x="480000" y="1089220"/>
            <a:chExt cx="11803131" cy="4854150"/>
          </a:xfrm>
        </p:grpSpPr>
        <p:sp>
          <p:nvSpPr>
            <p:cNvPr id="8" name="TextBox 7"/>
            <p:cNvSpPr txBox="1"/>
            <p:nvPr/>
          </p:nvSpPr>
          <p:spPr>
            <a:xfrm>
              <a:off x="2172339" y="2044484"/>
              <a:ext cx="2188637" cy="6318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400" dirty="0"/>
                <a:t>Requirements</a:t>
              </a:r>
            </a:p>
            <a:p>
              <a:r>
                <a:rPr lang="en-GB" sz="1400" dirty="0"/>
                <a:t>Analysis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42985" y="2999748"/>
              <a:ext cx="2255839" cy="6318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400" dirty="0"/>
                <a:t>Architecture &amp;</a:t>
              </a:r>
              <a:br>
                <a:rPr lang="en-GB" sz="1400" dirty="0"/>
              </a:br>
              <a:r>
                <a:rPr lang="en-GB" sz="1400" dirty="0"/>
                <a:t>Design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69738" y="3955012"/>
              <a:ext cx="2473575" cy="371665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400" dirty="0"/>
                <a:t>Implementation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64804" y="4633276"/>
              <a:ext cx="1293505" cy="371665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400" dirty="0"/>
                <a:t>Testing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54173" y="5311541"/>
              <a:ext cx="2228958" cy="6318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400" dirty="0"/>
                <a:t>Deployment &amp;</a:t>
              </a:r>
            </a:p>
            <a:p>
              <a:r>
                <a:rPr lang="en-GB" sz="1400" dirty="0"/>
                <a:t>Maintenance</a:t>
              </a:r>
            </a:p>
          </p:txBody>
        </p:sp>
        <p:cxnSp>
          <p:nvCxnSpPr>
            <p:cNvPr id="13" name="Shape 9"/>
            <p:cNvCxnSpPr>
              <a:stCxn id="8" idx="3"/>
              <a:endCxn id="9" idx="0"/>
            </p:cNvCxnSpPr>
            <p:nvPr/>
          </p:nvCxnSpPr>
          <p:spPr>
            <a:xfrm>
              <a:off x="4360976" y="2360398"/>
              <a:ext cx="1009929" cy="639349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hape 11"/>
            <p:cNvCxnSpPr>
              <a:stCxn id="9" idx="3"/>
              <a:endCxn id="10" idx="0"/>
            </p:cNvCxnSpPr>
            <p:nvPr/>
          </p:nvCxnSpPr>
          <p:spPr>
            <a:xfrm>
              <a:off x="6498824" y="3315662"/>
              <a:ext cx="1107701" cy="63935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3"/>
            <p:cNvCxnSpPr>
              <a:stCxn id="10" idx="3"/>
              <a:endCxn id="11" idx="0"/>
            </p:cNvCxnSpPr>
            <p:nvPr/>
          </p:nvCxnSpPr>
          <p:spPr>
            <a:xfrm>
              <a:off x="8843313" y="4140846"/>
              <a:ext cx="468245" cy="49243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>
              <a:stCxn id="11" idx="3"/>
              <a:endCxn id="12" idx="0"/>
            </p:cNvCxnSpPr>
            <p:nvPr/>
          </p:nvCxnSpPr>
          <p:spPr>
            <a:xfrm>
              <a:off x="9958309" y="4819109"/>
              <a:ext cx="1210343" cy="492431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0000" y="1089220"/>
              <a:ext cx="1688654" cy="631829"/>
            </a:xfrm>
            <a:prstGeom prst="rect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400" dirty="0"/>
                <a:t>Feasibility</a:t>
              </a:r>
            </a:p>
            <a:p>
              <a:r>
                <a:rPr lang="en-GB" sz="1400" dirty="0"/>
                <a:t>Analysis</a:t>
              </a:r>
            </a:p>
          </p:txBody>
        </p:sp>
        <p:cxnSp>
          <p:nvCxnSpPr>
            <p:cNvPr id="21" name="Shape 9"/>
            <p:cNvCxnSpPr>
              <a:stCxn id="20" idx="3"/>
              <a:endCxn id="8" idx="0"/>
            </p:cNvCxnSpPr>
            <p:nvPr/>
          </p:nvCxnSpPr>
          <p:spPr>
            <a:xfrm>
              <a:off x="2168654" y="1405135"/>
              <a:ext cx="1098003" cy="639349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15"/>
            <p:cNvCxnSpPr>
              <a:stCxn id="12" idx="1"/>
              <a:endCxn id="20" idx="2"/>
            </p:cNvCxnSpPr>
            <p:nvPr/>
          </p:nvCxnSpPr>
          <p:spPr>
            <a:xfrm rot="10800000">
              <a:off x="1324330" y="1721051"/>
              <a:ext cx="8729845" cy="3906406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46098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F7A4DFAB-ADCA-C942-84A8-EEDE0BD55C3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2044339"/>
              </p:ext>
            </p:extLst>
          </p:nvPr>
        </p:nvGraphicFramePr>
        <p:xfrm>
          <a:off x="479425" y="1089025"/>
          <a:ext cx="5376863" cy="486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54478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ED19E9-64B2-124E-8DE7-68DB1981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Topics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0B60D40-BE5E-A540-8571-46C392F048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737892"/>
              </p:ext>
            </p:extLst>
          </p:nvPr>
        </p:nvGraphicFramePr>
        <p:xfrm>
          <a:off x="-357483" y="1046405"/>
          <a:ext cx="8268335" cy="576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18502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2628-D85D-D24B-A2BA-AAC8AFFF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Synchronous Sessions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10C1A98-BE85-DE4C-A0E0-7AE657D7BA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131847"/>
              </p:ext>
            </p:extLst>
          </p:nvPr>
        </p:nvGraphicFramePr>
        <p:xfrm>
          <a:off x="210314" y="1068626"/>
          <a:ext cx="11231999" cy="472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0">
                  <a:extLst>
                    <a:ext uri="{9D8B030D-6E8A-4147-A177-3AD203B41FA5}">
                      <a16:colId xmlns:a16="http://schemas.microsoft.com/office/drawing/2014/main" val="2259696218"/>
                    </a:ext>
                  </a:extLst>
                </a:gridCol>
                <a:gridCol w="1491827">
                  <a:extLst>
                    <a:ext uri="{9D8B030D-6E8A-4147-A177-3AD203B41FA5}">
                      <a16:colId xmlns:a16="http://schemas.microsoft.com/office/drawing/2014/main" val="2035781338"/>
                    </a:ext>
                  </a:extLst>
                </a:gridCol>
                <a:gridCol w="1491828">
                  <a:extLst>
                    <a:ext uri="{9D8B030D-6E8A-4147-A177-3AD203B41FA5}">
                      <a16:colId xmlns:a16="http://schemas.microsoft.com/office/drawing/2014/main" val="3503269796"/>
                    </a:ext>
                  </a:extLst>
                </a:gridCol>
                <a:gridCol w="1362103">
                  <a:extLst>
                    <a:ext uri="{9D8B030D-6E8A-4147-A177-3AD203B41FA5}">
                      <a16:colId xmlns:a16="http://schemas.microsoft.com/office/drawing/2014/main" val="1701765152"/>
                    </a:ext>
                  </a:extLst>
                </a:gridCol>
                <a:gridCol w="1556690">
                  <a:extLst>
                    <a:ext uri="{9D8B030D-6E8A-4147-A177-3AD203B41FA5}">
                      <a16:colId xmlns:a16="http://schemas.microsoft.com/office/drawing/2014/main" val="3672319789"/>
                    </a:ext>
                  </a:extLst>
                </a:gridCol>
                <a:gridCol w="1621551">
                  <a:extLst>
                    <a:ext uri="{9D8B030D-6E8A-4147-A177-3AD203B41FA5}">
                      <a16:colId xmlns:a16="http://schemas.microsoft.com/office/drawing/2014/main" val="3410638565"/>
                    </a:ext>
                  </a:extLst>
                </a:gridCol>
              </a:tblGrid>
              <a:tr h="727697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</a:t>
                      </a:r>
                    </a:p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</a:t>
                      </a:r>
                    </a:p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</a:t>
                      </a:r>
                    </a:p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</a:t>
                      </a:r>
                    </a:p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</a:t>
                      </a:r>
                    </a:p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72831"/>
                  </a:ext>
                </a:extLst>
              </a:tr>
              <a:tr h="4216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1.5 - Software Engineering and Lifecycles (Activities and 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dirty="0"/>
                        <a:t>×</a:t>
                      </a:r>
                      <a:endParaRPr lang="en-GB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510300"/>
                  </a:ext>
                </a:extLst>
              </a:tr>
              <a:tr h="4216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2.5 – Requirements Analysis and Use Cases Diagram (Activities and 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400" dirty="0"/>
                        <a:t>×</a:t>
                      </a:r>
                      <a:endParaRPr lang="en-GB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50415"/>
                  </a:ext>
                </a:extLst>
              </a:tr>
              <a:tr h="421602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398605"/>
                  </a:ext>
                </a:extLst>
              </a:tr>
              <a:tr h="421602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6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⇧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96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034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2605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Contact details/for more information</a:t>
            </a:r>
            <a:br>
              <a:rPr lang="en-GB" dirty="0"/>
            </a:br>
            <a:r>
              <a:rPr lang="en-GB" dirty="0"/>
              <a:t>Leonardo Magela Cunha</a:t>
            </a:r>
          </a:p>
          <a:p>
            <a:br>
              <a:rPr lang="en-GB" dirty="0"/>
            </a:br>
            <a:r>
              <a:rPr lang="en-GB" dirty="0" err="1"/>
              <a:t>leonardo.magela@kcl.ac.uk</a:t>
            </a:r>
            <a:br>
              <a:rPr lang="en-GB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C564-6F13-C445-8717-625C811FE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dirty="0">
                <a:latin typeface="Georgia" panose="02040502050405020303" pitchFamily="18" charset="0"/>
              </a:rPr>
              <a:t>© 2021 King’s College London. All rights reserved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887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UPDATE v4 4x3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KCL-fonts">
      <a:majorFont>
        <a:latin typeface="Impact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0815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173</Words>
  <Application>Microsoft Macintosh PowerPoint</Application>
  <PresentationFormat>Widescreen</PresentationFormat>
  <Paragraphs>54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Impact</vt:lpstr>
      <vt:lpstr>Wingdings</vt:lpstr>
      <vt:lpstr>KCL UPDATE v4 4x3</vt:lpstr>
      <vt:lpstr>4CCS1ISE – Introduction to Software Engineering</vt:lpstr>
      <vt:lpstr>Requirements analysis, UML and Use case diagrams</vt:lpstr>
      <vt:lpstr>PowerPoint Presentation</vt:lpstr>
      <vt:lpstr>Key Topics</vt:lpstr>
      <vt:lpstr>Synchronous Sessions</vt:lpstr>
      <vt:lpstr>PowerPoint Presentation</vt:lpstr>
    </vt:vector>
  </TitlesOfParts>
  <Company>King's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4CCS1ISE – Introduction to Software Engineering</dc:title>
  <dc:creator>Zschaler, Steffen</dc:creator>
  <cp:lastModifiedBy>Magela Cunha, Leonardo</cp:lastModifiedBy>
  <cp:revision>3</cp:revision>
  <dcterms:created xsi:type="dcterms:W3CDTF">2018-11-23T12:28:07Z</dcterms:created>
  <dcterms:modified xsi:type="dcterms:W3CDTF">2021-01-20T04:03:52Z</dcterms:modified>
</cp:coreProperties>
</file>