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310" r:id="rId4"/>
    <p:sldId id="343" r:id="rId5"/>
    <p:sldId id="345" r:id="rId6"/>
    <p:sldId id="3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chaler, Steffen" initials="ZS" lastIdx="2" clrIdx="0">
    <p:extLst>
      <p:ext uri="{19B8F6BF-5375-455C-9EA6-DF929625EA0E}">
        <p15:presenceInfo xmlns:p15="http://schemas.microsoft.com/office/powerpoint/2012/main" userId="S-1-5-21-1101985487-4055868668-2532615317-1516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AEC"/>
    <a:srgbClr val="C8E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F3FF6-130E-4E03-A0DF-D04F0F5A9E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4BE80-B3D5-48C8-9811-E9232158A6F0}">
      <dgm:prSet/>
      <dgm:spPr/>
      <dgm:t>
        <a:bodyPr/>
        <a:lstStyle/>
        <a:p>
          <a:r>
            <a:rPr lang="en-US" dirty="0"/>
            <a:t>Week 2: Learning objectives</a:t>
          </a:r>
        </a:p>
      </dgm:t>
    </dgm:pt>
    <dgm:pt modelId="{91BC6C6E-C181-46F8-B900-F84C610AA0DE}" type="parTrans" cxnId="{2654F1E7-5FDE-4E9F-ADB3-FE4054401D52}">
      <dgm:prSet/>
      <dgm:spPr/>
      <dgm:t>
        <a:bodyPr/>
        <a:lstStyle/>
        <a:p>
          <a:endParaRPr lang="en-US"/>
        </a:p>
      </dgm:t>
    </dgm:pt>
    <dgm:pt modelId="{3402B63B-983D-43BE-9F97-8FB1D4058616}" type="sibTrans" cxnId="{2654F1E7-5FDE-4E9F-ADB3-FE4054401D52}">
      <dgm:prSet/>
      <dgm:spPr/>
      <dgm:t>
        <a:bodyPr/>
        <a:lstStyle/>
        <a:p>
          <a:endParaRPr lang="en-US"/>
        </a:p>
      </dgm:t>
    </dgm:pt>
    <dgm:pt modelId="{561B536B-E4A4-1E49-BE94-21C5572A81F8}">
      <dgm:prSet/>
      <dgm:spPr/>
      <dgm:t>
        <a:bodyPr/>
        <a:lstStyle/>
        <a:p>
          <a:pPr>
            <a:buNone/>
          </a:pPr>
          <a:r>
            <a:rPr lang="en-US" dirty="0"/>
            <a:t>Be able to:</a:t>
          </a:r>
        </a:p>
      </dgm:t>
    </dgm:pt>
    <dgm:pt modelId="{4DEC58C4-4226-A74B-8E68-D4C8207398CC}" type="parTrans" cxnId="{1E81EB7B-17F1-9A48-8731-422D2CE1D084}">
      <dgm:prSet/>
      <dgm:spPr/>
      <dgm:t>
        <a:bodyPr/>
        <a:lstStyle/>
        <a:p>
          <a:endParaRPr lang="en-GB"/>
        </a:p>
      </dgm:t>
    </dgm:pt>
    <dgm:pt modelId="{1B889411-312B-D048-864D-71ED86F655B3}" type="sibTrans" cxnId="{1E81EB7B-17F1-9A48-8731-422D2CE1D084}">
      <dgm:prSet/>
      <dgm:spPr/>
      <dgm:t>
        <a:bodyPr/>
        <a:lstStyle/>
        <a:p>
          <a:endParaRPr lang="en-GB"/>
        </a:p>
      </dgm:t>
    </dgm:pt>
    <dgm:pt modelId="{906C149D-25EA-7648-9328-9BB99832483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Create UML class diagrams;</a:t>
          </a:r>
        </a:p>
      </dgm:t>
    </dgm:pt>
    <dgm:pt modelId="{D2A77C3A-4032-4645-BC1D-B1F721B23325}" type="parTrans" cxnId="{48DBC090-1A12-FE4F-A012-3B24A689570A}">
      <dgm:prSet/>
      <dgm:spPr/>
      <dgm:t>
        <a:bodyPr/>
        <a:lstStyle/>
        <a:p>
          <a:endParaRPr lang="en-GB"/>
        </a:p>
      </dgm:t>
    </dgm:pt>
    <dgm:pt modelId="{04292989-7C8D-E64A-8D05-D5E088716861}" type="sibTrans" cxnId="{48DBC090-1A12-FE4F-A012-3B24A689570A}">
      <dgm:prSet/>
      <dgm:spPr/>
      <dgm:t>
        <a:bodyPr/>
        <a:lstStyle/>
        <a:p>
          <a:endParaRPr lang="en-GB"/>
        </a:p>
      </dgm:t>
    </dgm:pt>
    <dgm:pt modelId="{35E239A6-8148-4444-9C69-1D4F4B791FE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Understand software configuration management, its components and importance.</a:t>
          </a:r>
        </a:p>
      </dgm:t>
    </dgm:pt>
    <dgm:pt modelId="{341746BC-4222-2A4D-AF9E-D3C4819BDF94}" type="parTrans" cxnId="{B99F1ED2-A27A-4945-A86D-45E6C7BD89DC}">
      <dgm:prSet/>
      <dgm:spPr/>
      <dgm:t>
        <a:bodyPr/>
        <a:lstStyle/>
        <a:p>
          <a:endParaRPr lang="en-GB"/>
        </a:p>
      </dgm:t>
    </dgm:pt>
    <dgm:pt modelId="{62CF02FB-34B8-2344-B351-4D7376FEB349}" type="sibTrans" cxnId="{B99F1ED2-A27A-4945-A86D-45E6C7BD89DC}">
      <dgm:prSet/>
      <dgm:spPr/>
      <dgm:t>
        <a:bodyPr/>
        <a:lstStyle/>
        <a:p>
          <a:endParaRPr lang="en-GB"/>
        </a:p>
      </dgm:t>
    </dgm:pt>
    <dgm:pt modelId="{4B061221-6DBC-B348-A732-E1B8EA3FA4BB}" type="pres">
      <dgm:prSet presAssocID="{1BAF3FF6-130E-4E03-A0DF-D04F0F5A9E19}" presName="linear" presStyleCnt="0">
        <dgm:presLayoutVars>
          <dgm:animLvl val="lvl"/>
          <dgm:resizeHandles val="exact"/>
        </dgm:presLayoutVars>
      </dgm:prSet>
      <dgm:spPr/>
    </dgm:pt>
    <dgm:pt modelId="{0B47307C-F077-1A49-9C3D-7BBF4E8AD968}" type="pres">
      <dgm:prSet presAssocID="{C314BE80-B3D5-48C8-9811-E9232158A6F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F93298-9013-1448-99F0-D1DF74CFAF14}" type="pres">
      <dgm:prSet presAssocID="{C314BE80-B3D5-48C8-9811-E9232158A6F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68411A-D213-DB4D-8E69-29BAE1F319B3}" type="presOf" srcId="{561B536B-E4A4-1E49-BE94-21C5572A81F8}" destId="{E0F93298-9013-1448-99F0-D1DF74CFAF14}" srcOrd="0" destOrd="0" presId="urn:microsoft.com/office/officeart/2005/8/layout/vList2"/>
    <dgm:cxn modelId="{9F006F69-80B0-0940-9D97-39DE1F832A8A}" type="presOf" srcId="{1BAF3FF6-130E-4E03-A0DF-D04F0F5A9E19}" destId="{4B061221-6DBC-B348-A732-E1B8EA3FA4BB}" srcOrd="0" destOrd="0" presId="urn:microsoft.com/office/officeart/2005/8/layout/vList2"/>
    <dgm:cxn modelId="{1E81EB7B-17F1-9A48-8731-422D2CE1D084}" srcId="{C314BE80-B3D5-48C8-9811-E9232158A6F0}" destId="{561B536B-E4A4-1E49-BE94-21C5572A81F8}" srcOrd="0" destOrd="0" parTransId="{4DEC58C4-4226-A74B-8E68-D4C8207398CC}" sibTransId="{1B889411-312B-D048-864D-71ED86F655B3}"/>
    <dgm:cxn modelId="{48DBC090-1A12-FE4F-A012-3B24A689570A}" srcId="{C314BE80-B3D5-48C8-9811-E9232158A6F0}" destId="{906C149D-25EA-7648-9328-9BB998324839}" srcOrd="1" destOrd="0" parTransId="{D2A77C3A-4032-4645-BC1D-B1F721B23325}" sibTransId="{04292989-7C8D-E64A-8D05-D5E088716861}"/>
    <dgm:cxn modelId="{291BC2B7-7593-C347-AAF3-7A65E82ADCE6}" type="presOf" srcId="{906C149D-25EA-7648-9328-9BB998324839}" destId="{E0F93298-9013-1448-99F0-D1DF74CFAF14}" srcOrd="0" destOrd="1" presId="urn:microsoft.com/office/officeart/2005/8/layout/vList2"/>
    <dgm:cxn modelId="{CCFF12BC-C9C0-B94A-BA87-2677FCFCCBFA}" type="presOf" srcId="{35E239A6-8148-4444-9C69-1D4F4B791FEB}" destId="{E0F93298-9013-1448-99F0-D1DF74CFAF14}" srcOrd="0" destOrd="2" presId="urn:microsoft.com/office/officeart/2005/8/layout/vList2"/>
    <dgm:cxn modelId="{B99F1ED2-A27A-4945-A86D-45E6C7BD89DC}" srcId="{C314BE80-B3D5-48C8-9811-E9232158A6F0}" destId="{35E239A6-8148-4444-9C69-1D4F4B791FEB}" srcOrd="2" destOrd="0" parTransId="{341746BC-4222-2A4D-AF9E-D3C4819BDF94}" sibTransId="{62CF02FB-34B8-2344-B351-4D7376FEB349}"/>
    <dgm:cxn modelId="{A62CE9E7-AD9A-804C-BC36-8092F92D3338}" type="presOf" srcId="{C314BE80-B3D5-48C8-9811-E9232158A6F0}" destId="{0B47307C-F077-1A49-9C3D-7BBF4E8AD968}" srcOrd="0" destOrd="0" presId="urn:microsoft.com/office/officeart/2005/8/layout/vList2"/>
    <dgm:cxn modelId="{2654F1E7-5FDE-4E9F-ADB3-FE4054401D52}" srcId="{1BAF3FF6-130E-4E03-A0DF-D04F0F5A9E19}" destId="{C314BE80-B3D5-48C8-9811-E9232158A6F0}" srcOrd="0" destOrd="0" parTransId="{91BC6C6E-C181-46F8-B900-F84C610AA0DE}" sibTransId="{3402B63B-983D-43BE-9F97-8FB1D4058616}"/>
    <dgm:cxn modelId="{8AE7D26B-3321-5C40-AFE3-CEE5E2A336CB}" type="presParOf" srcId="{4B061221-6DBC-B348-A732-E1B8EA3FA4BB}" destId="{0B47307C-F077-1A49-9C3D-7BBF4E8AD968}" srcOrd="0" destOrd="0" presId="urn:microsoft.com/office/officeart/2005/8/layout/vList2"/>
    <dgm:cxn modelId="{69E61B24-3109-894F-813D-6F17540BC6E6}" type="presParOf" srcId="{4B061221-6DBC-B348-A732-E1B8EA3FA4BB}" destId="{E0F93298-9013-1448-99F0-D1DF74CFAF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9753F4-271D-3443-BC5E-53729F5C14FE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AA9B20-C1DB-A84A-B2C2-B819E19B261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1</a:t>
          </a:r>
        </a:p>
        <a:p>
          <a:r>
            <a:rPr lang="en-GB" dirty="0"/>
            <a:t>Class diagrams</a:t>
          </a:r>
        </a:p>
      </dgm:t>
    </dgm:pt>
    <dgm:pt modelId="{30162245-8303-DE4D-A556-7D77030A7CDC}" type="parTrans" cxnId="{FE90497B-FC9D-564F-945F-004408A4558B}">
      <dgm:prSet/>
      <dgm:spPr/>
      <dgm:t>
        <a:bodyPr/>
        <a:lstStyle/>
        <a:p>
          <a:endParaRPr lang="en-GB"/>
        </a:p>
      </dgm:t>
    </dgm:pt>
    <dgm:pt modelId="{0C0FF225-ADE8-DE48-A7EB-95A406B3EF6B}" type="sibTrans" cxnId="{FE90497B-FC9D-564F-945F-004408A4558B}">
      <dgm:prSet/>
      <dgm:spPr/>
      <dgm:t>
        <a:bodyPr/>
        <a:lstStyle/>
        <a:p>
          <a:endParaRPr lang="en-GB"/>
        </a:p>
      </dgm:t>
    </dgm:pt>
    <dgm:pt modelId="{CD41E14B-891C-6141-92A6-6EA0C48BDDA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2</a:t>
          </a:r>
        </a:p>
        <a:p>
          <a:r>
            <a:rPr lang="en-GB" dirty="0"/>
            <a:t> Class diagrams (relationships)</a:t>
          </a:r>
        </a:p>
      </dgm:t>
    </dgm:pt>
    <dgm:pt modelId="{5768A66C-3F17-8C40-828B-24AD1E3F4E63}" type="parTrans" cxnId="{D06ADDEA-23C0-934F-91E7-AA39ABB0DD90}">
      <dgm:prSet/>
      <dgm:spPr/>
      <dgm:t>
        <a:bodyPr/>
        <a:lstStyle/>
        <a:p>
          <a:endParaRPr lang="en-GB"/>
        </a:p>
      </dgm:t>
    </dgm:pt>
    <dgm:pt modelId="{5039D960-D2C8-DB4C-BD1C-ACCF6A067985}" type="sibTrans" cxnId="{D06ADDEA-23C0-934F-91E7-AA39ABB0DD90}">
      <dgm:prSet/>
      <dgm:spPr/>
      <dgm:t>
        <a:bodyPr/>
        <a:lstStyle/>
        <a:p>
          <a:endParaRPr lang="en-GB"/>
        </a:p>
      </dgm:t>
    </dgm:pt>
    <dgm:pt modelId="{07918FCB-00B8-5147-8128-FFC0DFF814E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3</a:t>
          </a:r>
        </a:p>
        <a:p>
          <a:r>
            <a:rPr lang="en-GB" dirty="0"/>
            <a:t>Configuration Management</a:t>
          </a:r>
        </a:p>
      </dgm:t>
    </dgm:pt>
    <dgm:pt modelId="{723AA59E-BC37-8B41-8E65-9CD77DC07AE2}" type="parTrans" cxnId="{ED9F0056-84FB-5D4E-BF11-D669FE18E7FC}">
      <dgm:prSet/>
      <dgm:spPr/>
      <dgm:t>
        <a:bodyPr/>
        <a:lstStyle/>
        <a:p>
          <a:endParaRPr lang="en-GB"/>
        </a:p>
      </dgm:t>
    </dgm:pt>
    <dgm:pt modelId="{9576AED5-FF7E-5348-B2BA-EA716A0CD205}" type="sibTrans" cxnId="{ED9F0056-84FB-5D4E-BF11-D669FE18E7FC}">
      <dgm:prSet/>
      <dgm:spPr/>
      <dgm:t>
        <a:bodyPr/>
        <a:lstStyle/>
        <a:p>
          <a:endParaRPr lang="en-GB"/>
        </a:p>
      </dgm:t>
    </dgm:pt>
    <dgm:pt modelId="{22906C54-C3C6-8045-B4E0-AE29F6A8C7E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5 </a:t>
          </a:r>
        </a:p>
        <a:p>
          <a:r>
            <a:rPr lang="en-GB" dirty="0"/>
            <a:t>Synchronous Session</a:t>
          </a:r>
        </a:p>
      </dgm:t>
    </dgm:pt>
    <dgm:pt modelId="{DECFEFA5-F934-514E-A05F-91C8D75AA2AC}" type="parTrans" cxnId="{4CAFFB3E-755D-4943-BE1C-05BFBEB0BF62}">
      <dgm:prSet/>
      <dgm:spPr/>
      <dgm:t>
        <a:bodyPr/>
        <a:lstStyle/>
        <a:p>
          <a:endParaRPr lang="en-GB"/>
        </a:p>
      </dgm:t>
    </dgm:pt>
    <dgm:pt modelId="{1A70D540-6AA1-D143-8FF5-DBD6174B762B}" type="sibTrans" cxnId="{4CAFFB3E-755D-4943-BE1C-05BFBEB0BF62}">
      <dgm:prSet/>
      <dgm:spPr/>
      <dgm:t>
        <a:bodyPr/>
        <a:lstStyle/>
        <a:p>
          <a:endParaRPr lang="en-GB"/>
        </a:p>
      </dgm:t>
    </dgm:pt>
    <dgm:pt modelId="{99A6EF4B-4EDF-7843-B27A-C0DC89E35F4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4 </a:t>
          </a:r>
        </a:p>
        <a:p>
          <a:r>
            <a:rPr lang="en-GB"/>
            <a:t>Reflection</a:t>
          </a:r>
          <a:endParaRPr lang="en-GB" dirty="0"/>
        </a:p>
        <a:p>
          <a:endParaRPr lang="en-GB" dirty="0"/>
        </a:p>
      </dgm:t>
    </dgm:pt>
    <dgm:pt modelId="{FBC9666E-FA92-F84B-960C-280F9ABD5035}" type="sibTrans" cxnId="{606C1803-EA74-4948-B2DD-A29EE6ED5120}">
      <dgm:prSet/>
      <dgm:spPr/>
      <dgm:t>
        <a:bodyPr/>
        <a:lstStyle/>
        <a:p>
          <a:endParaRPr lang="en-GB"/>
        </a:p>
      </dgm:t>
    </dgm:pt>
    <dgm:pt modelId="{29B1CD60-0CBD-5E4A-B0C6-D8AC7D1EEF80}" type="parTrans" cxnId="{606C1803-EA74-4948-B2DD-A29EE6ED5120}">
      <dgm:prSet/>
      <dgm:spPr/>
      <dgm:t>
        <a:bodyPr/>
        <a:lstStyle/>
        <a:p>
          <a:endParaRPr lang="en-GB"/>
        </a:p>
      </dgm:t>
    </dgm:pt>
    <dgm:pt modelId="{4C0A389A-1A30-1E48-8CF9-9F0C770C769F}" type="pres">
      <dgm:prSet presAssocID="{049753F4-271D-3443-BC5E-53729F5C14FE}" presName="diagram" presStyleCnt="0">
        <dgm:presLayoutVars>
          <dgm:dir/>
          <dgm:resizeHandles val="exact"/>
        </dgm:presLayoutVars>
      </dgm:prSet>
      <dgm:spPr/>
    </dgm:pt>
    <dgm:pt modelId="{721023EA-9CEF-EC46-8330-5139E6F160EC}" type="pres">
      <dgm:prSet presAssocID="{CAAA9B20-C1DB-A84A-B2C2-B819E19B2613}" presName="node" presStyleLbl="node1" presStyleIdx="0" presStyleCnt="5">
        <dgm:presLayoutVars>
          <dgm:bulletEnabled val="1"/>
        </dgm:presLayoutVars>
      </dgm:prSet>
      <dgm:spPr/>
    </dgm:pt>
    <dgm:pt modelId="{D66CCB28-8D3F-F24B-ABBE-83246B4C6D36}" type="pres">
      <dgm:prSet presAssocID="{0C0FF225-ADE8-DE48-A7EB-95A406B3EF6B}" presName="sibTrans" presStyleLbl="sibTrans2D1" presStyleIdx="0" presStyleCnt="4"/>
      <dgm:spPr/>
    </dgm:pt>
    <dgm:pt modelId="{C9A738BD-49E0-0840-B3F5-43D66CA4C61C}" type="pres">
      <dgm:prSet presAssocID="{0C0FF225-ADE8-DE48-A7EB-95A406B3EF6B}" presName="connectorText" presStyleLbl="sibTrans2D1" presStyleIdx="0" presStyleCnt="4"/>
      <dgm:spPr/>
    </dgm:pt>
    <dgm:pt modelId="{B31B6781-1673-B84C-AB3A-B766224BA157}" type="pres">
      <dgm:prSet presAssocID="{CD41E14B-891C-6141-92A6-6EA0C48BDDA1}" presName="node" presStyleLbl="node1" presStyleIdx="1" presStyleCnt="5">
        <dgm:presLayoutVars>
          <dgm:bulletEnabled val="1"/>
        </dgm:presLayoutVars>
      </dgm:prSet>
      <dgm:spPr/>
    </dgm:pt>
    <dgm:pt modelId="{5283C619-67C0-2348-AECB-42777B4A4F5C}" type="pres">
      <dgm:prSet presAssocID="{5039D960-D2C8-DB4C-BD1C-ACCF6A067985}" presName="sibTrans" presStyleLbl="sibTrans2D1" presStyleIdx="1" presStyleCnt="4"/>
      <dgm:spPr/>
    </dgm:pt>
    <dgm:pt modelId="{3171E1E6-10D1-1347-B73A-A840E6209676}" type="pres">
      <dgm:prSet presAssocID="{5039D960-D2C8-DB4C-BD1C-ACCF6A067985}" presName="connectorText" presStyleLbl="sibTrans2D1" presStyleIdx="1" presStyleCnt="4"/>
      <dgm:spPr/>
    </dgm:pt>
    <dgm:pt modelId="{7CFBE0D6-1861-7E47-82E7-721B6F629FC9}" type="pres">
      <dgm:prSet presAssocID="{07918FCB-00B8-5147-8128-FFC0DFF814E9}" presName="node" presStyleLbl="node1" presStyleIdx="2" presStyleCnt="5">
        <dgm:presLayoutVars>
          <dgm:bulletEnabled val="1"/>
        </dgm:presLayoutVars>
      </dgm:prSet>
      <dgm:spPr/>
    </dgm:pt>
    <dgm:pt modelId="{6522233A-7DC2-C54B-9B74-4B43392617DF}" type="pres">
      <dgm:prSet presAssocID="{9576AED5-FF7E-5348-B2BA-EA716A0CD205}" presName="sibTrans" presStyleLbl="sibTrans2D1" presStyleIdx="2" presStyleCnt="4"/>
      <dgm:spPr/>
    </dgm:pt>
    <dgm:pt modelId="{D4CC6629-E100-1349-BF58-0B1258556E32}" type="pres">
      <dgm:prSet presAssocID="{9576AED5-FF7E-5348-B2BA-EA716A0CD205}" presName="connectorText" presStyleLbl="sibTrans2D1" presStyleIdx="2" presStyleCnt="4"/>
      <dgm:spPr/>
    </dgm:pt>
    <dgm:pt modelId="{CD9BE075-D630-7244-B66A-FBF413DF4BAE}" type="pres">
      <dgm:prSet presAssocID="{99A6EF4B-4EDF-7843-B27A-C0DC89E35F4D}" presName="node" presStyleLbl="node1" presStyleIdx="3" presStyleCnt="5">
        <dgm:presLayoutVars>
          <dgm:bulletEnabled val="1"/>
        </dgm:presLayoutVars>
      </dgm:prSet>
      <dgm:spPr/>
    </dgm:pt>
    <dgm:pt modelId="{236D825C-C5F2-1546-9524-3A26134B55FE}" type="pres">
      <dgm:prSet presAssocID="{FBC9666E-FA92-F84B-960C-280F9ABD5035}" presName="sibTrans" presStyleLbl="sibTrans2D1" presStyleIdx="3" presStyleCnt="4"/>
      <dgm:spPr/>
    </dgm:pt>
    <dgm:pt modelId="{0969D556-E562-9B4E-83AC-A2040691B936}" type="pres">
      <dgm:prSet presAssocID="{FBC9666E-FA92-F84B-960C-280F9ABD5035}" presName="connectorText" presStyleLbl="sibTrans2D1" presStyleIdx="3" presStyleCnt="4"/>
      <dgm:spPr/>
    </dgm:pt>
    <dgm:pt modelId="{AD3883E1-558F-894B-807C-3C1AF1E0926C}" type="pres">
      <dgm:prSet presAssocID="{22906C54-C3C6-8045-B4E0-AE29F6A8C7E8}" presName="node" presStyleLbl="node1" presStyleIdx="4" presStyleCnt="5">
        <dgm:presLayoutVars>
          <dgm:bulletEnabled val="1"/>
        </dgm:presLayoutVars>
      </dgm:prSet>
      <dgm:spPr/>
    </dgm:pt>
  </dgm:ptLst>
  <dgm:cxnLst>
    <dgm:cxn modelId="{606C1803-EA74-4948-B2DD-A29EE6ED5120}" srcId="{049753F4-271D-3443-BC5E-53729F5C14FE}" destId="{99A6EF4B-4EDF-7843-B27A-C0DC89E35F4D}" srcOrd="3" destOrd="0" parTransId="{29B1CD60-0CBD-5E4A-B0C6-D8AC7D1EEF80}" sibTransId="{FBC9666E-FA92-F84B-960C-280F9ABD5035}"/>
    <dgm:cxn modelId="{71B4D717-111D-8E48-BE19-9FAE90BC0C01}" type="presOf" srcId="{049753F4-271D-3443-BC5E-53729F5C14FE}" destId="{4C0A389A-1A30-1E48-8CF9-9F0C770C769F}" srcOrd="0" destOrd="0" presId="urn:microsoft.com/office/officeart/2005/8/layout/process5"/>
    <dgm:cxn modelId="{4CAFFB3E-755D-4943-BE1C-05BFBEB0BF62}" srcId="{049753F4-271D-3443-BC5E-53729F5C14FE}" destId="{22906C54-C3C6-8045-B4E0-AE29F6A8C7E8}" srcOrd="4" destOrd="0" parTransId="{DECFEFA5-F934-514E-A05F-91C8D75AA2AC}" sibTransId="{1A70D540-6AA1-D143-8FF5-DBD6174B762B}"/>
    <dgm:cxn modelId="{FBFDD144-06B4-5548-9C48-EEF2A6C21F50}" type="presOf" srcId="{5039D960-D2C8-DB4C-BD1C-ACCF6A067985}" destId="{3171E1E6-10D1-1347-B73A-A840E6209676}" srcOrd="1" destOrd="0" presId="urn:microsoft.com/office/officeart/2005/8/layout/process5"/>
    <dgm:cxn modelId="{8655FD49-9431-5040-826A-9E9A1A6D40A4}" type="presOf" srcId="{FBC9666E-FA92-F84B-960C-280F9ABD5035}" destId="{0969D556-E562-9B4E-83AC-A2040691B936}" srcOrd="1" destOrd="0" presId="urn:microsoft.com/office/officeart/2005/8/layout/process5"/>
    <dgm:cxn modelId="{ED9F0056-84FB-5D4E-BF11-D669FE18E7FC}" srcId="{049753F4-271D-3443-BC5E-53729F5C14FE}" destId="{07918FCB-00B8-5147-8128-FFC0DFF814E9}" srcOrd="2" destOrd="0" parTransId="{723AA59E-BC37-8B41-8E65-9CD77DC07AE2}" sibTransId="{9576AED5-FF7E-5348-B2BA-EA716A0CD205}"/>
    <dgm:cxn modelId="{E3229156-3E91-C04C-B8EE-D7D8C6BF08D3}" type="presOf" srcId="{99A6EF4B-4EDF-7843-B27A-C0DC89E35F4D}" destId="{CD9BE075-D630-7244-B66A-FBF413DF4BAE}" srcOrd="0" destOrd="0" presId="urn:microsoft.com/office/officeart/2005/8/layout/process5"/>
    <dgm:cxn modelId="{AC659B66-BF4B-1C4A-9E46-522B476EADE2}" type="presOf" srcId="{0C0FF225-ADE8-DE48-A7EB-95A406B3EF6B}" destId="{D66CCB28-8D3F-F24B-ABBE-83246B4C6D36}" srcOrd="0" destOrd="0" presId="urn:microsoft.com/office/officeart/2005/8/layout/process5"/>
    <dgm:cxn modelId="{38CBDA6E-0912-0845-8F31-ACDDA620EC43}" type="presOf" srcId="{5039D960-D2C8-DB4C-BD1C-ACCF6A067985}" destId="{5283C619-67C0-2348-AECB-42777B4A4F5C}" srcOrd="0" destOrd="0" presId="urn:microsoft.com/office/officeart/2005/8/layout/process5"/>
    <dgm:cxn modelId="{12A86E6F-72A7-EE40-B3A0-1167F1CF1AA6}" type="presOf" srcId="{0C0FF225-ADE8-DE48-A7EB-95A406B3EF6B}" destId="{C9A738BD-49E0-0840-B3F5-43D66CA4C61C}" srcOrd="1" destOrd="0" presId="urn:microsoft.com/office/officeart/2005/8/layout/process5"/>
    <dgm:cxn modelId="{FE90497B-FC9D-564F-945F-004408A4558B}" srcId="{049753F4-271D-3443-BC5E-53729F5C14FE}" destId="{CAAA9B20-C1DB-A84A-B2C2-B819E19B2613}" srcOrd="0" destOrd="0" parTransId="{30162245-8303-DE4D-A556-7D77030A7CDC}" sibTransId="{0C0FF225-ADE8-DE48-A7EB-95A406B3EF6B}"/>
    <dgm:cxn modelId="{DE952188-8E9A-1D4E-A359-6ECCA2EDCFA9}" type="presOf" srcId="{9576AED5-FF7E-5348-B2BA-EA716A0CD205}" destId="{D4CC6629-E100-1349-BF58-0B1258556E32}" srcOrd="1" destOrd="0" presId="urn:microsoft.com/office/officeart/2005/8/layout/process5"/>
    <dgm:cxn modelId="{C71EA189-0B30-F344-841B-1390D26BBCB7}" type="presOf" srcId="{CD41E14B-891C-6141-92A6-6EA0C48BDDA1}" destId="{B31B6781-1673-B84C-AB3A-B766224BA157}" srcOrd="0" destOrd="0" presId="urn:microsoft.com/office/officeart/2005/8/layout/process5"/>
    <dgm:cxn modelId="{B2363894-CA85-4A47-B875-1EE0906C91A0}" type="presOf" srcId="{CAAA9B20-C1DB-A84A-B2C2-B819E19B2613}" destId="{721023EA-9CEF-EC46-8330-5139E6F160EC}" srcOrd="0" destOrd="0" presId="urn:microsoft.com/office/officeart/2005/8/layout/process5"/>
    <dgm:cxn modelId="{9D4C119E-5288-4F4C-9C5E-A06C9E04E355}" type="presOf" srcId="{22906C54-C3C6-8045-B4E0-AE29F6A8C7E8}" destId="{AD3883E1-558F-894B-807C-3C1AF1E0926C}" srcOrd="0" destOrd="0" presId="urn:microsoft.com/office/officeart/2005/8/layout/process5"/>
    <dgm:cxn modelId="{4E92C8A8-0B18-AA4B-B70B-789DDDBDBA6F}" type="presOf" srcId="{FBC9666E-FA92-F84B-960C-280F9ABD5035}" destId="{236D825C-C5F2-1546-9524-3A26134B55FE}" srcOrd="0" destOrd="0" presId="urn:microsoft.com/office/officeart/2005/8/layout/process5"/>
    <dgm:cxn modelId="{9D074CC0-F8DE-4D4C-8F98-76D60EA3A059}" type="presOf" srcId="{9576AED5-FF7E-5348-B2BA-EA716A0CD205}" destId="{6522233A-7DC2-C54B-9B74-4B43392617DF}" srcOrd="0" destOrd="0" presId="urn:microsoft.com/office/officeart/2005/8/layout/process5"/>
    <dgm:cxn modelId="{170B24DA-6F05-9743-87F5-B4A1E01BE435}" type="presOf" srcId="{07918FCB-00B8-5147-8128-FFC0DFF814E9}" destId="{7CFBE0D6-1861-7E47-82E7-721B6F629FC9}" srcOrd="0" destOrd="0" presId="urn:microsoft.com/office/officeart/2005/8/layout/process5"/>
    <dgm:cxn modelId="{D06ADDEA-23C0-934F-91E7-AA39ABB0DD90}" srcId="{049753F4-271D-3443-BC5E-53729F5C14FE}" destId="{CD41E14B-891C-6141-92A6-6EA0C48BDDA1}" srcOrd="1" destOrd="0" parTransId="{5768A66C-3F17-8C40-828B-24AD1E3F4E63}" sibTransId="{5039D960-D2C8-DB4C-BD1C-ACCF6A067985}"/>
    <dgm:cxn modelId="{1D9A9418-8286-E049-88AA-509720970723}" type="presParOf" srcId="{4C0A389A-1A30-1E48-8CF9-9F0C770C769F}" destId="{721023EA-9CEF-EC46-8330-5139E6F160EC}" srcOrd="0" destOrd="0" presId="urn:microsoft.com/office/officeart/2005/8/layout/process5"/>
    <dgm:cxn modelId="{D0526B9F-D4BC-D148-A611-A8B440E2CEF9}" type="presParOf" srcId="{4C0A389A-1A30-1E48-8CF9-9F0C770C769F}" destId="{D66CCB28-8D3F-F24B-ABBE-83246B4C6D36}" srcOrd="1" destOrd="0" presId="urn:microsoft.com/office/officeart/2005/8/layout/process5"/>
    <dgm:cxn modelId="{FD288D22-C88C-8445-8015-74D8E895A055}" type="presParOf" srcId="{D66CCB28-8D3F-F24B-ABBE-83246B4C6D36}" destId="{C9A738BD-49E0-0840-B3F5-43D66CA4C61C}" srcOrd="0" destOrd="0" presId="urn:microsoft.com/office/officeart/2005/8/layout/process5"/>
    <dgm:cxn modelId="{3DE15AF5-29D5-EF4F-B985-609FE18D934A}" type="presParOf" srcId="{4C0A389A-1A30-1E48-8CF9-9F0C770C769F}" destId="{B31B6781-1673-B84C-AB3A-B766224BA157}" srcOrd="2" destOrd="0" presId="urn:microsoft.com/office/officeart/2005/8/layout/process5"/>
    <dgm:cxn modelId="{414CA468-C2D5-5942-9765-EFCA34A9B3AD}" type="presParOf" srcId="{4C0A389A-1A30-1E48-8CF9-9F0C770C769F}" destId="{5283C619-67C0-2348-AECB-42777B4A4F5C}" srcOrd="3" destOrd="0" presId="urn:microsoft.com/office/officeart/2005/8/layout/process5"/>
    <dgm:cxn modelId="{79D50444-32A2-6B4C-9844-241D00F9A0B0}" type="presParOf" srcId="{5283C619-67C0-2348-AECB-42777B4A4F5C}" destId="{3171E1E6-10D1-1347-B73A-A840E6209676}" srcOrd="0" destOrd="0" presId="urn:microsoft.com/office/officeart/2005/8/layout/process5"/>
    <dgm:cxn modelId="{75677433-1F2C-BD41-9489-D7CF3567BC69}" type="presParOf" srcId="{4C0A389A-1A30-1E48-8CF9-9F0C770C769F}" destId="{7CFBE0D6-1861-7E47-82E7-721B6F629FC9}" srcOrd="4" destOrd="0" presId="urn:microsoft.com/office/officeart/2005/8/layout/process5"/>
    <dgm:cxn modelId="{32076718-995B-1049-AB42-D4700BC2462C}" type="presParOf" srcId="{4C0A389A-1A30-1E48-8CF9-9F0C770C769F}" destId="{6522233A-7DC2-C54B-9B74-4B43392617DF}" srcOrd="5" destOrd="0" presId="urn:microsoft.com/office/officeart/2005/8/layout/process5"/>
    <dgm:cxn modelId="{CC3BE687-AC2B-FF44-86D3-6B7321534C0D}" type="presParOf" srcId="{6522233A-7DC2-C54B-9B74-4B43392617DF}" destId="{D4CC6629-E100-1349-BF58-0B1258556E32}" srcOrd="0" destOrd="0" presId="urn:microsoft.com/office/officeart/2005/8/layout/process5"/>
    <dgm:cxn modelId="{DBDDB538-9487-5E40-8233-0BF5C5C46AE2}" type="presParOf" srcId="{4C0A389A-1A30-1E48-8CF9-9F0C770C769F}" destId="{CD9BE075-D630-7244-B66A-FBF413DF4BAE}" srcOrd="6" destOrd="0" presId="urn:microsoft.com/office/officeart/2005/8/layout/process5"/>
    <dgm:cxn modelId="{86E47F12-8B92-D74E-865E-338F024D42E7}" type="presParOf" srcId="{4C0A389A-1A30-1E48-8CF9-9F0C770C769F}" destId="{236D825C-C5F2-1546-9524-3A26134B55FE}" srcOrd="7" destOrd="0" presId="urn:microsoft.com/office/officeart/2005/8/layout/process5"/>
    <dgm:cxn modelId="{1957D054-5653-374D-B1AE-03A1AFCFA54D}" type="presParOf" srcId="{236D825C-C5F2-1546-9524-3A26134B55FE}" destId="{0969D556-E562-9B4E-83AC-A2040691B936}" srcOrd="0" destOrd="0" presId="urn:microsoft.com/office/officeart/2005/8/layout/process5"/>
    <dgm:cxn modelId="{577060F5-ED9C-E941-AAB7-0FF779C323B2}" type="presParOf" srcId="{4C0A389A-1A30-1E48-8CF9-9F0C770C769F}" destId="{AD3883E1-558F-894B-807C-3C1AF1E0926C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307C-F077-1A49-9C3D-7BBF4E8AD968}">
      <dsp:nvSpPr>
        <dsp:cNvPr id="0" name=""/>
        <dsp:cNvSpPr/>
      </dsp:nvSpPr>
      <dsp:spPr>
        <a:xfrm>
          <a:off x="0" y="5052"/>
          <a:ext cx="5376863" cy="146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Week 2: Learning objectives</a:t>
          </a:r>
        </a:p>
      </dsp:txBody>
      <dsp:txXfrm>
        <a:off x="71279" y="76331"/>
        <a:ext cx="5234305" cy="1317602"/>
      </dsp:txXfrm>
    </dsp:sp>
    <dsp:sp modelId="{E0F93298-9013-1448-99F0-D1DF74CFAF14}">
      <dsp:nvSpPr>
        <dsp:cNvPr id="0" name=""/>
        <dsp:cNvSpPr/>
      </dsp:nvSpPr>
      <dsp:spPr>
        <a:xfrm>
          <a:off x="0" y="1465212"/>
          <a:ext cx="5376863" cy="339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1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 dirty="0"/>
            <a:t>Be able to: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GB" sz="3000" b="0" i="0" u="none" kern="1200" dirty="0"/>
            <a:t>Create UML class diagrams;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GB" sz="3000" b="0" i="0" u="none" kern="1200" dirty="0"/>
            <a:t>Understand software configuration management, its components and importance.</a:t>
          </a:r>
        </a:p>
      </dsp:txBody>
      <dsp:txXfrm>
        <a:off x="0" y="1465212"/>
        <a:ext cx="5376863" cy="339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023EA-9CEF-EC46-8330-5139E6F160EC}">
      <dsp:nvSpPr>
        <dsp:cNvPr id="0" name=""/>
        <dsp:cNvSpPr/>
      </dsp:nvSpPr>
      <dsp:spPr>
        <a:xfrm>
          <a:off x="1474412" y="3085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1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Class diagrams</a:t>
          </a:r>
        </a:p>
      </dsp:txBody>
      <dsp:txXfrm>
        <a:off x="1513363" y="42036"/>
        <a:ext cx="2138560" cy="1251975"/>
      </dsp:txXfrm>
    </dsp:sp>
    <dsp:sp modelId="{D66CCB28-8D3F-F24B-ABBE-83246B4C6D36}">
      <dsp:nvSpPr>
        <dsp:cNvPr id="0" name=""/>
        <dsp:cNvSpPr/>
      </dsp:nvSpPr>
      <dsp:spPr>
        <a:xfrm>
          <a:off x="3885923" y="393183"/>
          <a:ext cx="469890" cy="549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3885923" y="503119"/>
        <a:ext cx="328923" cy="329810"/>
      </dsp:txXfrm>
    </dsp:sp>
    <dsp:sp modelId="{B31B6781-1673-B84C-AB3A-B766224BA157}">
      <dsp:nvSpPr>
        <dsp:cNvPr id="0" name=""/>
        <dsp:cNvSpPr/>
      </dsp:nvSpPr>
      <dsp:spPr>
        <a:xfrm>
          <a:off x="4577460" y="3085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2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 Class diagrams (relationships)</a:t>
          </a:r>
        </a:p>
      </dsp:txBody>
      <dsp:txXfrm>
        <a:off x="4616411" y="42036"/>
        <a:ext cx="2138560" cy="1251975"/>
      </dsp:txXfrm>
    </dsp:sp>
    <dsp:sp modelId="{5283C619-67C0-2348-AECB-42777B4A4F5C}">
      <dsp:nvSpPr>
        <dsp:cNvPr id="0" name=""/>
        <dsp:cNvSpPr/>
      </dsp:nvSpPr>
      <dsp:spPr>
        <a:xfrm rot="5400000">
          <a:off x="5450746" y="1488115"/>
          <a:ext cx="469890" cy="549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5520787" y="1528011"/>
        <a:ext cx="329810" cy="328923"/>
      </dsp:txXfrm>
    </dsp:sp>
    <dsp:sp modelId="{7CFBE0D6-1861-7E47-82E7-721B6F629FC9}">
      <dsp:nvSpPr>
        <dsp:cNvPr id="0" name=""/>
        <dsp:cNvSpPr/>
      </dsp:nvSpPr>
      <dsp:spPr>
        <a:xfrm>
          <a:off x="4577460" y="2219548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Configuration Management</a:t>
          </a:r>
        </a:p>
      </dsp:txBody>
      <dsp:txXfrm>
        <a:off x="4616411" y="2258499"/>
        <a:ext cx="2138560" cy="1251975"/>
      </dsp:txXfrm>
    </dsp:sp>
    <dsp:sp modelId="{6522233A-7DC2-C54B-9B74-4B43392617DF}">
      <dsp:nvSpPr>
        <dsp:cNvPr id="0" name=""/>
        <dsp:cNvSpPr/>
      </dsp:nvSpPr>
      <dsp:spPr>
        <a:xfrm rot="10800000">
          <a:off x="3912521" y="2609646"/>
          <a:ext cx="469890" cy="549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10800000">
        <a:off x="4053488" y="2719582"/>
        <a:ext cx="328923" cy="329810"/>
      </dsp:txXfrm>
    </dsp:sp>
    <dsp:sp modelId="{CD9BE075-D630-7244-B66A-FBF413DF4BAE}">
      <dsp:nvSpPr>
        <dsp:cNvPr id="0" name=""/>
        <dsp:cNvSpPr/>
      </dsp:nvSpPr>
      <dsp:spPr>
        <a:xfrm>
          <a:off x="1474412" y="2219548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4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Reflection</a:t>
          </a:r>
          <a:endParaRPr lang="en-GB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dirty="0"/>
        </a:p>
      </dsp:txBody>
      <dsp:txXfrm>
        <a:off x="1513363" y="2258499"/>
        <a:ext cx="2138560" cy="1251975"/>
      </dsp:txXfrm>
    </dsp:sp>
    <dsp:sp modelId="{236D825C-C5F2-1546-9524-3A26134B55FE}">
      <dsp:nvSpPr>
        <dsp:cNvPr id="0" name=""/>
        <dsp:cNvSpPr/>
      </dsp:nvSpPr>
      <dsp:spPr>
        <a:xfrm rot="5400000">
          <a:off x="2347698" y="3704578"/>
          <a:ext cx="469890" cy="549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2417739" y="3744474"/>
        <a:ext cx="329810" cy="328923"/>
      </dsp:txXfrm>
    </dsp:sp>
    <dsp:sp modelId="{AD3883E1-558F-894B-807C-3C1AF1E0926C}">
      <dsp:nvSpPr>
        <dsp:cNvPr id="0" name=""/>
        <dsp:cNvSpPr/>
      </dsp:nvSpPr>
      <dsp:spPr>
        <a:xfrm>
          <a:off x="1474412" y="4436011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5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Synchronous Session</a:t>
          </a:r>
        </a:p>
      </dsp:txBody>
      <dsp:txXfrm>
        <a:off x="1513363" y="4474962"/>
        <a:ext cx="2138560" cy="125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E0B6-8E26-4703-819C-A158C4D8551C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AF19-F5F6-4340-BC4B-4BEB8C9B5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41F5F-2473-41C2-BA2C-9544F5BB158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9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04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36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7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018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text and bullets">
    <p:bg>
      <p:bgPr>
        <a:solidFill>
          <a:srgbClr val="C8E128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560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208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981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888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315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41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43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02748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330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14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39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7505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335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443780-57C9-4360-B69A-5F9AC7F58BC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770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41908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2000" y="571480"/>
            <a:ext cx="1137904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A686C37-B7F3-4E7E-A624-401BE8AEA9F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01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149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65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9712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47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1864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19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46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rgbClr val="C8E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12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32400" y="6650400"/>
            <a:ext cx="960000" cy="36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>
              <a:solidFill>
                <a:srgbClr val="0A2D50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80000" y="6595695"/>
            <a:ext cx="9312000" cy="36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0A2D50"/>
                </a:solidFill>
              </a:rPr>
              <a:t>(c) King's College London, {</a:t>
            </a:r>
            <a:r>
              <a:rPr lang="en-US" sz="900" err="1">
                <a:solidFill>
                  <a:srgbClr val="0A2D50"/>
                </a:solidFill>
              </a:rPr>
              <a:t>steffen.zschaler</a:t>
            </a:r>
            <a:r>
              <a:rPr lang="en-US" sz="900">
                <a:solidFill>
                  <a:srgbClr val="0A2D50"/>
                </a:solidFill>
              </a:rPr>
              <a:t> | </a:t>
            </a:r>
            <a:r>
              <a:rPr lang="en-US" sz="900" err="1">
                <a:solidFill>
                  <a:srgbClr val="0A2D50"/>
                </a:solidFill>
              </a:rPr>
              <a:t>leonardo.magela</a:t>
            </a:r>
            <a:r>
              <a:rPr lang="en-US" sz="900">
                <a:solidFill>
                  <a:srgbClr val="0A2D50"/>
                </a:solidFill>
              </a:rPr>
              <a:t>}@kcl.ac.uk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04400" y="6650400"/>
            <a:ext cx="960000" cy="36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6" r:id="rId26"/>
    <p:sldLayoutId id="2147483687" r:id="rId27"/>
    <p:sldLayoutId id="2147483688" r:id="rId28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GB">
                <a:ln>
                  <a:solidFill>
                    <a:schemeClr val="tx1"/>
                  </a:solidFill>
                </a:ln>
              </a:rPr>
              <a:t>4CCS1ISE – Introduction to Software Engineering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03. Class diagrams and Configuration Management</a:t>
            </a:r>
          </a:p>
          <a:p>
            <a:r>
              <a:rPr lang="en-GB" dirty="0"/>
              <a:t>Dr Leonardo Magela Cunha, Dr Steffen </a:t>
            </a:r>
            <a:r>
              <a:rPr lang="en-GB" dirty="0" err="1"/>
              <a:t>Zschaler</a:t>
            </a:r>
            <a:endParaRPr lang="en-GB" dirty="0"/>
          </a:p>
          <a:p>
            <a:r>
              <a:rPr lang="en-GB" sz="1800" dirty="0"/>
              <a:t>January, 2021</a:t>
            </a:r>
          </a:p>
        </p:txBody>
      </p:sp>
    </p:spTree>
    <p:extLst>
      <p:ext uri="{BB962C8B-B14F-4D97-AF65-F5344CB8AC3E}">
        <p14:creationId xmlns:p14="http://schemas.microsoft.com/office/powerpoint/2010/main" val="3378402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Class diagrams and Configuration Management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94FD5E-E5D0-E04B-8796-839EEB72CABB}"/>
              </a:ext>
            </a:extLst>
          </p:cNvPr>
          <p:cNvGrpSpPr/>
          <p:nvPr/>
        </p:nvGrpSpPr>
        <p:grpSpPr>
          <a:xfrm>
            <a:off x="480000" y="1306284"/>
            <a:ext cx="7038643" cy="4019737"/>
            <a:chOff x="480000" y="1089220"/>
            <a:chExt cx="11803131" cy="4854150"/>
          </a:xfrm>
        </p:grpSpPr>
        <p:sp>
          <p:nvSpPr>
            <p:cNvPr id="8" name="TextBox 7"/>
            <p:cNvSpPr txBox="1"/>
            <p:nvPr/>
          </p:nvSpPr>
          <p:spPr>
            <a:xfrm>
              <a:off x="2172339" y="2044484"/>
              <a:ext cx="2188637" cy="6318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Requirements</a:t>
              </a:r>
            </a:p>
            <a:p>
              <a:r>
                <a:rPr lang="en-GB" sz="1400" dirty="0"/>
                <a:t>Analysis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2985" y="2999748"/>
              <a:ext cx="2255839" cy="6318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Architecture &amp;</a:t>
              </a:r>
              <a:br>
                <a:rPr lang="en-GB" sz="1400" dirty="0"/>
              </a:br>
              <a:r>
                <a:rPr lang="en-GB" sz="1400" dirty="0"/>
                <a:t>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69738" y="3955012"/>
              <a:ext cx="2473575" cy="371665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Implementation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64804" y="4633276"/>
              <a:ext cx="1293505" cy="371665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Testing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54173" y="5311541"/>
              <a:ext cx="2228958" cy="6318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Deployment &amp;</a:t>
              </a:r>
            </a:p>
            <a:p>
              <a:r>
                <a:rPr lang="en-GB" sz="1400" dirty="0"/>
                <a:t>Maintenance</a:t>
              </a:r>
            </a:p>
          </p:txBody>
        </p:sp>
        <p:cxnSp>
          <p:nvCxnSpPr>
            <p:cNvPr id="13" name="Shape 9"/>
            <p:cNvCxnSpPr>
              <a:stCxn id="8" idx="3"/>
              <a:endCxn id="9" idx="0"/>
            </p:cNvCxnSpPr>
            <p:nvPr/>
          </p:nvCxnSpPr>
          <p:spPr>
            <a:xfrm>
              <a:off x="4360976" y="2360398"/>
              <a:ext cx="1009929" cy="639349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1"/>
            <p:cNvCxnSpPr>
              <a:stCxn id="9" idx="3"/>
              <a:endCxn id="10" idx="0"/>
            </p:cNvCxnSpPr>
            <p:nvPr/>
          </p:nvCxnSpPr>
          <p:spPr>
            <a:xfrm>
              <a:off x="6498824" y="3315662"/>
              <a:ext cx="1107701" cy="63935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3"/>
            <p:cNvCxnSpPr>
              <a:stCxn id="10" idx="3"/>
              <a:endCxn id="11" idx="0"/>
            </p:cNvCxnSpPr>
            <p:nvPr/>
          </p:nvCxnSpPr>
          <p:spPr>
            <a:xfrm>
              <a:off x="8843313" y="4140846"/>
              <a:ext cx="468245" cy="49243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1" idx="3"/>
              <a:endCxn id="12" idx="0"/>
            </p:cNvCxnSpPr>
            <p:nvPr/>
          </p:nvCxnSpPr>
          <p:spPr>
            <a:xfrm>
              <a:off x="9958309" y="4819109"/>
              <a:ext cx="1210343" cy="49243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000" y="1089220"/>
              <a:ext cx="1688654" cy="6318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Feasibility</a:t>
              </a:r>
            </a:p>
            <a:p>
              <a:r>
                <a:rPr lang="en-GB" sz="1400" dirty="0"/>
                <a:t>Analysis</a:t>
              </a:r>
            </a:p>
          </p:txBody>
        </p:sp>
        <p:cxnSp>
          <p:nvCxnSpPr>
            <p:cNvPr id="21" name="Shape 9"/>
            <p:cNvCxnSpPr>
              <a:stCxn id="20" idx="3"/>
              <a:endCxn id="8" idx="0"/>
            </p:cNvCxnSpPr>
            <p:nvPr/>
          </p:nvCxnSpPr>
          <p:spPr>
            <a:xfrm>
              <a:off x="2168654" y="1405135"/>
              <a:ext cx="1098003" cy="639349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15"/>
            <p:cNvCxnSpPr>
              <a:stCxn id="12" idx="1"/>
              <a:endCxn id="20" idx="2"/>
            </p:cNvCxnSpPr>
            <p:nvPr/>
          </p:nvCxnSpPr>
          <p:spPr>
            <a:xfrm rot="10800000">
              <a:off x="1324330" y="1721051"/>
              <a:ext cx="8729845" cy="3906406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6098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7A4DFAB-ADCA-C942-84A8-EEDE0BD55C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7666834"/>
              </p:ext>
            </p:extLst>
          </p:nvPr>
        </p:nvGraphicFramePr>
        <p:xfrm>
          <a:off x="479425" y="1089025"/>
          <a:ext cx="5376863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54478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ED19E9-64B2-124E-8DE7-68DB198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Topics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0B60D40-BE5E-A540-8571-46C392F04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701690"/>
              </p:ext>
            </p:extLst>
          </p:nvPr>
        </p:nvGraphicFramePr>
        <p:xfrm>
          <a:off x="-357483" y="1046405"/>
          <a:ext cx="8268335" cy="57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18502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2628-D85D-D24B-A2BA-AAC8AFFF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Synchronous Sessions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10C1A98-BE85-DE4C-A0E0-7AE657D7B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501853"/>
              </p:ext>
            </p:extLst>
          </p:nvPr>
        </p:nvGraphicFramePr>
        <p:xfrm>
          <a:off x="210314" y="1068626"/>
          <a:ext cx="11231999" cy="4872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0">
                  <a:extLst>
                    <a:ext uri="{9D8B030D-6E8A-4147-A177-3AD203B41FA5}">
                      <a16:colId xmlns:a16="http://schemas.microsoft.com/office/drawing/2014/main" val="2259696218"/>
                    </a:ext>
                  </a:extLst>
                </a:gridCol>
                <a:gridCol w="1491827">
                  <a:extLst>
                    <a:ext uri="{9D8B030D-6E8A-4147-A177-3AD203B41FA5}">
                      <a16:colId xmlns:a16="http://schemas.microsoft.com/office/drawing/2014/main" val="2035781338"/>
                    </a:ext>
                  </a:extLst>
                </a:gridCol>
                <a:gridCol w="1491828">
                  <a:extLst>
                    <a:ext uri="{9D8B030D-6E8A-4147-A177-3AD203B41FA5}">
                      <a16:colId xmlns:a16="http://schemas.microsoft.com/office/drawing/2014/main" val="3503269796"/>
                    </a:ext>
                  </a:extLst>
                </a:gridCol>
                <a:gridCol w="1362103">
                  <a:extLst>
                    <a:ext uri="{9D8B030D-6E8A-4147-A177-3AD203B41FA5}">
                      <a16:colId xmlns:a16="http://schemas.microsoft.com/office/drawing/2014/main" val="1701765152"/>
                    </a:ext>
                  </a:extLst>
                </a:gridCol>
                <a:gridCol w="1556690">
                  <a:extLst>
                    <a:ext uri="{9D8B030D-6E8A-4147-A177-3AD203B41FA5}">
                      <a16:colId xmlns:a16="http://schemas.microsoft.com/office/drawing/2014/main" val="3672319789"/>
                    </a:ext>
                  </a:extLst>
                </a:gridCol>
                <a:gridCol w="1621551">
                  <a:extLst>
                    <a:ext uri="{9D8B030D-6E8A-4147-A177-3AD203B41FA5}">
                      <a16:colId xmlns:a16="http://schemas.microsoft.com/office/drawing/2014/main" val="3410638565"/>
                    </a:ext>
                  </a:extLst>
                </a:gridCol>
              </a:tblGrid>
              <a:tr h="72769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72831"/>
                  </a:ext>
                </a:extLst>
              </a:tr>
              <a:tr h="4216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1.5 - Software Engineering and Lifecycles (Activities and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×</a:t>
                      </a:r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10300"/>
                  </a:ext>
                </a:extLst>
              </a:tr>
              <a:tr h="4216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2.5 – Requirements Analysis and Use Cases Diagram (Activities and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×</a:t>
                      </a:r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50415"/>
                  </a:ext>
                </a:extLst>
              </a:tr>
              <a:tr h="42160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3.5 – Class diagram and Configuration Management (Activities and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kumimoji="0" lang="en-GB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98605"/>
                  </a:ext>
                </a:extLst>
              </a:tr>
              <a:tr h="421602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⇧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03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605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Contact details/for more information</a:t>
            </a:r>
            <a:br>
              <a:rPr lang="en-GB" dirty="0"/>
            </a:br>
            <a:r>
              <a:rPr lang="en-GB" dirty="0"/>
              <a:t>Leonardo Magela Cunha</a:t>
            </a:r>
          </a:p>
          <a:p>
            <a:br>
              <a:rPr lang="en-GB" dirty="0"/>
            </a:br>
            <a:r>
              <a:rPr lang="en-GB" dirty="0" err="1"/>
              <a:t>leonardo.magela@kcl.ac.uk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C564-6F13-C445-8717-625C811FE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latin typeface="Georgia" panose="02040502050405020303" pitchFamily="18" charset="0"/>
              </a:rPr>
              <a:t>© 2021 King’s College London. All rights reserved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887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179</Words>
  <Application>Microsoft Macintosh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Impact</vt:lpstr>
      <vt:lpstr>Wingdings</vt:lpstr>
      <vt:lpstr>KCL UPDATE v4 4x3</vt:lpstr>
      <vt:lpstr>4CCS1ISE – Introduction to Software Engineering</vt:lpstr>
      <vt:lpstr>Class diagrams and Configuration Management</vt:lpstr>
      <vt:lpstr>PowerPoint Presentation</vt:lpstr>
      <vt:lpstr>Key Topics</vt:lpstr>
      <vt:lpstr>Synchronous Sessions</vt:lpstr>
      <vt:lpstr>PowerPoint Presentation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4CCS1ISE – Introduction to Software Engineering</dc:title>
  <dc:creator>Zschaler, Steffen</dc:creator>
  <cp:lastModifiedBy>Magela Cunha, Leonardo</cp:lastModifiedBy>
  <cp:revision>11</cp:revision>
  <dcterms:created xsi:type="dcterms:W3CDTF">2018-11-23T12:28:07Z</dcterms:created>
  <dcterms:modified xsi:type="dcterms:W3CDTF">2021-01-28T02:47:00Z</dcterms:modified>
</cp:coreProperties>
</file>