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3"/>
  </p:notesMasterIdLst>
  <p:sldIdLst>
    <p:sldId id="1482" r:id="rId2"/>
    <p:sldId id="276" r:id="rId3"/>
    <p:sldId id="346" r:id="rId4"/>
    <p:sldId id="281" r:id="rId5"/>
    <p:sldId id="348" r:id="rId6"/>
    <p:sldId id="282" r:id="rId7"/>
    <p:sldId id="283" r:id="rId8"/>
    <p:sldId id="284" r:id="rId9"/>
    <p:sldId id="350" r:id="rId10"/>
    <p:sldId id="351" r:id="rId11"/>
    <p:sldId id="352" r:id="rId12"/>
    <p:sldId id="353" r:id="rId13"/>
    <p:sldId id="285" r:id="rId14"/>
    <p:sldId id="292" r:id="rId15"/>
    <p:sldId id="286" r:id="rId16"/>
    <p:sldId id="355" r:id="rId17"/>
    <p:sldId id="356" r:id="rId18"/>
    <p:sldId id="287" r:id="rId19"/>
    <p:sldId id="358" r:id="rId20"/>
    <p:sldId id="288" r:id="rId21"/>
    <p:sldId id="289" r:id="rId22"/>
    <p:sldId id="290" r:id="rId23"/>
    <p:sldId id="360" r:id="rId24"/>
    <p:sldId id="361" r:id="rId25"/>
    <p:sldId id="362" r:id="rId26"/>
    <p:sldId id="363" r:id="rId27"/>
    <p:sldId id="291" r:id="rId28"/>
    <p:sldId id="365" r:id="rId29"/>
    <p:sldId id="366" r:id="rId30"/>
    <p:sldId id="297" r:id="rId31"/>
    <p:sldId id="301" r:id="rId32"/>
    <p:sldId id="302" r:id="rId33"/>
    <p:sldId id="303" r:id="rId34"/>
    <p:sldId id="304" r:id="rId35"/>
    <p:sldId id="368" r:id="rId36"/>
    <p:sldId id="369" r:id="rId37"/>
    <p:sldId id="305" r:id="rId38"/>
    <p:sldId id="371" r:id="rId39"/>
    <p:sldId id="1484" r:id="rId40"/>
    <p:sldId id="1485" r:id="rId41"/>
    <p:sldId id="1481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schaler, Steffen" initials="ZS" lastIdx="2" clrIdx="0">
    <p:extLst>
      <p:ext uri="{19B8F6BF-5375-455C-9EA6-DF929625EA0E}">
        <p15:presenceInfo xmlns:p15="http://schemas.microsoft.com/office/powerpoint/2012/main" userId="S-1-5-21-1101985487-4055868668-2532615317-15162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E5EAEC"/>
    <a:srgbClr val="C8E1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A333B9-CAF8-824C-AA2A-540C12A97C38}" v="16" dt="2021-02-01T01:17:59.6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86"/>
    <p:restoredTop sz="83513" autoAdjust="0"/>
  </p:normalViewPr>
  <p:slideViewPr>
    <p:cSldViewPr snapToGrid="0">
      <p:cViewPr varScale="1">
        <p:scale>
          <a:sx n="88" d="100"/>
          <a:sy n="88" d="100"/>
        </p:scale>
        <p:origin x="15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gela Cunha, Leonardo" userId="8ae5dc3a-8f9a-47dd-bf4b-c4fd0673a227" providerId="ADAL" clId="{FDF2297A-66C0-DB44-B175-16ECB36CDF94}"/>
    <pc:docChg chg="custSel modSld">
      <pc:chgData name="Magela Cunha, Leonardo" userId="8ae5dc3a-8f9a-47dd-bf4b-c4fd0673a227" providerId="ADAL" clId="{FDF2297A-66C0-DB44-B175-16ECB36CDF94}" dt="2021-01-30T12:14:53.421" v="17" actId="5793"/>
      <pc:docMkLst>
        <pc:docMk/>
      </pc:docMkLst>
      <pc:sldChg chg="modSp mod">
        <pc:chgData name="Magela Cunha, Leonardo" userId="8ae5dc3a-8f9a-47dd-bf4b-c4fd0673a227" providerId="ADAL" clId="{FDF2297A-66C0-DB44-B175-16ECB36CDF94}" dt="2021-01-30T12:14:37.434" v="5" actId="20577"/>
        <pc:sldMkLst>
          <pc:docMk/>
          <pc:sldMk cId="773503049" sldId="1482"/>
        </pc:sldMkLst>
        <pc:spChg chg="mod">
          <ac:chgData name="Magela Cunha, Leonardo" userId="8ae5dc3a-8f9a-47dd-bf4b-c4fd0673a227" providerId="ADAL" clId="{FDF2297A-66C0-DB44-B175-16ECB36CDF94}" dt="2021-01-30T12:14:37.434" v="5" actId="20577"/>
          <ac:spMkLst>
            <pc:docMk/>
            <pc:sldMk cId="773503049" sldId="1482"/>
            <ac:spMk id="5" creationId="{00000000-0000-0000-0000-000000000000}"/>
          </ac:spMkLst>
        </pc:spChg>
      </pc:sldChg>
      <pc:sldChg chg="modSp mod">
        <pc:chgData name="Magela Cunha, Leonardo" userId="8ae5dc3a-8f9a-47dd-bf4b-c4fd0673a227" providerId="ADAL" clId="{FDF2297A-66C0-DB44-B175-16ECB36CDF94}" dt="2021-01-30T12:14:53.421" v="17" actId="5793"/>
        <pc:sldMkLst>
          <pc:docMk/>
          <pc:sldMk cId="2485531979" sldId="1483"/>
        </pc:sldMkLst>
        <pc:spChg chg="mod">
          <ac:chgData name="Magela Cunha, Leonardo" userId="8ae5dc3a-8f9a-47dd-bf4b-c4fd0673a227" providerId="ADAL" clId="{FDF2297A-66C0-DB44-B175-16ECB36CDF94}" dt="2021-01-30T12:14:44.286" v="9" actId="5793"/>
          <ac:spMkLst>
            <pc:docMk/>
            <pc:sldMk cId="2485531979" sldId="1483"/>
            <ac:spMk id="10" creationId="{4F4E4273-F70A-9249-9B80-B384DB5E700D}"/>
          </ac:spMkLst>
        </pc:spChg>
        <pc:graphicFrameChg chg="mod">
          <ac:chgData name="Magela Cunha, Leonardo" userId="8ae5dc3a-8f9a-47dd-bf4b-c4fd0673a227" providerId="ADAL" clId="{FDF2297A-66C0-DB44-B175-16ECB36CDF94}" dt="2021-01-30T12:14:53.421" v="17" actId="5793"/>
          <ac:graphicFrameMkLst>
            <pc:docMk/>
            <pc:sldMk cId="2485531979" sldId="1483"/>
            <ac:graphicFrameMk id="14" creationId="{122C14DB-FFAB-7942-B35B-BB6D1473F7EF}"/>
          </ac:graphicFrameMkLst>
        </pc:graphicFrameChg>
      </pc:sldChg>
    </pc:docChg>
  </pc:docChgLst>
  <pc:docChgLst>
    <pc:chgData name="Magela Cunha, Leonardo" userId="8ae5dc3a-8f9a-47dd-bf4b-c4fd0673a227" providerId="ADAL" clId="{C6202E6F-72EE-1C43-9D16-A97587A020B2}"/>
    <pc:docChg chg="delSld modSld">
      <pc:chgData name="Magela Cunha, Leonardo" userId="8ae5dc3a-8f9a-47dd-bf4b-c4fd0673a227" providerId="ADAL" clId="{C6202E6F-72EE-1C43-9D16-A97587A020B2}" dt="2021-01-30T12:13:16.126" v="19" actId="2696"/>
      <pc:docMkLst>
        <pc:docMk/>
      </pc:docMkLst>
      <pc:sldChg chg="del">
        <pc:chgData name="Magela Cunha, Leonardo" userId="8ae5dc3a-8f9a-47dd-bf4b-c4fd0673a227" providerId="ADAL" clId="{C6202E6F-72EE-1C43-9D16-A97587A020B2}" dt="2021-01-30T12:12:41.826" v="17" actId="2696"/>
        <pc:sldMkLst>
          <pc:docMk/>
          <pc:sldMk cId="522701612" sldId="264"/>
        </pc:sldMkLst>
      </pc:sldChg>
      <pc:sldChg chg="del">
        <pc:chgData name="Magela Cunha, Leonardo" userId="8ae5dc3a-8f9a-47dd-bf4b-c4fd0673a227" providerId="ADAL" clId="{C6202E6F-72EE-1C43-9D16-A97587A020B2}" dt="2021-01-30T12:12:41.826" v="17" actId="2696"/>
        <pc:sldMkLst>
          <pc:docMk/>
          <pc:sldMk cId="4046086423" sldId="292"/>
        </pc:sldMkLst>
      </pc:sldChg>
      <pc:sldChg chg="del">
        <pc:chgData name="Magela Cunha, Leonardo" userId="8ae5dc3a-8f9a-47dd-bf4b-c4fd0673a227" providerId="ADAL" clId="{C6202E6F-72EE-1C43-9D16-A97587A020B2}" dt="2021-01-30T12:13:16.126" v="19" actId="2696"/>
        <pc:sldMkLst>
          <pc:docMk/>
          <pc:sldMk cId="1001390707" sldId="364"/>
        </pc:sldMkLst>
      </pc:sldChg>
      <pc:sldChg chg="del">
        <pc:chgData name="Magela Cunha, Leonardo" userId="8ae5dc3a-8f9a-47dd-bf4b-c4fd0673a227" providerId="ADAL" clId="{C6202E6F-72EE-1C43-9D16-A97587A020B2}" dt="2021-01-30T12:12:45.080" v="18" actId="2696"/>
        <pc:sldMkLst>
          <pc:docMk/>
          <pc:sldMk cId="2827794843" sldId="1282"/>
        </pc:sldMkLst>
      </pc:sldChg>
      <pc:sldChg chg="del">
        <pc:chgData name="Magela Cunha, Leonardo" userId="8ae5dc3a-8f9a-47dd-bf4b-c4fd0673a227" providerId="ADAL" clId="{C6202E6F-72EE-1C43-9D16-A97587A020B2}" dt="2021-01-30T12:12:45.080" v="18" actId="2696"/>
        <pc:sldMkLst>
          <pc:docMk/>
          <pc:sldMk cId="3603834233" sldId="1284"/>
        </pc:sldMkLst>
      </pc:sldChg>
      <pc:sldChg chg="del">
        <pc:chgData name="Magela Cunha, Leonardo" userId="8ae5dc3a-8f9a-47dd-bf4b-c4fd0673a227" providerId="ADAL" clId="{C6202E6F-72EE-1C43-9D16-A97587A020B2}" dt="2021-01-30T12:12:41.826" v="17" actId="2696"/>
        <pc:sldMkLst>
          <pc:docMk/>
          <pc:sldMk cId="1768822985" sldId="1287"/>
        </pc:sldMkLst>
      </pc:sldChg>
      <pc:sldChg chg="del">
        <pc:chgData name="Magela Cunha, Leonardo" userId="8ae5dc3a-8f9a-47dd-bf4b-c4fd0673a227" providerId="ADAL" clId="{C6202E6F-72EE-1C43-9D16-A97587A020B2}" dt="2021-01-30T12:12:41.826" v="17" actId="2696"/>
        <pc:sldMkLst>
          <pc:docMk/>
          <pc:sldMk cId="2298852229" sldId="1401"/>
        </pc:sldMkLst>
      </pc:sldChg>
      <pc:sldChg chg="del">
        <pc:chgData name="Magela Cunha, Leonardo" userId="8ae5dc3a-8f9a-47dd-bf4b-c4fd0673a227" providerId="ADAL" clId="{C6202E6F-72EE-1C43-9D16-A97587A020B2}" dt="2021-01-30T12:12:41.826" v="17" actId="2696"/>
        <pc:sldMkLst>
          <pc:docMk/>
          <pc:sldMk cId="392840679" sldId="1403"/>
        </pc:sldMkLst>
      </pc:sldChg>
      <pc:sldChg chg="del">
        <pc:chgData name="Magela Cunha, Leonardo" userId="8ae5dc3a-8f9a-47dd-bf4b-c4fd0673a227" providerId="ADAL" clId="{C6202E6F-72EE-1C43-9D16-A97587A020B2}" dt="2021-01-30T12:12:41.826" v="17" actId="2696"/>
        <pc:sldMkLst>
          <pc:docMk/>
          <pc:sldMk cId="1678210392" sldId="1406"/>
        </pc:sldMkLst>
      </pc:sldChg>
      <pc:sldChg chg="del">
        <pc:chgData name="Magela Cunha, Leonardo" userId="8ae5dc3a-8f9a-47dd-bf4b-c4fd0673a227" providerId="ADAL" clId="{C6202E6F-72EE-1C43-9D16-A97587A020B2}" dt="2021-01-30T12:12:41.826" v="17" actId="2696"/>
        <pc:sldMkLst>
          <pc:docMk/>
          <pc:sldMk cId="4245150895" sldId="1409"/>
        </pc:sldMkLst>
      </pc:sldChg>
      <pc:sldChg chg="del">
        <pc:chgData name="Magela Cunha, Leonardo" userId="8ae5dc3a-8f9a-47dd-bf4b-c4fd0673a227" providerId="ADAL" clId="{C6202E6F-72EE-1C43-9D16-A97587A020B2}" dt="2021-01-30T12:12:41.826" v="17" actId="2696"/>
        <pc:sldMkLst>
          <pc:docMk/>
          <pc:sldMk cId="1429906323" sldId="1410"/>
        </pc:sldMkLst>
      </pc:sldChg>
      <pc:sldChg chg="del">
        <pc:chgData name="Magela Cunha, Leonardo" userId="8ae5dc3a-8f9a-47dd-bf4b-c4fd0673a227" providerId="ADAL" clId="{C6202E6F-72EE-1C43-9D16-A97587A020B2}" dt="2021-01-30T12:12:41.826" v="17" actId="2696"/>
        <pc:sldMkLst>
          <pc:docMk/>
          <pc:sldMk cId="2693657448" sldId="1411"/>
        </pc:sldMkLst>
      </pc:sldChg>
      <pc:sldChg chg="del">
        <pc:chgData name="Magela Cunha, Leonardo" userId="8ae5dc3a-8f9a-47dd-bf4b-c4fd0673a227" providerId="ADAL" clId="{C6202E6F-72EE-1C43-9D16-A97587A020B2}" dt="2021-01-30T12:12:41.826" v="17" actId="2696"/>
        <pc:sldMkLst>
          <pc:docMk/>
          <pc:sldMk cId="200055413" sldId="1412"/>
        </pc:sldMkLst>
      </pc:sldChg>
      <pc:sldChg chg="del">
        <pc:chgData name="Magela Cunha, Leonardo" userId="8ae5dc3a-8f9a-47dd-bf4b-c4fd0673a227" providerId="ADAL" clId="{C6202E6F-72EE-1C43-9D16-A97587A020B2}" dt="2021-01-30T12:12:41.826" v="17" actId="2696"/>
        <pc:sldMkLst>
          <pc:docMk/>
          <pc:sldMk cId="3280814762" sldId="1413"/>
        </pc:sldMkLst>
      </pc:sldChg>
      <pc:sldChg chg="del">
        <pc:chgData name="Magela Cunha, Leonardo" userId="8ae5dc3a-8f9a-47dd-bf4b-c4fd0673a227" providerId="ADAL" clId="{C6202E6F-72EE-1C43-9D16-A97587A020B2}" dt="2021-01-30T12:12:41.826" v="17" actId="2696"/>
        <pc:sldMkLst>
          <pc:docMk/>
          <pc:sldMk cId="1412201505" sldId="1414"/>
        </pc:sldMkLst>
      </pc:sldChg>
      <pc:sldChg chg="del">
        <pc:chgData name="Magela Cunha, Leonardo" userId="8ae5dc3a-8f9a-47dd-bf4b-c4fd0673a227" providerId="ADAL" clId="{C6202E6F-72EE-1C43-9D16-A97587A020B2}" dt="2021-01-30T12:12:41.826" v="17" actId="2696"/>
        <pc:sldMkLst>
          <pc:docMk/>
          <pc:sldMk cId="3407813342" sldId="1415"/>
        </pc:sldMkLst>
      </pc:sldChg>
      <pc:sldChg chg="del">
        <pc:chgData name="Magela Cunha, Leonardo" userId="8ae5dc3a-8f9a-47dd-bf4b-c4fd0673a227" providerId="ADAL" clId="{C6202E6F-72EE-1C43-9D16-A97587A020B2}" dt="2021-01-30T12:12:41.826" v="17" actId="2696"/>
        <pc:sldMkLst>
          <pc:docMk/>
          <pc:sldMk cId="68989062" sldId="1418"/>
        </pc:sldMkLst>
      </pc:sldChg>
      <pc:sldChg chg="del">
        <pc:chgData name="Magela Cunha, Leonardo" userId="8ae5dc3a-8f9a-47dd-bf4b-c4fd0673a227" providerId="ADAL" clId="{C6202E6F-72EE-1C43-9D16-A97587A020B2}" dt="2021-01-30T12:12:41.826" v="17" actId="2696"/>
        <pc:sldMkLst>
          <pc:docMk/>
          <pc:sldMk cId="3454390433" sldId="1420"/>
        </pc:sldMkLst>
      </pc:sldChg>
      <pc:sldChg chg="del">
        <pc:chgData name="Magela Cunha, Leonardo" userId="8ae5dc3a-8f9a-47dd-bf4b-c4fd0673a227" providerId="ADAL" clId="{C6202E6F-72EE-1C43-9D16-A97587A020B2}" dt="2021-01-30T12:12:41.826" v="17" actId="2696"/>
        <pc:sldMkLst>
          <pc:docMk/>
          <pc:sldMk cId="1719557742" sldId="1421"/>
        </pc:sldMkLst>
      </pc:sldChg>
      <pc:sldChg chg="del">
        <pc:chgData name="Magela Cunha, Leonardo" userId="8ae5dc3a-8f9a-47dd-bf4b-c4fd0673a227" providerId="ADAL" clId="{C6202E6F-72EE-1C43-9D16-A97587A020B2}" dt="2021-01-30T12:12:41.826" v="17" actId="2696"/>
        <pc:sldMkLst>
          <pc:docMk/>
          <pc:sldMk cId="2872392087" sldId="1442"/>
        </pc:sldMkLst>
      </pc:sldChg>
      <pc:sldChg chg="del">
        <pc:chgData name="Magela Cunha, Leonardo" userId="8ae5dc3a-8f9a-47dd-bf4b-c4fd0673a227" providerId="ADAL" clId="{C6202E6F-72EE-1C43-9D16-A97587A020B2}" dt="2021-01-30T12:12:41.826" v="17" actId="2696"/>
        <pc:sldMkLst>
          <pc:docMk/>
          <pc:sldMk cId="352373189" sldId="1443"/>
        </pc:sldMkLst>
      </pc:sldChg>
      <pc:sldChg chg="modSp mod">
        <pc:chgData name="Magela Cunha, Leonardo" userId="8ae5dc3a-8f9a-47dd-bf4b-c4fd0673a227" providerId="ADAL" clId="{C6202E6F-72EE-1C43-9D16-A97587A020B2}" dt="2021-01-30T12:12:27.437" v="16" actId="20577"/>
        <pc:sldMkLst>
          <pc:docMk/>
          <pc:sldMk cId="773503049" sldId="1482"/>
        </pc:sldMkLst>
        <pc:spChg chg="mod">
          <ac:chgData name="Magela Cunha, Leonardo" userId="8ae5dc3a-8f9a-47dd-bf4b-c4fd0673a227" providerId="ADAL" clId="{C6202E6F-72EE-1C43-9D16-A97587A020B2}" dt="2021-01-30T12:12:27.437" v="16" actId="20577"/>
          <ac:spMkLst>
            <pc:docMk/>
            <pc:sldMk cId="773503049" sldId="1482"/>
            <ac:spMk id="5" creationId="{00000000-0000-0000-0000-000000000000}"/>
          </ac:spMkLst>
        </pc:spChg>
      </pc:sldChg>
      <pc:sldChg chg="del">
        <pc:chgData name="Magela Cunha, Leonardo" userId="8ae5dc3a-8f9a-47dd-bf4b-c4fd0673a227" providerId="ADAL" clId="{C6202E6F-72EE-1C43-9D16-A97587A020B2}" dt="2021-01-30T12:12:41.826" v="17" actId="2696"/>
        <pc:sldMkLst>
          <pc:docMk/>
          <pc:sldMk cId="707901265" sldId="1484"/>
        </pc:sldMkLst>
      </pc:sldChg>
    </pc:docChg>
  </pc:docChgLst>
  <pc:docChgLst>
    <pc:chgData name="Magela Cunha, Leonardo" userId="8ae5dc3a-8f9a-47dd-bf4b-c4fd0673a227" providerId="ADAL" clId="{71A333B9-CAF8-824C-AA2A-540C12A97C38}"/>
    <pc:docChg chg="undo custSel addSld delSld modSld">
      <pc:chgData name="Magela Cunha, Leonardo" userId="8ae5dc3a-8f9a-47dd-bf4b-c4fd0673a227" providerId="ADAL" clId="{71A333B9-CAF8-824C-AA2A-540C12A97C38}" dt="2021-02-01T01:17:59.655" v="244"/>
      <pc:docMkLst>
        <pc:docMk/>
      </pc:docMkLst>
      <pc:sldChg chg="add del">
        <pc:chgData name="Magela Cunha, Leonardo" userId="8ae5dc3a-8f9a-47dd-bf4b-c4fd0673a227" providerId="ADAL" clId="{71A333B9-CAF8-824C-AA2A-540C12A97C38}" dt="2021-01-30T13:06:03.096" v="26" actId="2696"/>
        <pc:sldMkLst>
          <pc:docMk/>
          <pc:sldMk cId="568673480" sldId="258"/>
        </pc:sldMkLst>
      </pc:sldChg>
      <pc:sldChg chg="add del">
        <pc:chgData name="Magela Cunha, Leonardo" userId="8ae5dc3a-8f9a-47dd-bf4b-c4fd0673a227" providerId="ADAL" clId="{71A333B9-CAF8-824C-AA2A-540C12A97C38}" dt="2021-01-30T13:06:03.096" v="26" actId="2696"/>
        <pc:sldMkLst>
          <pc:docMk/>
          <pc:sldMk cId="474261020" sldId="259"/>
        </pc:sldMkLst>
      </pc:sldChg>
      <pc:sldChg chg="add del">
        <pc:chgData name="Magela Cunha, Leonardo" userId="8ae5dc3a-8f9a-47dd-bf4b-c4fd0673a227" providerId="ADAL" clId="{71A333B9-CAF8-824C-AA2A-540C12A97C38}" dt="2021-01-30T13:06:03.096" v="26" actId="2696"/>
        <pc:sldMkLst>
          <pc:docMk/>
          <pc:sldMk cId="2920738143" sldId="261"/>
        </pc:sldMkLst>
      </pc:sldChg>
      <pc:sldChg chg="add del">
        <pc:chgData name="Magela Cunha, Leonardo" userId="8ae5dc3a-8f9a-47dd-bf4b-c4fd0673a227" providerId="ADAL" clId="{71A333B9-CAF8-824C-AA2A-540C12A97C38}" dt="2021-01-30T13:00:36.081" v="23" actId="2696"/>
        <pc:sldMkLst>
          <pc:docMk/>
          <pc:sldMk cId="2241083008" sldId="262"/>
        </pc:sldMkLst>
      </pc:sldChg>
      <pc:sldChg chg="add del">
        <pc:chgData name="Magela Cunha, Leonardo" userId="8ae5dc3a-8f9a-47dd-bf4b-c4fd0673a227" providerId="ADAL" clId="{71A333B9-CAF8-824C-AA2A-540C12A97C38}" dt="2021-01-30T13:06:03.096" v="26" actId="2696"/>
        <pc:sldMkLst>
          <pc:docMk/>
          <pc:sldMk cId="2256361243" sldId="263"/>
        </pc:sldMkLst>
      </pc:sldChg>
      <pc:sldChg chg="add del">
        <pc:chgData name="Magela Cunha, Leonardo" userId="8ae5dc3a-8f9a-47dd-bf4b-c4fd0673a227" providerId="ADAL" clId="{71A333B9-CAF8-824C-AA2A-540C12A97C38}" dt="2021-01-30T13:06:03.096" v="26" actId="2696"/>
        <pc:sldMkLst>
          <pc:docMk/>
          <pc:sldMk cId="2986840834" sldId="264"/>
        </pc:sldMkLst>
      </pc:sldChg>
      <pc:sldChg chg="add del">
        <pc:chgData name="Magela Cunha, Leonardo" userId="8ae5dc3a-8f9a-47dd-bf4b-c4fd0673a227" providerId="ADAL" clId="{71A333B9-CAF8-824C-AA2A-540C12A97C38}" dt="2021-01-30T13:06:03.096" v="26" actId="2696"/>
        <pc:sldMkLst>
          <pc:docMk/>
          <pc:sldMk cId="3036884154" sldId="265"/>
        </pc:sldMkLst>
      </pc:sldChg>
      <pc:sldChg chg="add del">
        <pc:chgData name="Magela Cunha, Leonardo" userId="8ae5dc3a-8f9a-47dd-bf4b-c4fd0673a227" providerId="ADAL" clId="{71A333B9-CAF8-824C-AA2A-540C12A97C38}" dt="2021-01-30T13:06:03.096" v="26" actId="2696"/>
        <pc:sldMkLst>
          <pc:docMk/>
          <pc:sldMk cId="432138201" sldId="266"/>
        </pc:sldMkLst>
      </pc:sldChg>
      <pc:sldChg chg="add del">
        <pc:chgData name="Magela Cunha, Leonardo" userId="8ae5dc3a-8f9a-47dd-bf4b-c4fd0673a227" providerId="ADAL" clId="{71A333B9-CAF8-824C-AA2A-540C12A97C38}" dt="2021-01-30T13:06:03.096" v="26" actId="2696"/>
        <pc:sldMkLst>
          <pc:docMk/>
          <pc:sldMk cId="2300915043" sldId="267"/>
        </pc:sldMkLst>
      </pc:sldChg>
      <pc:sldChg chg="add del">
        <pc:chgData name="Magela Cunha, Leonardo" userId="8ae5dc3a-8f9a-47dd-bf4b-c4fd0673a227" providerId="ADAL" clId="{71A333B9-CAF8-824C-AA2A-540C12A97C38}" dt="2021-01-30T13:06:03.096" v="26" actId="2696"/>
        <pc:sldMkLst>
          <pc:docMk/>
          <pc:sldMk cId="2673762753" sldId="268"/>
        </pc:sldMkLst>
      </pc:sldChg>
      <pc:sldChg chg="add del">
        <pc:chgData name="Magela Cunha, Leonardo" userId="8ae5dc3a-8f9a-47dd-bf4b-c4fd0673a227" providerId="ADAL" clId="{71A333B9-CAF8-824C-AA2A-540C12A97C38}" dt="2021-01-30T20:44:07.077" v="48" actId="2696"/>
        <pc:sldMkLst>
          <pc:docMk/>
          <pc:sldMk cId="3812600414" sldId="272"/>
        </pc:sldMkLst>
      </pc:sldChg>
      <pc:sldChg chg="delSp add">
        <pc:chgData name="Magela Cunha, Leonardo" userId="8ae5dc3a-8f9a-47dd-bf4b-c4fd0673a227" providerId="ADAL" clId="{71A333B9-CAF8-824C-AA2A-540C12A97C38}" dt="2021-02-01T01:17:59.655" v="244"/>
        <pc:sldMkLst>
          <pc:docMk/>
          <pc:sldMk cId="2019563608" sldId="276"/>
        </pc:sldMkLst>
        <pc:spChg chg="del">
          <ac:chgData name="Magela Cunha, Leonardo" userId="8ae5dc3a-8f9a-47dd-bf4b-c4fd0673a227" providerId="ADAL" clId="{71A333B9-CAF8-824C-AA2A-540C12A97C38}" dt="2021-02-01T01:17:59.655" v="244"/>
          <ac:spMkLst>
            <pc:docMk/>
            <pc:sldMk cId="2019563608" sldId="276"/>
            <ac:spMk id="8" creationId="{00000000-0000-0000-0000-000000000000}"/>
          </ac:spMkLst>
        </pc:spChg>
      </pc:sldChg>
      <pc:sldChg chg="delSp add mod">
        <pc:chgData name="Magela Cunha, Leonardo" userId="8ae5dc3a-8f9a-47dd-bf4b-c4fd0673a227" providerId="ADAL" clId="{71A333B9-CAF8-824C-AA2A-540C12A97C38}" dt="2021-02-01T01:15:21.169" v="228" actId="478"/>
        <pc:sldMkLst>
          <pc:docMk/>
          <pc:sldMk cId="1081261893" sldId="281"/>
        </pc:sldMkLst>
        <pc:spChg chg="del">
          <ac:chgData name="Magela Cunha, Leonardo" userId="8ae5dc3a-8f9a-47dd-bf4b-c4fd0673a227" providerId="ADAL" clId="{71A333B9-CAF8-824C-AA2A-540C12A97C38}" dt="2021-02-01T01:15:21.169" v="228" actId="478"/>
          <ac:spMkLst>
            <pc:docMk/>
            <pc:sldMk cId="1081261893" sldId="281"/>
            <ac:spMk id="6" creationId="{00000000-0000-0000-0000-000000000000}"/>
          </ac:spMkLst>
        </pc:spChg>
      </pc:sldChg>
      <pc:sldChg chg="delSp modSp add mod">
        <pc:chgData name="Magela Cunha, Leonardo" userId="8ae5dc3a-8f9a-47dd-bf4b-c4fd0673a227" providerId="ADAL" clId="{71A333B9-CAF8-824C-AA2A-540C12A97C38}" dt="2021-02-01T01:17:59.655" v="244"/>
        <pc:sldMkLst>
          <pc:docMk/>
          <pc:sldMk cId="3783644240" sldId="282"/>
        </pc:sldMkLst>
        <pc:spChg chg="del mod">
          <ac:chgData name="Magela Cunha, Leonardo" userId="8ae5dc3a-8f9a-47dd-bf4b-c4fd0673a227" providerId="ADAL" clId="{71A333B9-CAF8-824C-AA2A-540C12A97C38}" dt="2021-02-01T01:17:59.655" v="244"/>
          <ac:spMkLst>
            <pc:docMk/>
            <pc:sldMk cId="3783644240" sldId="282"/>
            <ac:spMk id="6" creationId="{00000000-0000-0000-0000-000000000000}"/>
          </ac:spMkLst>
        </pc:spChg>
      </pc:sldChg>
      <pc:sldChg chg="delSp modSp add mod">
        <pc:chgData name="Magela Cunha, Leonardo" userId="8ae5dc3a-8f9a-47dd-bf4b-c4fd0673a227" providerId="ADAL" clId="{71A333B9-CAF8-824C-AA2A-540C12A97C38}" dt="2021-02-01T01:15:41.390" v="231" actId="478"/>
        <pc:sldMkLst>
          <pc:docMk/>
          <pc:sldMk cId="2580695993" sldId="283"/>
        </pc:sldMkLst>
        <pc:spChg chg="mod">
          <ac:chgData name="Magela Cunha, Leonardo" userId="8ae5dc3a-8f9a-47dd-bf4b-c4fd0673a227" providerId="ADAL" clId="{71A333B9-CAF8-824C-AA2A-540C12A97C38}" dt="2021-01-31T20:54:49.196" v="163" actId="20577"/>
          <ac:spMkLst>
            <pc:docMk/>
            <pc:sldMk cId="2580695993" sldId="283"/>
            <ac:spMk id="3" creationId="{00000000-0000-0000-0000-000000000000}"/>
          </ac:spMkLst>
        </pc:spChg>
        <pc:spChg chg="del">
          <ac:chgData name="Magela Cunha, Leonardo" userId="8ae5dc3a-8f9a-47dd-bf4b-c4fd0673a227" providerId="ADAL" clId="{71A333B9-CAF8-824C-AA2A-540C12A97C38}" dt="2021-02-01T01:15:41.390" v="231" actId="478"/>
          <ac:spMkLst>
            <pc:docMk/>
            <pc:sldMk cId="2580695993" sldId="283"/>
            <ac:spMk id="6" creationId="{00000000-0000-0000-0000-000000000000}"/>
          </ac:spMkLst>
        </pc:spChg>
      </pc:sldChg>
      <pc:sldChg chg="delSp modSp add mod">
        <pc:chgData name="Magela Cunha, Leonardo" userId="8ae5dc3a-8f9a-47dd-bf4b-c4fd0673a227" providerId="ADAL" clId="{71A333B9-CAF8-824C-AA2A-540C12A97C38}" dt="2021-02-01T01:15:58.625" v="233" actId="478"/>
        <pc:sldMkLst>
          <pc:docMk/>
          <pc:sldMk cId="1398583309" sldId="284"/>
        </pc:sldMkLst>
        <pc:spChg chg="del mod">
          <ac:chgData name="Magela Cunha, Leonardo" userId="8ae5dc3a-8f9a-47dd-bf4b-c4fd0673a227" providerId="ADAL" clId="{71A333B9-CAF8-824C-AA2A-540C12A97C38}" dt="2021-02-01T01:15:58.625" v="233" actId="478"/>
          <ac:spMkLst>
            <pc:docMk/>
            <pc:sldMk cId="1398583309" sldId="284"/>
            <ac:spMk id="6" creationId="{00000000-0000-0000-0000-000000000000}"/>
          </ac:spMkLst>
        </pc:spChg>
      </pc:sldChg>
      <pc:sldChg chg="delSp add mod">
        <pc:chgData name="Magela Cunha, Leonardo" userId="8ae5dc3a-8f9a-47dd-bf4b-c4fd0673a227" providerId="ADAL" clId="{71A333B9-CAF8-824C-AA2A-540C12A97C38}" dt="2021-02-01T01:16:34.043" v="238" actId="478"/>
        <pc:sldMkLst>
          <pc:docMk/>
          <pc:sldMk cId="3546153714" sldId="285"/>
        </pc:sldMkLst>
        <pc:spChg chg="del">
          <ac:chgData name="Magela Cunha, Leonardo" userId="8ae5dc3a-8f9a-47dd-bf4b-c4fd0673a227" providerId="ADAL" clId="{71A333B9-CAF8-824C-AA2A-540C12A97C38}" dt="2021-02-01T01:16:34.043" v="238" actId="478"/>
          <ac:spMkLst>
            <pc:docMk/>
            <pc:sldMk cId="3546153714" sldId="285"/>
            <ac:spMk id="6" creationId="{00000000-0000-0000-0000-000000000000}"/>
          </ac:spMkLst>
        </pc:spChg>
      </pc:sldChg>
      <pc:sldChg chg="delSp add mod">
        <pc:chgData name="Magela Cunha, Leonardo" userId="8ae5dc3a-8f9a-47dd-bf4b-c4fd0673a227" providerId="ADAL" clId="{71A333B9-CAF8-824C-AA2A-540C12A97C38}" dt="2021-02-01T01:16:50.149" v="240" actId="478"/>
        <pc:sldMkLst>
          <pc:docMk/>
          <pc:sldMk cId="2753215533" sldId="286"/>
        </pc:sldMkLst>
        <pc:spChg chg="del">
          <ac:chgData name="Magela Cunha, Leonardo" userId="8ae5dc3a-8f9a-47dd-bf4b-c4fd0673a227" providerId="ADAL" clId="{71A333B9-CAF8-824C-AA2A-540C12A97C38}" dt="2021-02-01T01:16:50.149" v="240" actId="478"/>
          <ac:spMkLst>
            <pc:docMk/>
            <pc:sldMk cId="2753215533" sldId="286"/>
            <ac:spMk id="6" creationId="{00000000-0000-0000-0000-000000000000}"/>
          </ac:spMkLst>
        </pc:spChg>
      </pc:sldChg>
      <pc:sldChg chg="delSp add mod">
        <pc:chgData name="Magela Cunha, Leonardo" userId="8ae5dc3a-8f9a-47dd-bf4b-c4fd0673a227" providerId="ADAL" clId="{71A333B9-CAF8-824C-AA2A-540C12A97C38}" dt="2021-02-01T01:17:09.657" v="243" actId="478"/>
        <pc:sldMkLst>
          <pc:docMk/>
          <pc:sldMk cId="3182821880" sldId="287"/>
        </pc:sldMkLst>
        <pc:spChg chg="del">
          <ac:chgData name="Magela Cunha, Leonardo" userId="8ae5dc3a-8f9a-47dd-bf4b-c4fd0673a227" providerId="ADAL" clId="{71A333B9-CAF8-824C-AA2A-540C12A97C38}" dt="2021-02-01T01:17:09.657" v="243" actId="478"/>
          <ac:spMkLst>
            <pc:docMk/>
            <pc:sldMk cId="3182821880" sldId="287"/>
            <ac:spMk id="6" creationId="{00000000-0000-0000-0000-000000000000}"/>
          </ac:spMkLst>
        </pc:spChg>
      </pc:sldChg>
      <pc:sldChg chg="delSp add">
        <pc:chgData name="Magela Cunha, Leonardo" userId="8ae5dc3a-8f9a-47dd-bf4b-c4fd0673a227" providerId="ADAL" clId="{71A333B9-CAF8-824C-AA2A-540C12A97C38}" dt="2021-02-01T01:17:59.655" v="244"/>
        <pc:sldMkLst>
          <pc:docMk/>
          <pc:sldMk cId="1964310034" sldId="288"/>
        </pc:sldMkLst>
        <pc:spChg chg="del">
          <ac:chgData name="Magela Cunha, Leonardo" userId="8ae5dc3a-8f9a-47dd-bf4b-c4fd0673a227" providerId="ADAL" clId="{71A333B9-CAF8-824C-AA2A-540C12A97C38}" dt="2021-02-01T01:17:59.655" v="244"/>
          <ac:spMkLst>
            <pc:docMk/>
            <pc:sldMk cId="1964310034" sldId="288"/>
            <ac:spMk id="6" creationId="{00000000-0000-0000-0000-000000000000}"/>
          </ac:spMkLst>
        </pc:spChg>
      </pc:sldChg>
      <pc:sldChg chg="delSp modSp add mod">
        <pc:chgData name="Magela Cunha, Leonardo" userId="8ae5dc3a-8f9a-47dd-bf4b-c4fd0673a227" providerId="ADAL" clId="{71A333B9-CAF8-824C-AA2A-540C12A97C38}" dt="2021-02-01T01:17:59.655" v="244"/>
        <pc:sldMkLst>
          <pc:docMk/>
          <pc:sldMk cId="1826304307" sldId="289"/>
        </pc:sldMkLst>
        <pc:spChg chg="mod">
          <ac:chgData name="Magela Cunha, Leonardo" userId="8ae5dc3a-8f9a-47dd-bf4b-c4fd0673a227" providerId="ADAL" clId="{71A333B9-CAF8-824C-AA2A-540C12A97C38}" dt="2021-01-30T20:45:17.886" v="69" actId="20577"/>
          <ac:spMkLst>
            <pc:docMk/>
            <pc:sldMk cId="1826304307" sldId="289"/>
            <ac:spMk id="3" creationId="{00000000-0000-0000-0000-000000000000}"/>
          </ac:spMkLst>
        </pc:spChg>
        <pc:spChg chg="del">
          <ac:chgData name="Magela Cunha, Leonardo" userId="8ae5dc3a-8f9a-47dd-bf4b-c4fd0673a227" providerId="ADAL" clId="{71A333B9-CAF8-824C-AA2A-540C12A97C38}" dt="2021-02-01T01:17:59.655" v="244"/>
          <ac:spMkLst>
            <pc:docMk/>
            <pc:sldMk cId="1826304307" sldId="289"/>
            <ac:spMk id="6" creationId="{00000000-0000-0000-0000-000000000000}"/>
          </ac:spMkLst>
        </pc:spChg>
      </pc:sldChg>
      <pc:sldChg chg="delSp add">
        <pc:chgData name="Magela Cunha, Leonardo" userId="8ae5dc3a-8f9a-47dd-bf4b-c4fd0673a227" providerId="ADAL" clId="{71A333B9-CAF8-824C-AA2A-540C12A97C38}" dt="2021-02-01T01:17:59.655" v="244"/>
        <pc:sldMkLst>
          <pc:docMk/>
          <pc:sldMk cId="162168204" sldId="290"/>
        </pc:sldMkLst>
        <pc:spChg chg="del">
          <ac:chgData name="Magela Cunha, Leonardo" userId="8ae5dc3a-8f9a-47dd-bf4b-c4fd0673a227" providerId="ADAL" clId="{71A333B9-CAF8-824C-AA2A-540C12A97C38}" dt="2021-02-01T01:17:59.655" v="244"/>
          <ac:spMkLst>
            <pc:docMk/>
            <pc:sldMk cId="162168204" sldId="290"/>
            <ac:spMk id="6" creationId="{00000000-0000-0000-0000-000000000000}"/>
          </ac:spMkLst>
        </pc:spChg>
      </pc:sldChg>
      <pc:sldChg chg="delSp add">
        <pc:chgData name="Magela Cunha, Leonardo" userId="8ae5dc3a-8f9a-47dd-bf4b-c4fd0673a227" providerId="ADAL" clId="{71A333B9-CAF8-824C-AA2A-540C12A97C38}" dt="2021-02-01T01:17:59.655" v="244"/>
        <pc:sldMkLst>
          <pc:docMk/>
          <pc:sldMk cId="3119596736" sldId="291"/>
        </pc:sldMkLst>
        <pc:spChg chg="del">
          <ac:chgData name="Magela Cunha, Leonardo" userId="8ae5dc3a-8f9a-47dd-bf4b-c4fd0673a227" providerId="ADAL" clId="{71A333B9-CAF8-824C-AA2A-540C12A97C38}" dt="2021-02-01T01:17:59.655" v="244"/>
          <ac:spMkLst>
            <pc:docMk/>
            <pc:sldMk cId="3119596736" sldId="291"/>
            <ac:spMk id="6" creationId="{00000000-0000-0000-0000-000000000000}"/>
          </ac:spMkLst>
        </pc:spChg>
      </pc:sldChg>
      <pc:sldChg chg="delSp add mod">
        <pc:chgData name="Magela Cunha, Leonardo" userId="8ae5dc3a-8f9a-47dd-bf4b-c4fd0673a227" providerId="ADAL" clId="{71A333B9-CAF8-824C-AA2A-540C12A97C38}" dt="2021-02-01T01:16:44.922" v="239" actId="478"/>
        <pc:sldMkLst>
          <pc:docMk/>
          <pc:sldMk cId="1671996645" sldId="292"/>
        </pc:sldMkLst>
        <pc:spChg chg="del">
          <ac:chgData name="Magela Cunha, Leonardo" userId="8ae5dc3a-8f9a-47dd-bf4b-c4fd0673a227" providerId="ADAL" clId="{71A333B9-CAF8-824C-AA2A-540C12A97C38}" dt="2021-02-01T01:16:44.922" v="239" actId="478"/>
          <ac:spMkLst>
            <pc:docMk/>
            <pc:sldMk cId="1671996645" sldId="292"/>
            <ac:spMk id="8" creationId="{00000000-0000-0000-0000-000000000000}"/>
          </ac:spMkLst>
        </pc:spChg>
      </pc:sldChg>
      <pc:sldChg chg="add del">
        <pc:chgData name="Magela Cunha, Leonardo" userId="8ae5dc3a-8f9a-47dd-bf4b-c4fd0673a227" providerId="ADAL" clId="{71A333B9-CAF8-824C-AA2A-540C12A97C38}" dt="2021-01-31T21:00:13.068" v="164" actId="2696"/>
        <pc:sldMkLst>
          <pc:docMk/>
          <pc:sldMk cId="2706364043" sldId="296"/>
        </pc:sldMkLst>
      </pc:sldChg>
      <pc:sldChg chg="delSp modSp add mod">
        <pc:chgData name="Magela Cunha, Leonardo" userId="8ae5dc3a-8f9a-47dd-bf4b-c4fd0673a227" providerId="ADAL" clId="{71A333B9-CAF8-824C-AA2A-540C12A97C38}" dt="2021-02-01T01:17:59.655" v="244"/>
        <pc:sldMkLst>
          <pc:docMk/>
          <pc:sldMk cId="3051461325" sldId="297"/>
        </pc:sldMkLst>
        <pc:spChg chg="mod">
          <ac:chgData name="Magela Cunha, Leonardo" userId="8ae5dc3a-8f9a-47dd-bf4b-c4fd0673a227" providerId="ADAL" clId="{71A333B9-CAF8-824C-AA2A-540C12A97C38}" dt="2021-01-31T21:00:56.755" v="223" actId="20577"/>
          <ac:spMkLst>
            <pc:docMk/>
            <pc:sldMk cId="3051461325" sldId="297"/>
            <ac:spMk id="5" creationId="{00000000-0000-0000-0000-000000000000}"/>
          </ac:spMkLst>
        </pc:spChg>
        <pc:spChg chg="del">
          <ac:chgData name="Magela Cunha, Leonardo" userId="8ae5dc3a-8f9a-47dd-bf4b-c4fd0673a227" providerId="ADAL" clId="{71A333B9-CAF8-824C-AA2A-540C12A97C38}" dt="2021-02-01T01:17:59.655" v="244"/>
          <ac:spMkLst>
            <pc:docMk/>
            <pc:sldMk cId="3051461325" sldId="297"/>
            <ac:spMk id="8" creationId="{00000000-0000-0000-0000-000000000000}"/>
          </ac:spMkLst>
        </pc:spChg>
      </pc:sldChg>
      <pc:sldChg chg="add del">
        <pc:chgData name="Magela Cunha, Leonardo" userId="8ae5dc3a-8f9a-47dd-bf4b-c4fd0673a227" providerId="ADAL" clId="{71A333B9-CAF8-824C-AA2A-540C12A97C38}" dt="2021-01-31T21:00:13.068" v="164" actId="2696"/>
        <pc:sldMkLst>
          <pc:docMk/>
          <pc:sldMk cId="2640350461" sldId="299"/>
        </pc:sldMkLst>
      </pc:sldChg>
      <pc:sldChg chg="add del">
        <pc:chgData name="Magela Cunha, Leonardo" userId="8ae5dc3a-8f9a-47dd-bf4b-c4fd0673a227" providerId="ADAL" clId="{71A333B9-CAF8-824C-AA2A-540C12A97C38}" dt="2021-01-31T21:00:13.068" v="164" actId="2696"/>
        <pc:sldMkLst>
          <pc:docMk/>
          <pc:sldMk cId="3621857067" sldId="300"/>
        </pc:sldMkLst>
      </pc:sldChg>
      <pc:sldChg chg="delSp add">
        <pc:chgData name="Magela Cunha, Leonardo" userId="8ae5dc3a-8f9a-47dd-bf4b-c4fd0673a227" providerId="ADAL" clId="{71A333B9-CAF8-824C-AA2A-540C12A97C38}" dt="2021-02-01T01:17:59.655" v="244"/>
        <pc:sldMkLst>
          <pc:docMk/>
          <pc:sldMk cId="886113361" sldId="301"/>
        </pc:sldMkLst>
        <pc:spChg chg="del">
          <ac:chgData name="Magela Cunha, Leonardo" userId="8ae5dc3a-8f9a-47dd-bf4b-c4fd0673a227" providerId="ADAL" clId="{71A333B9-CAF8-824C-AA2A-540C12A97C38}" dt="2021-02-01T01:17:59.655" v="244"/>
          <ac:spMkLst>
            <pc:docMk/>
            <pc:sldMk cId="886113361" sldId="301"/>
            <ac:spMk id="6" creationId="{00000000-0000-0000-0000-000000000000}"/>
          </ac:spMkLst>
        </pc:spChg>
      </pc:sldChg>
      <pc:sldChg chg="delSp add">
        <pc:chgData name="Magela Cunha, Leonardo" userId="8ae5dc3a-8f9a-47dd-bf4b-c4fd0673a227" providerId="ADAL" clId="{71A333B9-CAF8-824C-AA2A-540C12A97C38}" dt="2021-02-01T01:17:59.655" v="244"/>
        <pc:sldMkLst>
          <pc:docMk/>
          <pc:sldMk cId="1631667913" sldId="302"/>
        </pc:sldMkLst>
        <pc:spChg chg="del">
          <ac:chgData name="Magela Cunha, Leonardo" userId="8ae5dc3a-8f9a-47dd-bf4b-c4fd0673a227" providerId="ADAL" clId="{71A333B9-CAF8-824C-AA2A-540C12A97C38}" dt="2021-02-01T01:17:59.655" v="244"/>
          <ac:spMkLst>
            <pc:docMk/>
            <pc:sldMk cId="1631667913" sldId="302"/>
            <ac:spMk id="6" creationId="{00000000-0000-0000-0000-000000000000}"/>
          </ac:spMkLst>
        </pc:spChg>
      </pc:sldChg>
      <pc:sldChg chg="delSp modSp add mod">
        <pc:chgData name="Magela Cunha, Leonardo" userId="8ae5dc3a-8f9a-47dd-bf4b-c4fd0673a227" providerId="ADAL" clId="{71A333B9-CAF8-824C-AA2A-540C12A97C38}" dt="2021-02-01T01:17:59.655" v="244"/>
        <pc:sldMkLst>
          <pc:docMk/>
          <pc:sldMk cId="3675278221" sldId="303"/>
        </pc:sldMkLst>
        <pc:spChg chg="mod">
          <ac:chgData name="Magela Cunha, Leonardo" userId="8ae5dc3a-8f9a-47dd-bf4b-c4fd0673a227" providerId="ADAL" clId="{71A333B9-CAF8-824C-AA2A-540C12A97C38}" dt="2021-01-30T20:46:00.704" v="88" actId="20577"/>
          <ac:spMkLst>
            <pc:docMk/>
            <pc:sldMk cId="3675278221" sldId="303"/>
            <ac:spMk id="3" creationId="{00000000-0000-0000-0000-000000000000}"/>
          </ac:spMkLst>
        </pc:spChg>
        <pc:spChg chg="del">
          <ac:chgData name="Magela Cunha, Leonardo" userId="8ae5dc3a-8f9a-47dd-bf4b-c4fd0673a227" providerId="ADAL" clId="{71A333B9-CAF8-824C-AA2A-540C12A97C38}" dt="2021-02-01T01:17:59.655" v="244"/>
          <ac:spMkLst>
            <pc:docMk/>
            <pc:sldMk cId="3675278221" sldId="303"/>
            <ac:spMk id="6" creationId="{00000000-0000-0000-0000-000000000000}"/>
          </ac:spMkLst>
        </pc:spChg>
      </pc:sldChg>
      <pc:sldChg chg="delSp add">
        <pc:chgData name="Magela Cunha, Leonardo" userId="8ae5dc3a-8f9a-47dd-bf4b-c4fd0673a227" providerId="ADAL" clId="{71A333B9-CAF8-824C-AA2A-540C12A97C38}" dt="2021-02-01T01:17:59.655" v="244"/>
        <pc:sldMkLst>
          <pc:docMk/>
          <pc:sldMk cId="1305157644" sldId="304"/>
        </pc:sldMkLst>
        <pc:spChg chg="del">
          <ac:chgData name="Magela Cunha, Leonardo" userId="8ae5dc3a-8f9a-47dd-bf4b-c4fd0673a227" providerId="ADAL" clId="{71A333B9-CAF8-824C-AA2A-540C12A97C38}" dt="2021-02-01T01:17:59.655" v="244"/>
          <ac:spMkLst>
            <pc:docMk/>
            <pc:sldMk cId="1305157644" sldId="304"/>
            <ac:spMk id="6" creationId="{00000000-0000-0000-0000-000000000000}"/>
          </ac:spMkLst>
        </pc:spChg>
      </pc:sldChg>
      <pc:sldChg chg="delSp add">
        <pc:chgData name="Magela Cunha, Leonardo" userId="8ae5dc3a-8f9a-47dd-bf4b-c4fd0673a227" providerId="ADAL" clId="{71A333B9-CAF8-824C-AA2A-540C12A97C38}" dt="2021-02-01T01:17:59.655" v="244"/>
        <pc:sldMkLst>
          <pc:docMk/>
          <pc:sldMk cId="3561003641" sldId="305"/>
        </pc:sldMkLst>
        <pc:spChg chg="del">
          <ac:chgData name="Magela Cunha, Leonardo" userId="8ae5dc3a-8f9a-47dd-bf4b-c4fd0673a227" providerId="ADAL" clId="{71A333B9-CAF8-824C-AA2A-540C12A97C38}" dt="2021-02-01T01:17:59.655" v="244"/>
          <ac:spMkLst>
            <pc:docMk/>
            <pc:sldMk cId="3561003641" sldId="305"/>
            <ac:spMk id="6" creationId="{00000000-0000-0000-0000-000000000000}"/>
          </ac:spMkLst>
        </pc:spChg>
      </pc:sldChg>
      <pc:sldChg chg="add del">
        <pc:chgData name="Magela Cunha, Leonardo" userId="8ae5dc3a-8f9a-47dd-bf4b-c4fd0673a227" providerId="ADAL" clId="{71A333B9-CAF8-824C-AA2A-540C12A97C38}" dt="2021-01-30T13:06:03.096" v="26" actId="2696"/>
        <pc:sldMkLst>
          <pc:docMk/>
          <pc:sldMk cId="30783189" sldId="344"/>
        </pc:sldMkLst>
      </pc:sldChg>
      <pc:sldChg chg="delSp add">
        <pc:chgData name="Magela Cunha, Leonardo" userId="8ae5dc3a-8f9a-47dd-bf4b-c4fd0673a227" providerId="ADAL" clId="{71A333B9-CAF8-824C-AA2A-540C12A97C38}" dt="2021-02-01T01:17:59.655" v="244"/>
        <pc:sldMkLst>
          <pc:docMk/>
          <pc:sldMk cId="431511357" sldId="346"/>
        </pc:sldMkLst>
        <pc:spChg chg="del">
          <ac:chgData name="Magela Cunha, Leonardo" userId="8ae5dc3a-8f9a-47dd-bf4b-c4fd0673a227" providerId="ADAL" clId="{71A333B9-CAF8-824C-AA2A-540C12A97C38}" dt="2021-02-01T01:17:59.655" v="244"/>
          <ac:spMkLst>
            <pc:docMk/>
            <pc:sldMk cId="431511357" sldId="346"/>
            <ac:spMk id="8" creationId="{00000000-0000-0000-0000-000000000000}"/>
          </ac:spMkLst>
        </pc:spChg>
      </pc:sldChg>
      <pc:sldChg chg="delSp add mod">
        <pc:chgData name="Magela Cunha, Leonardo" userId="8ae5dc3a-8f9a-47dd-bf4b-c4fd0673a227" providerId="ADAL" clId="{71A333B9-CAF8-824C-AA2A-540C12A97C38}" dt="2021-02-01T01:15:26.232" v="229" actId="478"/>
        <pc:sldMkLst>
          <pc:docMk/>
          <pc:sldMk cId="2392294379" sldId="348"/>
        </pc:sldMkLst>
        <pc:spChg chg="del">
          <ac:chgData name="Magela Cunha, Leonardo" userId="8ae5dc3a-8f9a-47dd-bf4b-c4fd0673a227" providerId="ADAL" clId="{71A333B9-CAF8-824C-AA2A-540C12A97C38}" dt="2021-02-01T01:15:26.232" v="229" actId="478"/>
          <ac:spMkLst>
            <pc:docMk/>
            <pc:sldMk cId="2392294379" sldId="348"/>
            <ac:spMk id="6" creationId="{00000000-0000-0000-0000-000000000000}"/>
          </ac:spMkLst>
        </pc:spChg>
      </pc:sldChg>
      <pc:sldChg chg="delSp add mod">
        <pc:chgData name="Magela Cunha, Leonardo" userId="8ae5dc3a-8f9a-47dd-bf4b-c4fd0673a227" providerId="ADAL" clId="{71A333B9-CAF8-824C-AA2A-540C12A97C38}" dt="2021-02-01T01:16:04.506" v="234" actId="478"/>
        <pc:sldMkLst>
          <pc:docMk/>
          <pc:sldMk cId="795474250" sldId="350"/>
        </pc:sldMkLst>
        <pc:spChg chg="del">
          <ac:chgData name="Magela Cunha, Leonardo" userId="8ae5dc3a-8f9a-47dd-bf4b-c4fd0673a227" providerId="ADAL" clId="{71A333B9-CAF8-824C-AA2A-540C12A97C38}" dt="2021-02-01T01:16:04.506" v="234" actId="478"/>
          <ac:spMkLst>
            <pc:docMk/>
            <pc:sldMk cId="795474250" sldId="350"/>
            <ac:spMk id="6" creationId="{00000000-0000-0000-0000-000000000000}"/>
          </ac:spMkLst>
        </pc:spChg>
      </pc:sldChg>
      <pc:sldChg chg="delSp add mod">
        <pc:chgData name="Magela Cunha, Leonardo" userId="8ae5dc3a-8f9a-47dd-bf4b-c4fd0673a227" providerId="ADAL" clId="{71A333B9-CAF8-824C-AA2A-540C12A97C38}" dt="2021-02-01T01:16:16.088" v="235" actId="478"/>
        <pc:sldMkLst>
          <pc:docMk/>
          <pc:sldMk cId="3503648092" sldId="351"/>
        </pc:sldMkLst>
        <pc:spChg chg="del">
          <ac:chgData name="Magela Cunha, Leonardo" userId="8ae5dc3a-8f9a-47dd-bf4b-c4fd0673a227" providerId="ADAL" clId="{71A333B9-CAF8-824C-AA2A-540C12A97C38}" dt="2021-02-01T01:16:16.088" v="235" actId="478"/>
          <ac:spMkLst>
            <pc:docMk/>
            <pc:sldMk cId="3503648092" sldId="351"/>
            <ac:spMk id="6" creationId="{00000000-0000-0000-0000-000000000000}"/>
          </ac:spMkLst>
        </pc:spChg>
      </pc:sldChg>
      <pc:sldChg chg="delSp add mod">
        <pc:chgData name="Magela Cunha, Leonardo" userId="8ae5dc3a-8f9a-47dd-bf4b-c4fd0673a227" providerId="ADAL" clId="{71A333B9-CAF8-824C-AA2A-540C12A97C38}" dt="2021-02-01T01:16:22.855" v="236" actId="478"/>
        <pc:sldMkLst>
          <pc:docMk/>
          <pc:sldMk cId="721834449" sldId="352"/>
        </pc:sldMkLst>
        <pc:spChg chg="del">
          <ac:chgData name="Magela Cunha, Leonardo" userId="8ae5dc3a-8f9a-47dd-bf4b-c4fd0673a227" providerId="ADAL" clId="{71A333B9-CAF8-824C-AA2A-540C12A97C38}" dt="2021-02-01T01:16:22.855" v="236" actId="478"/>
          <ac:spMkLst>
            <pc:docMk/>
            <pc:sldMk cId="721834449" sldId="352"/>
            <ac:spMk id="6" creationId="{00000000-0000-0000-0000-000000000000}"/>
          </ac:spMkLst>
        </pc:spChg>
      </pc:sldChg>
      <pc:sldChg chg="delSp add mod">
        <pc:chgData name="Magela Cunha, Leonardo" userId="8ae5dc3a-8f9a-47dd-bf4b-c4fd0673a227" providerId="ADAL" clId="{71A333B9-CAF8-824C-AA2A-540C12A97C38}" dt="2021-02-01T01:16:29.064" v="237" actId="478"/>
        <pc:sldMkLst>
          <pc:docMk/>
          <pc:sldMk cId="3495558006" sldId="353"/>
        </pc:sldMkLst>
        <pc:spChg chg="del">
          <ac:chgData name="Magela Cunha, Leonardo" userId="8ae5dc3a-8f9a-47dd-bf4b-c4fd0673a227" providerId="ADAL" clId="{71A333B9-CAF8-824C-AA2A-540C12A97C38}" dt="2021-02-01T01:16:29.064" v="237" actId="478"/>
          <ac:spMkLst>
            <pc:docMk/>
            <pc:sldMk cId="3495558006" sldId="353"/>
            <ac:spMk id="6" creationId="{00000000-0000-0000-0000-000000000000}"/>
          </ac:spMkLst>
        </pc:spChg>
      </pc:sldChg>
      <pc:sldChg chg="delSp add mod">
        <pc:chgData name="Magela Cunha, Leonardo" userId="8ae5dc3a-8f9a-47dd-bf4b-c4fd0673a227" providerId="ADAL" clId="{71A333B9-CAF8-824C-AA2A-540C12A97C38}" dt="2021-02-01T01:16:56.263" v="241" actId="478"/>
        <pc:sldMkLst>
          <pc:docMk/>
          <pc:sldMk cId="604486706" sldId="355"/>
        </pc:sldMkLst>
        <pc:spChg chg="del">
          <ac:chgData name="Magela Cunha, Leonardo" userId="8ae5dc3a-8f9a-47dd-bf4b-c4fd0673a227" providerId="ADAL" clId="{71A333B9-CAF8-824C-AA2A-540C12A97C38}" dt="2021-02-01T01:16:56.263" v="241" actId="478"/>
          <ac:spMkLst>
            <pc:docMk/>
            <pc:sldMk cId="604486706" sldId="355"/>
            <ac:spMk id="6" creationId="{00000000-0000-0000-0000-000000000000}"/>
          </ac:spMkLst>
        </pc:spChg>
      </pc:sldChg>
      <pc:sldChg chg="delSp add mod">
        <pc:chgData name="Magela Cunha, Leonardo" userId="8ae5dc3a-8f9a-47dd-bf4b-c4fd0673a227" providerId="ADAL" clId="{71A333B9-CAF8-824C-AA2A-540C12A97C38}" dt="2021-02-01T01:17:03.962" v="242" actId="478"/>
        <pc:sldMkLst>
          <pc:docMk/>
          <pc:sldMk cId="3466550137" sldId="356"/>
        </pc:sldMkLst>
        <pc:spChg chg="del">
          <ac:chgData name="Magela Cunha, Leonardo" userId="8ae5dc3a-8f9a-47dd-bf4b-c4fd0673a227" providerId="ADAL" clId="{71A333B9-CAF8-824C-AA2A-540C12A97C38}" dt="2021-02-01T01:17:03.962" v="242" actId="478"/>
          <ac:spMkLst>
            <pc:docMk/>
            <pc:sldMk cId="3466550137" sldId="356"/>
            <ac:spMk id="6" creationId="{00000000-0000-0000-0000-000000000000}"/>
          </ac:spMkLst>
        </pc:spChg>
      </pc:sldChg>
      <pc:sldChg chg="delSp add">
        <pc:chgData name="Magela Cunha, Leonardo" userId="8ae5dc3a-8f9a-47dd-bf4b-c4fd0673a227" providerId="ADAL" clId="{71A333B9-CAF8-824C-AA2A-540C12A97C38}" dt="2021-02-01T01:17:59.655" v="244"/>
        <pc:sldMkLst>
          <pc:docMk/>
          <pc:sldMk cId="1870370256" sldId="358"/>
        </pc:sldMkLst>
        <pc:spChg chg="del">
          <ac:chgData name="Magela Cunha, Leonardo" userId="8ae5dc3a-8f9a-47dd-bf4b-c4fd0673a227" providerId="ADAL" clId="{71A333B9-CAF8-824C-AA2A-540C12A97C38}" dt="2021-02-01T01:17:59.655" v="244"/>
          <ac:spMkLst>
            <pc:docMk/>
            <pc:sldMk cId="1870370256" sldId="358"/>
            <ac:spMk id="6" creationId="{00000000-0000-0000-0000-000000000000}"/>
          </ac:spMkLst>
        </pc:spChg>
      </pc:sldChg>
      <pc:sldChg chg="delSp add">
        <pc:chgData name="Magela Cunha, Leonardo" userId="8ae5dc3a-8f9a-47dd-bf4b-c4fd0673a227" providerId="ADAL" clId="{71A333B9-CAF8-824C-AA2A-540C12A97C38}" dt="2021-02-01T01:17:59.655" v="244"/>
        <pc:sldMkLst>
          <pc:docMk/>
          <pc:sldMk cId="3610557717" sldId="360"/>
        </pc:sldMkLst>
        <pc:spChg chg="del">
          <ac:chgData name="Magela Cunha, Leonardo" userId="8ae5dc3a-8f9a-47dd-bf4b-c4fd0673a227" providerId="ADAL" clId="{71A333B9-CAF8-824C-AA2A-540C12A97C38}" dt="2021-02-01T01:17:59.655" v="244"/>
          <ac:spMkLst>
            <pc:docMk/>
            <pc:sldMk cId="3610557717" sldId="360"/>
            <ac:spMk id="6" creationId="{00000000-0000-0000-0000-000000000000}"/>
          </ac:spMkLst>
        </pc:spChg>
      </pc:sldChg>
      <pc:sldChg chg="delSp add">
        <pc:chgData name="Magela Cunha, Leonardo" userId="8ae5dc3a-8f9a-47dd-bf4b-c4fd0673a227" providerId="ADAL" clId="{71A333B9-CAF8-824C-AA2A-540C12A97C38}" dt="2021-02-01T01:17:59.655" v="244"/>
        <pc:sldMkLst>
          <pc:docMk/>
          <pc:sldMk cId="1123112982" sldId="361"/>
        </pc:sldMkLst>
        <pc:spChg chg="del">
          <ac:chgData name="Magela Cunha, Leonardo" userId="8ae5dc3a-8f9a-47dd-bf4b-c4fd0673a227" providerId="ADAL" clId="{71A333B9-CAF8-824C-AA2A-540C12A97C38}" dt="2021-02-01T01:17:59.655" v="244"/>
          <ac:spMkLst>
            <pc:docMk/>
            <pc:sldMk cId="1123112982" sldId="361"/>
            <ac:spMk id="6" creationId="{00000000-0000-0000-0000-000000000000}"/>
          </ac:spMkLst>
        </pc:spChg>
      </pc:sldChg>
      <pc:sldChg chg="delSp add">
        <pc:chgData name="Magela Cunha, Leonardo" userId="8ae5dc3a-8f9a-47dd-bf4b-c4fd0673a227" providerId="ADAL" clId="{71A333B9-CAF8-824C-AA2A-540C12A97C38}" dt="2021-02-01T01:17:59.655" v="244"/>
        <pc:sldMkLst>
          <pc:docMk/>
          <pc:sldMk cId="2441522170" sldId="362"/>
        </pc:sldMkLst>
        <pc:spChg chg="del">
          <ac:chgData name="Magela Cunha, Leonardo" userId="8ae5dc3a-8f9a-47dd-bf4b-c4fd0673a227" providerId="ADAL" clId="{71A333B9-CAF8-824C-AA2A-540C12A97C38}" dt="2021-02-01T01:17:59.655" v="244"/>
          <ac:spMkLst>
            <pc:docMk/>
            <pc:sldMk cId="2441522170" sldId="362"/>
            <ac:spMk id="6" creationId="{00000000-0000-0000-0000-000000000000}"/>
          </ac:spMkLst>
        </pc:spChg>
      </pc:sldChg>
      <pc:sldChg chg="delSp add">
        <pc:chgData name="Magela Cunha, Leonardo" userId="8ae5dc3a-8f9a-47dd-bf4b-c4fd0673a227" providerId="ADAL" clId="{71A333B9-CAF8-824C-AA2A-540C12A97C38}" dt="2021-02-01T01:17:59.655" v="244"/>
        <pc:sldMkLst>
          <pc:docMk/>
          <pc:sldMk cId="2672261907" sldId="363"/>
        </pc:sldMkLst>
        <pc:spChg chg="del">
          <ac:chgData name="Magela Cunha, Leonardo" userId="8ae5dc3a-8f9a-47dd-bf4b-c4fd0673a227" providerId="ADAL" clId="{71A333B9-CAF8-824C-AA2A-540C12A97C38}" dt="2021-02-01T01:17:59.655" v="244"/>
          <ac:spMkLst>
            <pc:docMk/>
            <pc:sldMk cId="2672261907" sldId="363"/>
            <ac:spMk id="6" creationId="{00000000-0000-0000-0000-000000000000}"/>
          </ac:spMkLst>
        </pc:spChg>
      </pc:sldChg>
      <pc:sldChg chg="delSp add">
        <pc:chgData name="Magela Cunha, Leonardo" userId="8ae5dc3a-8f9a-47dd-bf4b-c4fd0673a227" providerId="ADAL" clId="{71A333B9-CAF8-824C-AA2A-540C12A97C38}" dt="2021-02-01T01:17:59.655" v="244"/>
        <pc:sldMkLst>
          <pc:docMk/>
          <pc:sldMk cId="3527415034" sldId="365"/>
        </pc:sldMkLst>
        <pc:spChg chg="del">
          <ac:chgData name="Magela Cunha, Leonardo" userId="8ae5dc3a-8f9a-47dd-bf4b-c4fd0673a227" providerId="ADAL" clId="{71A333B9-CAF8-824C-AA2A-540C12A97C38}" dt="2021-02-01T01:17:59.655" v="244"/>
          <ac:spMkLst>
            <pc:docMk/>
            <pc:sldMk cId="3527415034" sldId="365"/>
            <ac:spMk id="6" creationId="{00000000-0000-0000-0000-000000000000}"/>
          </ac:spMkLst>
        </pc:spChg>
      </pc:sldChg>
      <pc:sldChg chg="delSp add">
        <pc:chgData name="Magela Cunha, Leonardo" userId="8ae5dc3a-8f9a-47dd-bf4b-c4fd0673a227" providerId="ADAL" clId="{71A333B9-CAF8-824C-AA2A-540C12A97C38}" dt="2021-02-01T01:17:59.655" v="244"/>
        <pc:sldMkLst>
          <pc:docMk/>
          <pc:sldMk cId="2584825275" sldId="366"/>
        </pc:sldMkLst>
        <pc:spChg chg="del">
          <ac:chgData name="Magela Cunha, Leonardo" userId="8ae5dc3a-8f9a-47dd-bf4b-c4fd0673a227" providerId="ADAL" clId="{71A333B9-CAF8-824C-AA2A-540C12A97C38}" dt="2021-02-01T01:17:59.655" v="244"/>
          <ac:spMkLst>
            <pc:docMk/>
            <pc:sldMk cId="2584825275" sldId="366"/>
            <ac:spMk id="6" creationId="{00000000-0000-0000-0000-000000000000}"/>
          </ac:spMkLst>
        </pc:spChg>
      </pc:sldChg>
      <pc:sldChg chg="delSp add">
        <pc:chgData name="Magela Cunha, Leonardo" userId="8ae5dc3a-8f9a-47dd-bf4b-c4fd0673a227" providerId="ADAL" clId="{71A333B9-CAF8-824C-AA2A-540C12A97C38}" dt="2021-02-01T01:17:59.655" v="244"/>
        <pc:sldMkLst>
          <pc:docMk/>
          <pc:sldMk cId="661907516" sldId="368"/>
        </pc:sldMkLst>
        <pc:spChg chg="del">
          <ac:chgData name="Magela Cunha, Leonardo" userId="8ae5dc3a-8f9a-47dd-bf4b-c4fd0673a227" providerId="ADAL" clId="{71A333B9-CAF8-824C-AA2A-540C12A97C38}" dt="2021-02-01T01:17:59.655" v="244"/>
          <ac:spMkLst>
            <pc:docMk/>
            <pc:sldMk cId="661907516" sldId="368"/>
            <ac:spMk id="6" creationId="{00000000-0000-0000-0000-000000000000}"/>
          </ac:spMkLst>
        </pc:spChg>
      </pc:sldChg>
      <pc:sldChg chg="delSp add">
        <pc:chgData name="Magela Cunha, Leonardo" userId="8ae5dc3a-8f9a-47dd-bf4b-c4fd0673a227" providerId="ADAL" clId="{71A333B9-CAF8-824C-AA2A-540C12A97C38}" dt="2021-02-01T01:17:59.655" v="244"/>
        <pc:sldMkLst>
          <pc:docMk/>
          <pc:sldMk cId="76932190" sldId="369"/>
        </pc:sldMkLst>
        <pc:spChg chg="del">
          <ac:chgData name="Magela Cunha, Leonardo" userId="8ae5dc3a-8f9a-47dd-bf4b-c4fd0673a227" providerId="ADAL" clId="{71A333B9-CAF8-824C-AA2A-540C12A97C38}" dt="2021-02-01T01:17:59.655" v="244"/>
          <ac:spMkLst>
            <pc:docMk/>
            <pc:sldMk cId="76932190" sldId="369"/>
            <ac:spMk id="6" creationId="{00000000-0000-0000-0000-000000000000}"/>
          </ac:spMkLst>
        </pc:spChg>
      </pc:sldChg>
      <pc:sldChg chg="delSp add">
        <pc:chgData name="Magela Cunha, Leonardo" userId="8ae5dc3a-8f9a-47dd-bf4b-c4fd0673a227" providerId="ADAL" clId="{71A333B9-CAF8-824C-AA2A-540C12A97C38}" dt="2021-02-01T01:17:59.655" v="244"/>
        <pc:sldMkLst>
          <pc:docMk/>
          <pc:sldMk cId="883678480" sldId="371"/>
        </pc:sldMkLst>
        <pc:spChg chg="del">
          <ac:chgData name="Magela Cunha, Leonardo" userId="8ae5dc3a-8f9a-47dd-bf4b-c4fd0673a227" providerId="ADAL" clId="{71A333B9-CAF8-824C-AA2A-540C12A97C38}" dt="2021-02-01T01:17:59.655" v="244"/>
          <ac:spMkLst>
            <pc:docMk/>
            <pc:sldMk cId="883678480" sldId="371"/>
            <ac:spMk id="6" creationId="{00000000-0000-0000-0000-000000000000}"/>
          </ac:spMkLst>
        </pc:spChg>
      </pc:sldChg>
      <pc:sldChg chg="add del">
        <pc:chgData name="Magela Cunha, Leonardo" userId="8ae5dc3a-8f9a-47dd-bf4b-c4fd0673a227" providerId="ADAL" clId="{71A333B9-CAF8-824C-AA2A-540C12A97C38}" dt="2021-01-30T13:00:25.731" v="22" actId="2696"/>
        <pc:sldMkLst>
          <pc:docMk/>
          <pc:sldMk cId="4288750789" sldId="384"/>
        </pc:sldMkLst>
      </pc:sldChg>
      <pc:sldChg chg="modSp mod">
        <pc:chgData name="Magela Cunha, Leonardo" userId="8ae5dc3a-8f9a-47dd-bf4b-c4fd0673a227" providerId="ADAL" clId="{71A333B9-CAF8-824C-AA2A-540C12A97C38}" dt="2021-01-30T20:44:04.809" v="47" actId="20577"/>
        <pc:sldMkLst>
          <pc:docMk/>
          <pc:sldMk cId="773503049" sldId="1482"/>
        </pc:sldMkLst>
        <pc:spChg chg="mod">
          <ac:chgData name="Magela Cunha, Leonardo" userId="8ae5dc3a-8f9a-47dd-bf4b-c4fd0673a227" providerId="ADAL" clId="{71A333B9-CAF8-824C-AA2A-540C12A97C38}" dt="2021-01-30T20:44:04.809" v="47" actId="20577"/>
          <ac:spMkLst>
            <pc:docMk/>
            <pc:sldMk cId="773503049" sldId="1482"/>
            <ac:spMk id="5" creationId="{00000000-0000-0000-0000-000000000000}"/>
          </ac:spMkLst>
        </pc:spChg>
      </pc:sldChg>
      <pc:sldChg chg="del">
        <pc:chgData name="Magela Cunha, Leonardo" userId="8ae5dc3a-8f9a-47dd-bf4b-c4fd0673a227" providerId="ADAL" clId="{71A333B9-CAF8-824C-AA2A-540C12A97C38}" dt="2021-01-31T12:17:58.502" v="108" actId="2696"/>
        <pc:sldMkLst>
          <pc:docMk/>
          <pc:sldMk cId="2485531979" sldId="1483"/>
        </pc:sldMkLst>
      </pc:sldChg>
      <pc:sldChg chg="delSp modSp add mod">
        <pc:chgData name="Magela Cunha, Leonardo" userId="8ae5dc3a-8f9a-47dd-bf4b-c4fd0673a227" providerId="ADAL" clId="{71A333B9-CAF8-824C-AA2A-540C12A97C38}" dt="2021-02-01T01:17:59.655" v="244"/>
        <pc:sldMkLst>
          <pc:docMk/>
          <pc:sldMk cId="1976785129" sldId="1484"/>
        </pc:sldMkLst>
        <pc:spChg chg="mod">
          <ac:chgData name="Magela Cunha, Leonardo" userId="8ae5dc3a-8f9a-47dd-bf4b-c4fd0673a227" providerId="ADAL" clId="{71A333B9-CAF8-824C-AA2A-540C12A97C38}" dt="2021-01-31T21:03:29.864" v="227" actId="20577"/>
          <ac:spMkLst>
            <pc:docMk/>
            <pc:sldMk cId="1976785129" sldId="1484"/>
            <ac:spMk id="5" creationId="{00000000-0000-0000-0000-000000000000}"/>
          </ac:spMkLst>
        </pc:spChg>
        <pc:spChg chg="del">
          <ac:chgData name="Magela Cunha, Leonardo" userId="8ae5dc3a-8f9a-47dd-bf4b-c4fd0673a227" providerId="ADAL" clId="{71A333B9-CAF8-824C-AA2A-540C12A97C38}" dt="2021-02-01T01:17:59.655" v="244"/>
          <ac:spMkLst>
            <pc:docMk/>
            <pc:sldMk cId="1976785129" sldId="1484"/>
            <ac:spMk id="8" creationId="{00000000-0000-0000-0000-000000000000}"/>
          </ac:spMkLst>
        </pc:spChg>
      </pc:sldChg>
      <pc:sldChg chg="addSp modSp add mod">
        <pc:chgData name="Magela Cunha, Leonardo" userId="8ae5dc3a-8f9a-47dd-bf4b-c4fd0673a227" providerId="ADAL" clId="{71A333B9-CAF8-824C-AA2A-540C12A97C38}" dt="2021-02-01T01:17:59.655" v="244"/>
        <pc:sldMkLst>
          <pc:docMk/>
          <pc:sldMk cId="1850737372" sldId="1485"/>
        </pc:sldMkLst>
        <pc:spChg chg="add mod">
          <ac:chgData name="Magela Cunha, Leonardo" userId="8ae5dc3a-8f9a-47dd-bf4b-c4fd0673a227" providerId="ADAL" clId="{71A333B9-CAF8-824C-AA2A-540C12A97C38}" dt="2021-02-01T01:17:59.655" v="244"/>
          <ac:spMkLst>
            <pc:docMk/>
            <pc:sldMk cId="1850737372" sldId="1485"/>
            <ac:spMk id="3" creationId="{0C321CCE-B30B-854F-8075-75B40E08FADB}"/>
          </ac:spMkLst>
        </pc:spChg>
        <pc:spChg chg="add mod">
          <ac:chgData name="Magela Cunha, Leonardo" userId="8ae5dc3a-8f9a-47dd-bf4b-c4fd0673a227" providerId="ADAL" clId="{71A333B9-CAF8-824C-AA2A-540C12A97C38}" dt="2021-02-01T01:17:59.655" v="244"/>
          <ac:spMkLst>
            <pc:docMk/>
            <pc:sldMk cId="1850737372" sldId="1485"/>
            <ac:spMk id="4" creationId="{87A6B53E-F84F-074F-973A-BF6E09BE2EF0}"/>
          </ac:spMkLst>
        </pc:spChg>
        <pc:spChg chg="mod">
          <ac:chgData name="Magela Cunha, Leonardo" userId="8ae5dc3a-8f9a-47dd-bf4b-c4fd0673a227" providerId="ADAL" clId="{71A333B9-CAF8-824C-AA2A-540C12A97C38}" dt="2021-01-31T12:18:09.231" v="127" actId="20577"/>
          <ac:spMkLst>
            <pc:docMk/>
            <pc:sldMk cId="1850737372" sldId="1485"/>
            <ac:spMk id="10" creationId="{4F4E4273-F70A-9249-9B80-B384DB5E700D}"/>
          </ac:spMkLst>
        </pc:spChg>
        <pc:graphicFrameChg chg="mod">
          <ac:chgData name="Magela Cunha, Leonardo" userId="8ae5dc3a-8f9a-47dd-bf4b-c4fd0673a227" providerId="ADAL" clId="{71A333B9-CAF8-824C-AA2A-540C12A97C38}" dt="2021-01-31T12:18:14.623" v="138" actId="20577"/>
          <ac:graphicFrameMkLst>
            <pc:docMk/>
            <pc:sldMk cId="1850737372" sldId="1485"/>
            <ac:graphicFrameMk id="14" creationId="{122C14DB-FFAB-7942-B35B-BB6D1473F7EF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BEC24B-A1AE-4EC2-8212-12384F57D81B}" type="doc">
      <dgm:prSet loTypeId="urn:microsoft.com/office/officeart/2005/8/layout/cycle1" loCatId="cycle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138D75CB-BF59-436E-87F8-5F464EC99087}">
      <dgm:prSet/>
      <dgm:spPr/>
      <dgm:t>
        <a:bodyPr/>
        <a:lstStyle/>
        <a:p>
          <a:pPr>
            <a:buNone/>
          </a:pPr>
          <a:r>
            <a:rPr lang="en-GB" b="1" dirty="0"/>
            <a:t>Learning objectives</a:t>
          </a:r>
          <a:endParaRPr lang="en-US" b="1" dirty="0"/>
        </a:p>
      </dgm:t>
    </dgm:pt>
    <dgm:pt modelId="{0343E06F-7AD7-4A4C-BBCF-9C23703BF7EB}" type="parTrans" cxnId="{59F222BB-8B2F-44E9-A88F-98E830B7DAC6}">
      <dgm:prSet/>
      <dgm:spPr/>
      <dgm:t>
        <a:bodyPr/>
        <a:lstStyle/>
        <a:p>
          <a:endParaRPr lang="en-US"/>
        </a:p>
      </dgm:t>
    </dgm:pt>
    <dgm:pt modelId="{ECACA14B-CA7A-4C63-AA53-55867EA545A0}" type="sibTrans" cxnId="{59F222BB-8B2F-44E9-A88F-98E830B7DAC6}">
      <dgm:prSet/>
      <dgm:spPr/>
      <dgm:t>
        <a:bodyPr/>
        <a:lstStyle/>
        <a:p>
          <a:endParaRPr lang="en-US"/>
        </a:p>
      </dgm:t>
    </dgm:pt>
    <dgm:pt modelId="{58B1DC49-0529-4D79-AB25-51CBB197A88F}">
      <dgm:prSet/>
      <dgm:spPr/>
      <dgm:t>
        <a:bodyPr/>
        <a:lstStyle/>
        <a:p>
          <a:r>
            <a:rPr lang="en-GB" b="1" dirty="0"/>
            <a:t>After this session</a:t>
          </a:r>
          <a:endParaRPr lang="en-US" b="1" dirty="0"/>
        </a:p>
      </dgm:t>
    </dgm:pt>
    <dgm:pt modelId="{88A8274C-06AB-48CE-A7C7-247B1CCE5889}" type="parTrans" cxnId="{9521F430-60E3-42CD-A01E-BBDAE9B34DDB}">
      <dgm:prSet/>
      <dgm:spPr/>
      <dgm:t>
        <a:bodyPr/>
        <a:lstStyle/>
        <a:p>
          <a:endParaRPr lang="en-US"/>
        </a:p>
      </dgm:t>
    </dgm:pt>
    <dgm:pt modelId="{852D6A9D-705C-4F4F-B9F6-357B3D092018}" type="sibTrans" cxnId="{9521F430-60E3-42CD-A01E-BBDAE9B34DDB}">
      <dgm:prSet/>
      <dgm:spPr/>
      <dgm:t>
        <a:bodyPr/>
        <a:lstStyle/>
        <a:p>
          <a:endParaRPr lang="en-US"/>
        </a:p>
      </dgm:t>
    </dgm:pt>
    <dgm:pt modelId="{626AD8C2-099F-43A1-BF67-C772E236BE27}">
      <dgm:prSet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You learned some of the variability patterns and applied them.</a:t>
          </a:r>
          <a:endParaRPr lang="en-US" dirty="0">
            <a:solidFill>
              <a:schemeClr val="tx1"/>
            </a:solidFill>
          </a:endParaRPr>
        </a:p>
      </dgm:t>
    </dgm:pt>
    <dgm:pt modelId="{B4567057-EEAE-4864-BDD2-2A4879E8DAFF}" type="parTrans" cxnId="{30705B33-F22C-419D-9610-B4EB5A656A81}">
      <dgm:prSet/>
      <dgm:spPr/>
      <dgm:t>
        <a:bodyPr/>
        <a:lstStyle/>
        <a:p>
          <a:endParaRPr lang="en-US"/>
        </a:p>
      </dgm:t>
    </dgm:pt>
    <dgm:pt modelId="{E1BA951A-693A-4BC0-92DD-1564094DB4F8}" type="sibTrans" cxnId="{30705B33-F22C-419D-9610-B4EB5A656A81}">
      <dgm:prSet/>
      <dgm:spPr/>
      <dgm:t>
        <a:bodyPr/>
        <a:lstStyle/>
        <a:p>
          <a:endParaRPr lang="en-US"/>
        </a:p>
      </dgm:t>
    </dgm:pt>
    <dgm:pt modelId="{697AE76F-B220-874F-82E4-C84AD37F1FEE}">
      <dgm:prSet/>
      <dgm:spPr/>
      <dgm:t>
        <a:bodyPr/>
        <a:lstStyle/>
        <a:p>
          <a:endParaRPr lang="en-US" dirty="0">
            <a:solidFill>
              <a:schemeClr val="tx1"/>
            </a:solidFill>
          </a:endParaRPr>
        </a:p>
      </dgm:t>
    </dgm:pt>
    <dgm:pt modelId="{1ED65834-AD37-7341-AAC1-1EC098AB1F33}" type="parTrans" cxnId="{D6C6E5ED-503A-D24B-AD49-51B556124A79}">
      <dgm:prSet/>
      <dgm:spPr/>
      <dgm:t>
        <a:bodyPr/>
        <a:lstStyle/>
        <a:p>
          <a:endParaRPr lang="en-GB"/>
        </a:p>
      </dgm:t>
    </dgm:pt>
    <dgm:pt modelId="{AC79EC2D-9B53-794B-9E28-93B17B38154B}" type="sibTrans" cxnId="{D6C6E5ED-503A-D24B-AD49-51B556124A79}">
      <dgm:prSet/>
      <dgm:spPr/>
      <dgm:t>
        <a:bodyPr/>
        <a:lstStyle/>
        <a:p>
          <a:endParaRPr lang="en-GB"/>
        </a:p>
      </dgm:t>
    </dgm:pt>
    <dgm:pt modelId="{943D553E-50F6-F94A-9BB4-B750FE547FE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b="0" i="0" dirty="0"/>
            <a:t>Apply and use </a:t>
          </a:r>
          <a:r>
            <a:rPr lang="en-GB" b="0" i="0" dirty="0" err="1"/>
            <a:t>GoF</a:t>
          </a:r>
          <a:r>
            <a:rPr lang="en-GB" b="0" i="0" dirty="0"/>
            <a:t> design patterns.</a:t>
          </a:r>
          <a:endParaRPr lang="en-GB" b="0" i="0" u="none" dirty="0"/>
        </a:p>
      </dgm:t>
    </dgm:pt>
    <dgm:pt modelId="{16F4823F-409C-8241-9890-5F74D11C3E6B}" type="parTrans" cxnId="{444E5D49-771A-4042-B63D-F7ED84751543}">
      <dgm:prSet/>
      <dgm:spPr/>
      <dgm:t>
        <a:bodyPr/>
        <a:lstStyle/>
        <a:p>
          <a:endParaRPr lang="en-GB"/>
        </a:p>
      </dgm:t>
    </dgm:pt>
    <dgm:pt modelId="{4C721713-19D1-FC4A-8657-1C2C5D2BECE0}" type="sibTrans" cxnId="{444E5D49-771A-4042-B63D-F7ED84751543}">
      <dgm:prSet/>
      <dgm:spPr/>
      <dgm:t>
        <a:bodyPr/>
        <a:lstStyle/>
        <a:p>
          <a:endParaRPr lang="en-GB"/>
        </a:p>
      </dgm:t>
    </dgm:pt>
    <dgm:pt modelId="{D70AE0DC-92BD-FB47-B7D2-6F2E00756B25}" type="pres">
      <dgm:prSet presAssocID="{17BEC24B-A1AE-4EC2-8212-12384F57D81B}" presName="cycle" presStyleCnt="0">
        <dgm:presLayoutVars>
          <dgm:dir/>
          <dgm:resizeHandles val="exact"/>
        </dgm:presLayoutVars>
      </dgm:prSet>
      <dgm:spPr/>
    </dgm:pt>
    <dgm:pt modelId="{4AF61B17-28CC-3D42-A55D-603EE0F42C3E}" type="pres">
      <dgm:prSet presAssocID="{58B1DC49-0529-4D79-AB25-51CBB197A88F}" presName="dummy" presStyleCnt="0"/>
      <dgm:spPr/>
    </dgm:pt>
    <dgm:pt modelId="{CBD3CE12-823C-D842-B607-570B9E14B810}" type="pres">
      <dgm:prSet presAssocID="{58B1DC49-0529-4D79-AB25-51CBB197A88F}" presName="node" presStyleLbl="revTx" presStyleIdx="0" presStyleCnt="2">
        <dgm:presLayoutVars>
          <dgm:bulletEnabled val="1"/>
        </dgm:presLayoutVars>
      </dgm:prSet>
      <dgm:spPr/>
    </dgm:pt>
    <dgm:pt modelId="{2E49D71F-AE0B-F34E-9E49-8905F6B46A6F}" type="pres">
      <dgm:prSet presAssocID="{852D6A9D-705C-4F4F-B9F6-357B3D092018}" presName="sibTrans" presStyleLbl="node1" presStyleIdx="0" presStyleCnt="2" custLinFactNeighborX="200" custLinFactNeighborY="4197"/>
      <dgm:spPr/>
    </dgm:pt>
    <dgm:pt modelId="{370BBBEC-988B-414F-8BE9-8946068E110D}" type="pres">
      <dgm:prSet presAssocID="{138D75CB-BF59-436E-87F8-5F464EC99087}" presName="dummy" presStyleCnt="0"/>
      <dgm:spPr/>
    </dgm:pt>
    <dgm:pt modelId="{A5AB54CA-49C8-C74E-84D4-D2C49ADF928B}" type="pres">
      <dgm:prSet presAssocID="{138D75CB-BF59-436E-87F8-5F464EC99087}" presName="node" presStyleLbl="revTx" presStyleIdx="1" presStyleCnt="2" custScaleX="109336">
        <dgm:presLayoutVars>
          <dgm:bulletEnabled val="1"/>
        </dgm:presLayoutVars>
      </dgm:prSet>
      <dgm:spPr/>
    </dgm:pt>
    <dgm:pt modelId="{007ECD17-95F8-8F40-A3D1-B1A697F0D071}" type="pres">
      <dgm:prSet presAssocID="{ECACA14B-CA7A-4C63-AA53-55867EA545A0}" presName="sibTrans" presStyleLbl="node1" presStyleIdx="1" presStyleCnt="2" custLinFactNeighborX="-200" custLinFactNeighborY="-3997"/>
      <dgm:spPr/>
    </dgm:pt>
  </dgm:ptLst>
  <dgm:cxnLst>
    <dgm:cxn modelId="{9521F430-60E3-42CD-A01E-BBDAE9B34DDB}" srcId="{17BEC24B-A1AE-4EC2-8212-12384F57D81B}" destId="{58B1DC49-0529-4D79-AB25-51CBB197A88F}" srcOrd="0" destOrd="0" parTransId="{88A8274C-06AB-48CE-A7C7-247B1CCE5889}" sibTransId="{852D6A9D-705C-4F4F-B9F6-357B3D092018}"/>
    <dgm:cxn modelId="{30705B33-F22C-419D-9610-B4EB5A656A81}" srcId="{58B1DC49-0529-4D79-AB25-51CBB197A88F}" destId="{626AD8C2-099F-43A1-BF67-C772E236BE27}" srcOrd="0" destOrd="0" parTransId="{B4567057-EEAE-4864-BDD2-2A4879E8DAFF}" sibTransId="{E1BA951A-693A-4BC0-92DD-1564094DB4F8}"/>
    <dgm:cxn modelId="{444E5D49-771A-4042-B63D-F7ED84751543}" srcId="{138D75CB-BF59-436E-87F8-5F464EC99087}" destId="{943D553E-50F6-F94A-9BB4-B750FE547FE4}" srcOrd="0" destOrd="0" parTransId="{16F4823F-409C-8241-9890-5F74D11C3E6B}" sibTransId="{4C721713-19D1-FC4A-8657-1C2C5D2BECE0}"/>
    <dgm:cxn modelId="{A7B21063-FD95-7F46-B439-782EC6B7003F}" type="presOf" srcId="{626AD8C2-099F-43A1-BF67-C772E236BE27}" destId="{CBD3CE12-823C-D842-B607-570B9E14B810}" srcOrd="0" destOrd="1" presId="urn:microsoft.com/office/officeart/2005/8/layout/cycle1"/>
    <dgm:cxn modelId="{77520B89-860A-1440-A26F-5D27C8BB3EAB}" type="presOf" srcId="{852D6A9D-705C-4F4F-B9F6-357B3D092018}" destId="{2E49D71F-AE0B-F34E-9E49-8905F6B46A6F}" srcOrd="0" destOrd="0" presId="urn:microsoft.com/office/officeart/2005/8/layout/cycle1"/>
    <dgm:cxn modelId="{5CAEAA8D-EDF0-D742-B437-377C3DBAFAEC}" type="presOf" srcId="{943D553E-50F6-F94A-9BB4-B750FE547FE4}" destId="{A5AB54CA-49C8-C74E-84D4-D2C49ADF928B}" srcOrd="0" destOrd="1" presId="urn:microsoft.com/office/officeart/2005/8/layout/cycle1"/>
    <dgm:cxn modelId="{CA6BCA9D-7AC3-0A42-BE50-C676B1384500}" type="presOf" srcId="{17BEC24B-A1AE-4EC2-8212-12384F57D81B}" destId="{D70AE0DC-92BD-FB47-B7D2-6F2E00756B25}" srcOrd="0" destOrd="0" presId="urn:microsoft.com/office/officeart/2005/8/layout/cycle1"/>
    <dgm:cxn modelId="{2DE3C1BA-27C8-DE40-8F5A-43DFE8E1119D}" type="presOf" srcId="{697AE76F-B220-874F-82E4-C84AD37F1FEE}" destId="{CBD3CE12-823C-D842-B607-570B9E14B810}" srcOrd="0" destOrd="2" presId="urn:microsoft.com/office/officeart/2005/8/layout/cycle1"/>
    <dgm:cxn modelId="{59F222BB-8B2F-44E9-A88F-98E830B7DAC6}" srcId="{17BEC24B-A1AE-4EC2-8212-12384F57D81B}" destId="{138D75CB-BF59-436E-87F8-5F464EC99087}" srcOrd="1" destOrd="0" parTransId="{0343E06F-7AD7-4A4C-BBCF-9C23703BF7EB}" sibTransId="{ECACA14B-CA7A-4C63-AA53-55867EA545A0}"/>
    <dgm:cxn modelId="{055448BF-BD55-4A49-8B21-F56A59F98EE3}" type="presOf" srcId="{ECACA14B-CA7A-4C63-AA53-55867EA545A0}" destId="{007ECD17-95F8-8F40-A3D1-B1A697F0D071}" srcOrd="0" destOrd="0" presId="urn:microsoft.com/office/officeart/2005/8/layout/cycle1"/>
    <dgm:cxn modelId="{210422D5-DC85-AF43-989B-A96E7A1320B1}" type="presOf" srcId="{58B1DC49-0529-4D79-AB25-51CBB197A88F}" destId="{CBD3CE12-823C-D842-B607-570B9E14B810}" srcOrd="0" destOrd="0" presId="urn:microsoft.com/office/officeart/2005/8/layout/cycle1"/>
    <dgm:cxn modelId="{0E4481EB-24D1-2746-A184-410501761C0F}" type="presOf" srcId="{138D75CB-BF59-436E-87F8-5F464EC99087}" destId="{A5AB54CA-49C8-C74E-84D4-D2C49ADF928B}" srcOrd="0" destOrd="0" presId="urn:microsoft.com/office/officeart/2005/8/layout/cycle1"/>
    <dgm:cxn modelId="{D6C6E5ED-503A-D24B-AD49-51B556124A79}" srcId="{58B1DC49-0529-4D79-AB25-51CBB197A88F}" destId="{697AE76F-B220-874F-82E4-C84AD37F1FEE}" srcOrd="1" destOrd="0" parTransId="{1ED65834-AD37-7341-AAC1-1EC098AB1F33}" sibTransId="{AC79EC2D-9B53-794B-9E28-93B17B38154B}"/>
    <dgm:cxn modelId="{CE74D58D-664D-1949-93A6-1CC2A0CFAB86}" type="presParOf" srcId="{D70AE0DC-92BD-FB47-B7D2-6F2E00756B25}" destId="{4AF61B17-28CC-3D42-A55D-603EE0F42C3E}" srcOrd="0" destOrd="0" presId="urn:microsoft.com/office/officeart/2005/8/layout/cycle1"/>
    <dgm:cxn modelId="{7229E2EE-FF00-F941-ADFB-846B74AB8D9F}" type="presParOf" srcId="{D70AE0DC-92BD-FB47-B7D2-6F2E00756B25}" destId="{CBD3CE12-823C-D842-B607-570B9E14B810}" srcOrd="1" destOrd="0" presId="urn:microsoft.com/office/officeart/2005/8/layout/cycle1"/>
    <dgm:cxn modelId="{1F8A715F-61EB-7042-84B1-3A4AE19D321B}" type="presParOf" srcId="{D70AE0DC-92BD-FB47-B7D2-6F2E00756B25}" destId="{2E49D71F-AE0B-F34E-9E49-8905F6B46A6F}" srcOrd="2" destOrd="0" presId="urn:microsoft.com/office/officeart/2005/8/layout/cycle1"/>
    <dgm:cxn modelId="{10123FC9-2D35-A84C-839E-737F6E16D651}" type="presParOf" srcId="{D70AE0DC-92BD-FB47-B7D2-6F2E00756B25}" destId="{370BBBEC-988B-414F-8BE9-8946068E110D}" srcOrd="3" destOrd="0" presId="urn:microsoft.com/office/officeart/2005/8/layout/cycle1"/>
    <dgm:cxn modelId="{AFA30D82-556B-D04F-B229-40BBB7B5D53E}" type="presParOf" srcId="{D70AE0DC-92BD-FB47-B7D2-6F2E00756B25}" destId="{A5AB54CA-49C8-C74E-84D4-D2C49ADF928B}" srcOrd="4" destOrd="0" presId="urn:microsoft.com/office/officeart/2005/8/layout/cycle1"/>
    <dgm:cxn modelId="{E40FB467-496E-2E4D-9322-09DC8BBAFA9C}" type="presParOf" srcId="{D70AE0DC-92BD-FB47-B7D2-6F2E00756B25}" destId="{007ECD17-95F8-8F40-A3D1-B1A697F0D071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D3CE12-823C-D842-B607-570B9E14B810}">
      <dsp:nvSpPr>
        <dsp:cNvPr id="0" name=""/>
        <dsp:cNvSpPr/>
      </dsp:nvSpPr>
      <dsp:spPr>
        <a:xfrm>
          <a:off x="3381945" y="1409173"/>
          <a:ext cx="2042577" cy="20425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1" kern="1200" dirty="0"/>
            <a:t>After this session</a:t>
          </a:r>
          <a:endParaRPr lang="en-US" sz="23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>
              <a:solidFill>
                <a:schemeClr val="tx1"/>
              </a:solidFill>
            </a:rPr>
            <a:t>You learned some of the variability patterns and applied them.</a:t>
          </a:r>
          <a:endParaRPr lang="en-US" sz="1800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>
            <a:solidFill>
              <a:schemeClr val="tx1"/>
            </a:solidFill>
          </a:endParaRPr>
        </a:p>
      </dsp:txBody>
      <dsp:txXfrm>
        <a:off x="3381945" y="1409173"/>
        <a:ext cx="2042577" cy="2042577"/>
      </dsp:txXfrm>
    </dsp:sp>
    <dsp:sp modelId="{2E49D71F-AE0B-F34E-9E49-8905F6B46A6F}">
      <dsp:nvSpPr>
        <dsp:cNvPr id="0" name=""/>
        <dsp:cNvSpPr/>
      </dsp:nvSpPr>
      <dsp:spPr>
        <a:xfrm>
          <a:off x="645876" y="507997"/>
          <a:ext cx="4197247" cy="4197247"/>
        </a:xfrm>
        <a:prstGeom prst="circularArrow">
          <a:avLst>
            <a:gd name="adj1" fmla="val 9490"/>
            <a:gd name="adj2" fmla="val 685577"/>
            <a:gd name="adj3" fmla="val 7847744"/>
            <a:gd name="adj4" fmla="val 2266679"/>
            <a:gd name="adj5" fmla="val 11071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5AB54CA-49C8-C74E-84D4-D2C49ADF928B}">
      <dsp:nvSpPr>
        <dsp:cNvPr id="0" name=""/>
        <dsp:cNvSpPr/>
      </dsp:nvSpPr>
      <dsp:spPr>
        <a:xfrm>
          <a:off x="-47660" y="1409173"/>
          <a:ext cx="2233272" cy="20425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1" kern="1200" dirty="0"/>
            <a:t>Learning objectives</a:t>
          </a:r>
          <a:endParaRPr lang="en-US" sz="23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GB" sz="1800" b="0" i="0" kern="1200" dirty="0"/>
            <a:t>Apply and use </a:t>
          </a:r>
          <a:r>
            <a:rPr lang="en-GB" sz="1800" b="0" i="0" kern="1200" dirty="0" err="1"/>
            <a:t>GoF</a:t>
          </a:r>
          <a:r>
            <a:rPr lang="en-GB" sz="1800" b="0" i="0" kern="1200" dirty="0"/>
            <a:t> design patterns.</a:t>
          </a:r>
          <a:endParaRPr lang="en-GB" sz="1800" b="0" i="0" u="none" kern="1200" dirty="0"/>
        </a:p>
      </dsp:txBody>
      <dsp:txXfrm>
        <a:off x="-47660" y="1409173"/>
        <a:ext cx="2233272" cy="2042577"/>
      </dsp:txXfrm>
    </dsp:sp>
    <dsp:sp modelId="{007ECD17-95F8-8F40-A3D1-B1A697F0D071}">
      <dsp:nvSpPr>
        <dsp:cNvPr id="0" name=""/>
        <dsp:cNvSpPr/>
      </dsp:nvSpPr>
      <dsp:spPr>
        <a:xfrm>
          <a:off x="629087" y="164074"/>
          <a:ext cx="4197247" cy="4197247"/>
        </a:xfrm>
        <a:prstGeom prst="circularArrow">
          <a:avLst>
            <a:gd name="adj1" fmla="val 9490"/>
            <a:gd name="adj2" fmla="val 685577"/>
            <a:gd name="adj3" fmla="val 18647744"/>
            <a:gd name="adj4" fmla="val 13066679"/>
            <a:gd name="adj5" fmla="val 11071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1E0B6-8E26-4703-819C-A158C4D8551C}" type="datetimeFigureOut">
              <a:rPr lang="en-GB" smtClean="0"/>
              <a:t>01/02/2021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F7AF19-F5F6-4340-BC4B-4BEB8C9B5E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273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41F5F-2473-41C2-BA2C-9544F5BB1580}" type="slidenum">
              <a:rPr lang="en-GB" smtClean="0">
                <a:solidFill>
                  <a:prstClr val="black"/>
                </a:solidFill>
              </a:rPr>
              <a:pPr/>
              <a:t>1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698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7AF19-F5F6-4340-BC4B-4BEB8C9B5E5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78530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7AF19-F5F6-4340-BC4B-4BEB8C9B5E5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1280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7AF19-F5F6-4340-BC4B-4BEB8C9B5E5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1742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7AF19-F5F6-4340-BC4B-4BEB8C9B5E5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39983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7AF19-F5F6-4340-BC4B-4BEB8C9B5E5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6707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7AF19-F5F6-4340-BC4B-4BEB8C9B5E5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1483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7AF19-F5F6-4340-BC4B-4BEB8C9B5E5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153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7AF19-F5F6-4340-BC4B-4BEB8C9B5E5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90291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7AF19-F5F6-4340-BC4B-4BEB8C9B5E5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69423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7AF19-F5F6-4340-BC4B-4BEB8C9B5E5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2813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7AF19-F5F6-4340-BC4B-4BEB8C9B5E5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58153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7AF19-F5F6-4340-BC4B-4BEB8C9B5E5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971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7AF19-F5F6-4340-BC4B-4BEB8C9B5E5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47148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7AF19-F5F6-4340-BC4B-4BEB8C9B5E54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90784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7AF19-F5F6-4340-BC4B-4BEB8C9B5E54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5508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7AF19-F5F6-4340-BC4B-4BEB8C9B5E54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46253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7AF19-F5F6-4340-BC4B-4BEB8C9B5E54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20618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7AF19-F5F6-4340-BC4B-4BEB8C9B5E54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33049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7AF19-F5F6-4340-BC4B-4BEB8C9B5E54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61128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7AF19-F5F6-4340-BC4B-4BEB8C9B5E54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9417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7AF19-F5F6-4340-BC4B-4BEB8C9B5E54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6471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7AF19-F5F6-4340-BC4B-4BEB8C9B5E5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82603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7AF19-F5F6-4340-BC4B-4BEB8C9B5E54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3046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7AF19-F5F6-4340-BC4B-4BEB8C9B5E54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282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7AF19-F5F6-4340-BC4B-4BEB8C9B5E54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36432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7AF19-F5F6-4340-BC4B-4BEB8C9B5E5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49956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7AF19-F5F6-4340-BC4B-4BEB8C9B5E54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824986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7AF19-F5F6-4340-BC4B-4BEB8C9B5E5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2065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7AF19-F5F6-4340-BC4B-4BEB8C9B5E5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152514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7AF19-F5F6-4340-BC4B-4BEB8C9B5E5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042812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7AF19-F5F6-4340-BC4B-4BEB8C9B5E54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97867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7AF19-F5F6-4340-BC4B-4BEB8C9B5E54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1375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7AF19-F5F6-4340-BC4B-4BEB8C9B5E5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751167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B49CD-7E1B-C543-B23F-34FDB672E37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8818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B49CD-7E1B-C543-B23F-34FDB672E37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75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7AF19-F5F6-4340-BC4B-4BEB8C9B5E5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8966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7AF19-F5F6-4340-BC4B-4BEB8C9B5E5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181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7AF19-F5F6-4340-BC4B-4BEB8C9B5E5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470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7AF19-F5F6-4340-BC4B-4BEB8C9B5E5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2899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7AF19-F5F6-4340-BC4B-4BEB8C9B5E5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4516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mac1/Desktop/KCL%20LOGO%20WOB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mac1/Desktop/_DSC8668.jpg" TargetMode="Externa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file://localhost/Users/mac1/Desktop/KCL_box_red_485_rgb.png" TargetMode="Externa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mac1/Desktop/KCL_box_red_485_rgb.png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mac1/Desktop/KCL_box_red_485_rgb.png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mac1/Desktop/_DSC8668.jpg" TargetMode="Externa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file://localhost/Users/mac1/Desktop/KCL_box_red_485_rgb.png" TargetMode="External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mac1/Desktop/_DSC1517.jpg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file://localhost/Users/mac1/Desktop/KCL_box_red_485_rgb.png" TargetMode="Externa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mac1/Desktop/_DSC1517.jpg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file://localhost/Users/mac1/Desktop/KCL_box_red_485_rgb.png" TargetMode="Externa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Volumes/Day1_Data/WORK%20ARCHIVE/%20K/KING'S/11143%20KCL%20POWERPOINT%20UPDATE/BUILD/IMAGES/_DSC8361-rs.jpg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file://localhost/Users/mac1/Desktop/KCL_box_red_485_rgb.png" TargetMode="Externa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Volumes/Day1_Data/WORK%20ARCHIVE/%20K/KING'S/11143%20KCL%20POWERPOINT%20UPDATE/BUILD/IMAGES/_DSC8361-rs.jpg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file://localhost/Users/mac1/Desktop/KCL_box_red_485_rgb.png" TargetMode="Externa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K Cover slide">
    <p:bg>
      <p:bgPr>
        <a:solidFill>
          <a:srgbClr val="D808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CL-LOGO-INTERNATIONAL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958" y="1397958"/>
            <a:ext cx="7814084" cy="406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93044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- te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52364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- sea blu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81738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text and bullets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>
                <a:solidFill>
                  <a:srgbClr val="0A2D50"/>
                </a:solidFill>
                <a:latin typeface="Impact"/>
                <a:cs typeface="Impact"/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2000">
                <a:latin typeface="Georgia"/>
                <a:cs typeface="Georgia"/>
              </a:defRPr>
            </a:lvl2pPr>
            <a:lvl3pPr marL="269875" indent="-269875">
              <a:lnSpc>
                <a:spcPct val="120000"/>
              </a:lnSpc>
              <a:spcBef>
                <a:spcPts val="0"/>
              </a:spcBef>
              <a:defRPr sz="2000">
                <a:latin typeface="Georgia"/>
                <a:cs typeface="Georgia"/>
              </a:defRPr>
            </a:lvl3pPr>
            <a:lvl4pPr marL="539750" indent="-269875">
              <a:lnSpc>
                <a:spcPct val="120000"/>
              </a:lnSpc>
              <a:spcBef>
                <a:spcPts val="0"/>
              </a:spcBef>
              <a:defRPr sz="2000">
                <a:latin typeface="Georgia"/>
                <a:cs typeface="Georgia"/>
              </a:defRPr>
            </a:lvl4pPr>
            <a:lvl5pPr marL="809625" indent="-269875">
              <a:lnSpc>
                <a:spcPct val="120000"/>
              </a:lnSpc>
              <a:spcBef>
                <a:spcPts val="0"/>
              </a:spcBef>
              <a:defRPr sz="2000">
                <a:latin typeface="Georgia"/>
                <a:cs typeface="Georgi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>
                <a:latin typeface="Georgia"/>
                <a:cs typeface="Georgia"/>
              </a:defRPr>
            </a:lvl1pPr>
          </a:lstStyle>
          <a:p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Georgia"/>
                <a:cs typeface="Georgia"/>
              </a:defRPr>
            </a:lvl1pPr>
          </a:lstStyle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52000" y="6498000"/>
            <a:ext cx="960000" cy="360000"/>
          </a:xfrm>
        </p:spPr>
        <p:txBody>
          <a:bodyPr/>
          <a:lstStyle>
            <a:lvl1pPr>
              <a:defRPr sz="1000">
                <a:latin typeface="Georgia"/>
                <a:cs typeface="Georgia"/>
              </a:defRPr>
            </a:lvl1pPr>
          </a:lstStyle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rgbClr val="C2B6A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90185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 - text and bullets">
    <p:bg>
      <p:bgPr>
        <a:solidFill>
          <a:srgbClr val="C8E128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>
                <a:solidFill>
                  <a:srgbClr val="0A2D50"/>
                </a:solidFill>
                <a:latin typeface="Impact"/>
                <a:cs typeface="Impact"/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2000">
                <a:latin typeface="Georgia"/>
                <a:cs typeface="Georgia"/>
              </a:defRPr>
            </a:lvl2pPr>
            <a:lvl3pPr marL="269875" indent="-269875">
              <a:lnSpc>
                <a:spcPct val="120000"/>
              </a:lnSpc>
              <a:spcBef>
                <a:spcPts val="0"/>
              </a:spcBef>
              <a:defRPr sz="2000">
                <a:latin typeface="Georgia"/>
                <a:cs typeface="Georgia"/>
              </a:defRPr>
            </a:lvl3pPr>
            <a:lvl4pPr marL="539750" indent="-269875">
              <a:lnSpc>
                <a:spcPct val="120000"/>
              </a:lnSpc>
              <a:spcBef>
                <a:spcPts val="0"/>
              </a:spcBef>
              <a:defRPr sz="2000">
                <a:latin typeface="Georgia"/>
                <a:cs typeface="Georgia"/>
              </a:defRPr>
            </a:lvl4pPr>
            <a:lvl5pPr marL="809625" indent="-269875">
              <a:lnSpc>
                <a:spcPct val="120000"/>
              </a:lnSpc>
              <a:spcBef>
                <a:spcPts val="0"/>
              </a:spcBef>
              <a:defRPr sz="2000">
                <a:latin typeface="Georgia"/>
                <a:cs typeface="Georgi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>
                <a:latin typeface="Georgia"/>
                <a:cs typeface="Georgia"/>
              </a:defRPr>
            </a:lvl1pPr>
          </a:lstStyle>
          <a:p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Georgia"/>
                <a:cs typeface="Georgia"/>
              </a:defRPr>
            </a:lvl1pPr>
          </a:lstStyle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52000" y="6498000"/>
            <a:ext cx="960000" cy="360000"/>
          </a:xfrm>
        </p:spPr>
        <p:txBody>
          <a:bodyPr/>
          <a:lstStyle>
            <a:lvl1pPr>
              <a:defRPr sz="1000">
                <a:latin typeface="Georgia"/>
                <a:cs typeface="Georgia"/>
              </a:defRPr>
            </a:lvl1pPr>
          </a:lstStyle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rgbClr val="C2B6A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45604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 - bullets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69875" indent="-269875">
              <a:lnSpc>
                <a:spcPct val="120000"/>
              </a:lnSpc>
              <a:spcBef>
                <a:spcPts val="0"/>
              </a:spcBef>
              <a:defRPr sz="2000">
                <a:latin typeface="Georgia"/>
                <a:cs typeface="Georgia"/>
              </a:defRPr>
            </a:lvl1pPr>
            <a:lvl2pPr marL="539750" indent="-269875">
              <a:lnSpc>
                <a:spcPct val="120000"/>
              </a:lnSpc>
              <a:spcBef>
                <a:spcPts val="0"/>
              </a:spcBef>
              <a:defRPr sz="2000">
                <a:latin typeface="Georgia"/>
                <a:cs typeface="Georgia"/>
              </a:defRPr>
            </a:lvl2pPr>
            <a:lvl3pPr marL="809625" indent="-269875">
              <a:lnSpc>
                <a:spcPct val="120000"/>
              </a:lnSpc>
              <a:spcBef>
                <a:spcPts val="0"/>
              </a:spcBef>
              <a:defRPr sz="2000">
                <a:latin typeface="Georgia"/>
                <a:cs typeface="Georgia"/>
              </a:defRPr>
            </a:lvl3pPr>
            <a:lvl4pPr marL="1079500" indent="-269875">
              <a:lnSpc>
                <a:spcPct val="120000"/>
              </a:lnSpc>
              <a:spcBef>
                <a:spcPts val="0"/>
              </a:spcBef>
              <a:defRPr sz="2000">
                <a:latin typeface="Georgia"/>
                <a:cs typeface="Georgia"/>
              </a:defRPr>
            </a:lvl4pPr>
            <a:lvl5pPr marL="1341438" indent="-261938">
              <a:lnSpc>
                <a:spcPct val="120000"/>
              </a:lnSpc>
              <a:spcBef>
                <a:spcPts val="0"/>
              </a:spcBef>
              <a:defRPr sz="2000">
                <a:latin typeface="Georgia"/>
                <a:cs typeface="Georgi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>
                <a:latin typeface="Georgia"/>
                <a:cs typeface="Georgia"/>
              </a:defRPr>
            </a:lvl1pPr>
          </a:lstStyle>
          <a:p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Georgia"/>
                <a:cs typeface="Georgia"/>
              </a:defRPr>
            </a:lvl1pPr>
          </a:lstStyle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52000" y="6498000"/>
            <a:ext cx="960000" cy="360000"/>
          </a:xfrm>
        </p:spPr>
        <p:txBody>
          <a:bodyPr/>
          <a:lstStyle>
            <a:lvl1pPr>
              <a:defRPr sz="1000">
                <a:latin typeface="Georgia"/>
                <a:cs typeface="Georgia"/>
              </a:defRPr>
            </a:lvl1pPr>
          </a:lstStyle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42082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 - text and bullets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0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0A2D50"/>
                </a:solidFill>
                <a:latin typeface="Impact"/>
                <a:cs typeface="Impact"/>
              </a:defRPr>
            </a:lvl1pPr>
            <a:lvl2pPr marL="0" indent="0">
              <a:buNone/>
              <a:defRPr sz="2000"/>
            </a:lvl2pPr>
            <a:lvl3pPr marL="269875" indent="-269875">
              <a:defRPr sz="2000"/>
            </a:lvl3pPr>
            <a:lvl4pPr marL="539750" indent="-269875">
              <a:defRPr sz="2000"/>
            </a:lvl4pPr>
            <a:lvl5pPr marL="809625" indent="-269875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6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0A2D50"/>
                </a:solidFill>
                <a:latin typeface="Impact"/>
                <a:cs typeface="Impact"/>
              </a:defRPr>
            </a:lvl1pPr>
            <a:lvl2pPr marL="0" indent="0">
              <a:buNone/>
              <a:defRPr sz="2000"/>
            </a:lvl2pPr>
            <a:lvl3pPr marL="269875" indent="-269875">
              <a:defRPr sz="2000"/>
            </a:lvl3pPr>
            <a:lvl4pPr marL="539750" indent="-269875">
              <a:defRPr sz="2000"/>
            </a:lvl4pPr>
            <a:lvl5pPr marL="809625" indent="-269875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A2D5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19811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 - bullets only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0000" y="1088721"/>
            <a:ext cx="5376000" cy="48605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6000" y="1088721"/>
            <a:ext cx="5376000" cy="48605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A2D5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78881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1  with caption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0000" y="1088721"/>
            <a:ext cx="11232000" cy="46805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00" y="5949280"/>
            <a:ext cx="11232000" cy="5487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A2D5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13152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 6 with caption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0001" y="1088720"/>
            <a:ext cx="3600028" cy="22502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00" y="5949280"/>
            <a:ext cx="11232000" cy="5487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A2D5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3"/>
          </p:nvPr>
        </p:nvSpPr>
        <p:spPr>
          <a:xfrm>
            <a:off x="480001" y="3519000"/>
            <a:ext cx="3600028" cy="22546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/>
          </p:nvPr>
        </p:nvSpPr>
        <p:spPr>
          <a:xfrm>
            <a:off x="8111971" y="1088720"/>
            <a:ext cx="3603072" cy="22502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idx="15"/>
          </p:nvPr>
        </p:nvSpPr>
        <p:spPr>
          <a:xfrm>
            <a:off x="8111971" y="3519000"/>
            <a:ext cx="3603072" cy="22546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4" name="Picture Placeholder 2"/>
          <p:cNvSpPr>
            <a:spLocks noGrp="1"/>
          </p:cNvSpPr>
          <p:nvPr>
            <p:ph type="pic" idx="16"/>
          </p:nvPr>
        </p:nvSpPr>
        <p:spPr>
          <a:xfrm>
            <a:off x="4295985" y="1088720"/>
            <a:ext cx="3603072" cy="22502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idx="17"/>
          </p:nvPr>
        </p:nvSpPr>
        <p:spPr>
          <a:xfrm>
            <a:off x="4295985" y="3519000"/>
            <a:ext cx="3603072" cy="22546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64185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 4 with caption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0000" y="1088720"/>
            <a:ext cx="5496000" cy="22502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00" y="5949280"/>
            <a:ext cx="11232000" cy="5487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A2D5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3"/>
          </p:nvPr>
        </p:nvSpPr>
        <p:spPr>
          <a:xfrm>
            <a:off x="480000" y="3519000"/>
            <a:ext cx="5496000" cy="22546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/>
          </p:nvPr>
        </p:nvSpPr>
        <p:spPr>
          <a:xfrm>
            <a:off x="6216000" y="1088720"/>
            <a:ext cx="5499043" cy="22502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idx="15"/>
          </p:nvPr>
        </p:nvSpPr>
        <p:spPr>
          <a:xfrm>
            <a:off x="6216000" y="3519000"/>
            <a:ext cx="5499043" cy="22546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61434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bottom - a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_DSC1517.jpg"/>
          <p:cNvPicPr>
            <a:picLocks noChangeAspect="1"/>
          </p:cNvPicPr>
          <p:nvPr userDrawn="1"/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1" r="9016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3460750"/>
            <a:ext cx="12192000" cy="339725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50000"/>
                </a:schemeClr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2708276"/>
            <a:ext cx="11232000" cy="2709726"/>
          </a:xfrm>
        </p:spPr>
        <p:txBody>
          <a:bodyPr anchor="b" anchorCtr="0"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9912000" y="1"/>
            <a:ext cx="2280000" cy="1303021"/>
            <a:chOff x="7949775" y="1"/>
            <a:chExt cx="1194225" cy="910000"/>
          </a:xfrm>
        </p:grpSpPr>
        <p:sp>
          <p:nvSpPr>
            <p:cNvPr id="7" name="Rectangle 6"/>
            <p:cNvSpPr/>
            <p:nvPr userDrawn="1"/>
          </p:nvSpPr>
          <p:spPr>
            <a:xfrm>
              <a:off x="7949775" y="1"/>
              <a:ext cx="1194225" cy="91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9" name="KCL-LOGO-UK-1.png"/>
            <p:cNvPicPr>
              <a:picLocks noChangeAspect="1"/>
            </p:cNvPicPr>
            <p:nvPr userDrawn="1"/>
          </p:nvPicPr>
          <p:blipFill>
            <a:blip r:embed="rId4" r:link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9775" y="258"/>
              <a:ext cx="1194225" cy="9094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2027481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bullets and image - alt 1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0000" y="1088721"/>
            <a:ext cx="5376000" cy="48605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A2D5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339901" y="1089025"/>
            <a:ext cx="5372100" cy="4860925"/>
          </a:xfrm>
        </p:spPr>
        <p:txBody>
          <a:bodyPr/>
          <a:lstStyle/>
          <a:p>
            <a:r>
              <a:rPr lang="en-GB"/>
              <a:t>Drag picture to placeholder or click icon to add</a:t>
            </a:r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833033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bullets and image - alt 2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6000" y="1088721"/>
            <a:ext cx="5376000" cy="48605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A2D5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80001" y="1089025"/>
            <a:ext cx="5372100" cy="4860925"/>
          </a:xfrm>
        </p:spPr>
        <p:txBody>
          <a:bodyPr/>
          <a:lstStyle/>
          <a:p>
            <a:r>
              <a:rPr lang="en-GB"/>
              <a:t>Drag picture to placeholder or click icon to add</a:t>
            </a:r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021414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- text/bullets and image - alt 1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0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0A2D50"/>
                </a:solidFill>
                <a:latin typeface="Impact"/>
                <a:cs typeface="Impact"/>
              </a:defRPr>
            </a:lvl1pPr>
            <a:lvl2pPr marL="0" indent="0">
              <a:buNone/>
              <a:defRPr sz="2000"/>
            </a:lvl2pPr>
            <a:lvl3pPr marL="269875" indent="-269875">
              <a:defRPr sz="2000"/>
            </a:lvl3pPr>
            <a:lvl4pPr marL="539750" indent="-269875">
              <a:defRPr sz="2000"/>
            </a:lvl4pPr>
            <a:lvl5pPr marL="809625" indent="-269875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A2D5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335667" y="1089025"/>
            <a:ext cx="5376333" cy="4860925"/>
          </a:xfrm>
        </p:spPr>
        <p:txBody>
          <a:bodyPr/>
          <a:lstStyle/>
          <a:p>
            <a:r>
              <a:rPr lang="en-GB"/>
              <a:t>Drag picture to placeholder or click icon to add</a:t>
            </a:r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439840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- text/bullets and image - alt 2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6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0A2D50"/>
                </a:solidFill>
                <a:latin typeface="Impact"/>
                <a:cs typeface="Impact"/>
              </a:defRPr>
            </a:lvl1pPr>
            <a:lvl2pPr marL="0" indent="0">
              <a:buNone/>
              <a:defRPr sz="2000"/>
            </a:lvl2pPr>
            <a:lvl3pPr marL="269875" indent="-269875">
              <a:defRPr sz="2000"/>
            </a:lvl3pPr>
            <a:lvl4pPr marL="539750" indent="-269875">
              <a:defRPr sz="2000"/>
            </a:lvl4pPr>
            <a:lvl5pPr marL="809625" indent="-269875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A2D5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80000" y="1088356"/>
            <a:ext cx="5376333" cy="4860925"/>
          </a:xfrm>
        </p:spPr>
        <p:txBody>
          <a:bodyPr/>
          <a:lstStyle/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2379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p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00" y="3420000"/>
            <a:ext cx="11232000" cy="2520000"/>
          </a:xfrm>
        </p:spPr>
        <p:txBody>
          <a:bodyPr anchor="b" anchorCtr="0">
            <a:normAutofit/>
          </a:bodyPr>
          <a:lstStyle>
            <a:lvl1pPr>
              <a:defRPr sz="1600" b="0" baseline="0">
                <a:solidFill>
                  <a:srgbClr val="FFFFFF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00" y="6120001"/>
            <a:ext cx="11232000" cy="358407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1200"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grpSp>
        <p:nvGrpSpPr>
          <p:cNvPr id="12" name="Group 11"/>
          <p:cNvGrpSpPr>
            <a:grpSpLocks noChangeAspect="1"/>
          </p:cNvGrpSpPr>
          <p:nvPr userDrawn="1"/>
        </p:nvGrpSpPr>
        <p:grpSpPr>
          <a:xfrm>
            <a:off x="9912000" y="1"/>
            <a:ext cx="2280000" cy="1303021"/>
            <a:chOff x="7949775" y="1"/>
            <a:chExt cx="1194225" cy="910000"/>
          </a:xfrm>
        </p:grpSpPr>
        <p:sp>
          <p:nvSpPr>
            <p:cNvPr id="13" name="Rectangle 12"/>
            <p:cNvSpPr/>
            <p:nvPr userDrawn="1"/>
          </p:nvSpPr>
          <p:spPr>
            <a:xfrm>
              <a:off x="7949775" y="1"/>
              <a:ext cx="1194225" cy="91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14" name="KCL-LOGO-UK-1.png"/>
            <p:cNvPicPr>
              <a:picLocks noChangeAspect="1"/>
            </p:cNvPicPr>
            <p:nvPr userDrawn="1"/>
          </p:nvPicPr>
          <p:blipFill>
            <a:blip r:embed="rId2" r:link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9775" y="258"/>
              <a:ext cx="1194225" cy="9094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2750540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A04D54F-FA85-F344-8424-FB00D2AE8D01}" type="slidenum">
              <a:rPr lang="en-US" smtClean="0">
                <a:solidFill>
                  <a:srgbClr val="0A2D50"/>
                </a:solidFill>
              </a:rPr>
              <a:pPr defTabSz="457200"/>
              <a:t>‹#›</a:t>
            </a:fld>
            <a:endParaRPr lang="en-US" dirty="0">
              <a:solidFill>
                <a:srgbClr val="0A2D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633531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lie mit Bullet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40" y="152400"/>
            <a:ext cx="11379200" cy="77627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32000" y="1144800"/>
            <a:ext cx="11379040" cy="4713092"/>
          </a:xfrm>
        </p:spPr>
        <p:txBody>
          <a:bodyPr/>
          <a:lstStyle>
            <a:lvl1pPr>
              <a:buFont typeface="Wingdings" pitchFamily="2" charset="2"/>
              <a:buChar char="§"/>
              <a:defRPr/>
            </a:lvl1pPr>
            <a:lvl2pPr>
              <a:buSzPct val="100000"/>
              <a:buFont typeface="Wingdings" pitchFamily="2" charset="2"/>
              <a:buChar char="§"/>
              <a:defRPr/>
            </a:lvl2pPr>
            <a:lvl3pPr marL="1076325" indent="-190500">
              <a:buSzPct val="100000"/>
              <a:buFont typeface="Wingdings" pitchFamily="2" charset="2"/>
              <a:buChar char="§"/>
              <a:defRPr/>
            </a:lvl3pPr>
            <a:lvl4pPr>
              <a:buFont typeface="Wingdings" pitchFamily="2" charset="2"/>
              <a:buChar char="§"/>
              <a:defRPr/>
            </a:lvl4pPr>
            <a:lvl5pPr>
              <a:buFont typeface="Wingdings" pitchFamily="2" charset="2"/>
              <a:buChar char="§"/>
              <a:defRPr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443780-57C9-4360-B69A-5F9AC7F58BC5}" type="slidenum">
              <a:rPr lang="de-DE" altLang="de-DE"/>
              <a:pPr/>
              <a:t>‹#›</a:t>
            </a:fld>
            <a:endParaRPr lang="de-DE" altLang="de-DE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(c) King's College London, {steffen.zschaler | leonardo.magela}@kcl.ac.uk</a:t>
            </a:r>
          </a:p>
        </p:txBody>
      </p:sp>
    </p:spTree>
    <p:extLst>
      <p:ext uri="{BB962C8B-B14F-4D97-AF65-F5344CB8AC3E}">
        <p14:creationId xmlns:p14="http://schemas.microsoft.com/office/powerpoint/2010/main" val="30067706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lie mit Untertitel und Bullet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40" y="152400"/>
            <a:ext cx="11379200" cy="41908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432000" y="571480"/>
            <a:ext cx="11379040" cy="357208"/>
          </a:xfrm>
        </p:spPr>
        <p:txBody>
          <a:bodyPr/>
          <a:lstStyle>
            <a:lvl1pPr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32000" y="1144800"/>
            <a:ext cx="11379040" cy="4713092"/>
          </a:xfrm>
        </p:spPr>
        <p:txBody>
          <a:bodyPr/>
          <a:lstStyle>
            <a:lvl1pPr>
              <a:buFont typeface="Wingdings" pitchFamily="2" charset="2"/>
              <a:buChar char="§"/>
              <a:defRPr/>
            </a:lvl1pPr>
            <a:lvl2pPr>
              <a:buSzPct val="100000"/>
              <a:buFont typeface="Wingdings" pitchFamily="2" charset="2"/>
              <a:buChar char="§"/>
              <a:defRPr/>
            </a:lvl2pPr>
            <a:lvl3pPr marL="1076325" indent="-190500">
              <a:buSzPct val="100000"/>
              <a:buFont typeface="Wingdings" pitchFamily="2" charset="2"/>
              <a:buChar char="§"/>
              <a:defRPr/>
            </a:lvl3pPr>
            <a:lvl4pPr>
              <a:buFont typeface="Wingdings" pitchFamily="2" charset="2"/>
              <a:buChar char="§"/>
              <a:defRPr/>
            </a:lvl4pPr>
            <a:lvl5pPr>
              <a:buFont typeface="Wingdings" pitchFamily="2" charset="2"/>
              <a:buChar char="§"/>
              <a:defRPr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686C37-B7F3-4E7E-A624-401BE8AEA9F5}" type="slidenum">
              <a:rPr lang="de-DE" altLang="de-DE"/>
              <a:pPr/>
              <a:t>‹#›</a:t>
            </a:fld>
            <a:endParaRPr lang="de-DE" altLang="de-DE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(c) King's College London, {steffen.zschaler | leonardo.magela}@kcl.ac.uk</a:t>
            </a:r>
          </a:p>
        </p:txBody>
      </p:sp>
    </p:spTree>
    <p:extLst>
      <p:ext uri="{BB962C8B-B14F-4D97-AF65-F5344CB8AC3E}">
        <p14:creationId xmlns:p14="http://schemas.microsoft.com/office/powerpoint/2010/main" val="32363018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King's College London, {steffen.zschaler | leonardo.magela}@kcl.ac.uk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4AD586-7C25-0244-A129-E014CC0A16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60454"/>
      </p:ext>
    </p:extLst>
  </p:cSld>
  <p:clrMapOvr>
    <a:masterClrMapping/>
  </p:clrMapOvr>
  <p:transition spd="med">
    <p:wipe dir="r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d page">
    <p:bg>
      <p:bgPr>
        <a:solidFill>
          <a:srgbClr val="5A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ED64C56-7BE9-5D41-824D-0319FFA616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9623" y="3420000"/>
            <a:ext cx="11231999" cy="25200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b="1" dirty="0">
                <a:solidFill>
                  <a:schemeClr val="bg1"/>
                </a:solidFill>
              </a:rPr>
              <a:t>Contact details/for more information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Contact details 1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Contact details 2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Contact details 3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+44 (0)20 7848 XXXX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 err="1">
                <a:solidFill>
                  <a:schemeClr val="bg1"/>
                </a:solidFill>
              </a:rPr>
              <a:t>xxxx@kcl.ac.uk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 err="1">
                <a:solidFill>
                  <a:schemeClr val="bg1"/>
                </a:solidFill>
              </a:rPr>
              <a:t>www.kcl.ac.uk</a:t>
            </a:r>
            <a:r>
              <a:rPr lang="en-GB" dirty="0">
                <a:solidFill>
                  <a:schemeClr val="bg1"/>
                </a:solidFill>
              </a:rPr>
              <a:t>/</a:t>
            </a:r>
            <a:r>
              <a:rPr lang="en-GB" dirty="0" err="1">
                <a:solidFill>
                  <a:schemeClr val="bg1"/>
                </a:solidFill>
              </a:rPr>
              <a:t>xxxx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9623" y="2184934"/>
            <a:ext cx="7662972" cy="1053665"/>
          </a:xfrm>
        </p:spPr>
        <p:txBody>
          <a:bodyPr anchor="b" anchorCtr="0">
            <a:normAutofit/>
          </a:bodyPr>
          <a:lstStyle>
            <a:lvl1pPr>
              <a:defRPr sz="450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GB" dirty="0"/>
              <a:t>Thank you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>
          <a:xfrm>
            <a:off x="10489316" y="1"/>
            <a:ext cx="1702684" cy="1303021"/>
            <a:chOff x="7949775" y="1"/>
            <a:chExt cx="1194225" cy="910000"/>
          </a:xfrm>
        </p:grpSpPr>
        <p:sp>
          <p:nvSpPr>
            <p:cNvPr id="8" name="Rectangle 7"/>
            <p:cNvSpPr/>
            <p:nvPr userDrawn="1"/>
          </p:nvSpPr>
          <p:spPr>
            <a:xfrm>
              <a:off x="7949775" y="1"/>
              <a:ext cx="1194225" cy="91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2"/>
            </a:p>
          </p:txBody>
        </p:sp>
        <p:pic>
          <p:nvPicPr>
            <p:cNvPr id="9" name="KCL-LOGO-UK-1.png"/>
            <p:cNvPicPr>
              <a:picLocks noChangeAspect="1"/>
            </p:cNvPicPr>
            <p:nvPr userDrawn="1"/>
          </p:nvPicPr>
          <p:blipFill>
            <a:blip r:embed="rId2" r:link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949775" y="258"/>
              <a:ext cx="1194225" cy="909486"/>
            </a:xfrm>
            <a:prstGeom prst="rect">
              <a:avLst/>
            </a:prstGeom>
          </p:spPr>
        </p:pic>
      </p:grp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62F5BC61-7D93-C442-AAE8-F327F7EC18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9623" y="6121401"/>
            <a:ext cx="11231999" cy="380749"/>
          </a:xfrm>
        </p:spPr>
        <p:txBody>
          <a:bodyPr wrap="square">
            <a:noAutofit/>
          </a:bodyPr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Tx/>
              <a:buFont typeface="Arial"/>
              <a:buNone/>
              <a:tabLst/>
              <a:defRPr sz="1200">
                <a:solidFill>
                  <a:schemeClr val="bg1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Tx/>
              <a:buFont typeface="Arial"/>
              <a:buNone/>
              <a:tabLst/>
              <a:defRPr/>
            </a:pPr>
            <a:r>
              <a:rPr lang="en-US" sz="1600" dirty="0">
                <a:latin typeface="Georgia" panose="02040502050405020303" pitchFamily="18" charset="0"/>
              </a:rPr>
              <a:t>© 2020 King’s College London. All rights reserved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62499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joint - a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_DSC1517.jpg"/>
          <p:cNvPicPr>
            <a:picLocks noChangeAspect="1"/>
          </p:cNvPicPr>
          <p:nvPr userDrawn="1"/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1" t="-6022" r="9016" b="18999"/>
          <a:stretch>
            <a:fillRect/>
          </a:stretch>
        </p:blipFill>
        <p:spPr>
          <a:xfrm>
            <a:off x="-1" y="-413131"/>
            <a:ext cx="12192000" cy="596810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0"/>
            <a:ext cx="12192000" cy="339725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50000"/>
                </a:schemeClr>
              </a:gs>
              <a:gs pos="100000">
                <a:srgbClr val="FFFFFF">
                  <a:alpha val="0"/>
                </a:srgb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180000"/>
            <a:ext cx="11232000" cy="1080000"/>
          </a:xfrm>
        </p:spPr>
        <p:txBody>
          <a:bodyPr anchor="t" anchorCtr="0"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1440000"/>
            <a:ext cx="11232000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80484" y="5726296"/>
            <a:ext cx="8985955" cy="951707"/>
          </a:xfrm>
        </p:spPr>
        <p:txBody>
          <a:bodyPr/>
          <a:lstStyle/>
          <a:p>
            <a:r>
              <a:rPr lang="en-GB"/>
              <a:t>Drag picture to placeholder or click icon to add</a:t>
            </a:r>
            <a:endParaRPr lang="en-US" dirty="0"/>
          </a:p>
        </p:txBody>
      </p:sp>
      <p:pic>
        <p:nvPicPr>
          <p:cNvPr id="12" name="KCL-LOGO-UK-1.png"/>
          <p:cNvPicPr>
            <a:picLocks noChangeAspect="1"/>
          </p:cNvPicPr>
          <p:nvPr userDrawn="1"/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000" y="5555716"/>
            <a:ext cx="228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116554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lumns – text/bullets and image – alt 2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Two columns – text/bullets and image – alt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336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sz="1991">
                <a:solidFill>
                  <a:srgbClr val="0A2D50"/>
                </a:solidFill>
                <a:latin typeface="Impact"/>
                <a:cs typeface="Impact"/>
              </a:defRPr>
            </a:lvl1pPr>
            <a:lvl2pPr marL="0" indent="0">
              <a:buNone/>
              <a:defRPr sz="1991"/>
            </a:lvl2pPr>
            <a:lvl3pPr marL="268715" indent="-268715">
              <a:defRPr sz="1991"/>
            </a:lvl3pPr>
            <a:lvl4pPr marL="537429" indent="-268715">
              <a:defRPr sz="1991"/>
            </a:lvl4pPr>
            <a:lvl5pPr marL="806144" indent="-268715">
              <a:defRPr sz="1991"/>
            </a:lvl5pPr>
            <a:lvl6pPr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r>
              <a:rPr lang="en-US" dirty="0"/>
              <a:t>First line of text/heading/intro would go here, remove bullet (indent x0)</a:t>
            </a:r>
          </a:p>
          <a:p>
            <a:pPr lvl="1"/>
            <a:r>
              <a:rPr lang="en-US" dirty="0"/>
              <a:t>Second line of text would go here (remove bullet, indent x1)</a:t>
            </a:r>
          </a:p>
          <a:p>
            <a:pPr lvl="2"/>
            <a:r>
              <a:rPr lang="en-US" dirty="0"/>
              <a:t>First level bullet point (indent x2)</a:t>
            </a:r>
          </a:p>
          <a:p>
            <a:pPr lvl="3"/>
            <a:r>
              <a:rPr lang="en-US" dirty="0"/>
              <a:t>Second level bullet point (indent x3)</a:t>
            </a:r>
          </a:p>
          <a:p>
            <a:pPr lvl="4"/>
            <a:r>
              <a:rPr lang="en-US" dirty="0"/>
              <a:t>Third level bullet point (indent x4)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Georgia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Georgia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(c) King's College London, {steffen.zschaler | leonardo.magela}@kcl.ac.uk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Georgia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80001" y="1088356"/>
            <a:ext cx="5376333" cy="4860925"/>
          </a:xfrm>
        </p:spPr>
        <p:txBody>
          <a:bodyPr/>
          <a:lstStyle/>
          <a:p>
            <a:r>
              <a:rPr lang="en-GB"/>
              <a:t>Drag picture to placeholder or click icon to add</a:t>
            </a:r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11579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a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_DSC1517.jpg" descr="/Users/mac1/Desktop/_DSC1517.jpg"/>
          <p:cNvPicPr>
            <a:picLocks noChangeAspect="1"/>
          </p:cNvPicPr>
          <p:nvPr userDrawn="1"/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89" t="488" r="1" b="790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3460750"/>
            <a:ext cx="12192000" cy="339725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80000"/>
                </a:schemeClr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10800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grpSp>
        <p:nvGrpSpPr>
          <p:cNvPr id="12" name="Group 11"/>
          <p:cNvGrpSpPr>
            <a:grpSpLocks noChangeAspect="1"/>
          </p:cNvGrpSpPr>
          <p:nvPr userDrawn="1"/>
        </p:nvGrpSpPr>
        <p:grpSpPr>
          <a:xfrm>
            <a:off x="9912000" y="1"/>
            <a:ext cx="2280000" cy="1303021"/>
            <a:chOff x="7949775" y="1"/>
            <a:chExt cx="1194225" cy="910000"/>
          </a:xfrm>
        </p:grpSpPr>
        <p:sp>
          <p:nvSpPr>
            <p:cNvPr id="14" name="Rectangle 13"/>
            <p:cNvSpPr/>
            <p:nvPr userDrawn="1"/>
          </p:nvSpPr>
          <p:spPr>
            <a:xfrm>
              <a:off x="7949775" y="1"/>
              <a:ext cx="1194225" cy="91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15" name="KCL-LOGO-UK-1.png"/>
            <p:cNvPicPr>
              <a:picLocks noChangeAspect="1"/>
            </p:cNvPicPr>
            <p:nvPr userDrawn="1"/>
          </p:nvPicPr>
          <p:blipFill>
            <a:blip r:embed="rId4" r:link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9775" y="258"/>
              <a:ext cx="1194225" cy="9094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7797125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joint - a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_DSC1517.jpg" descr="/Users/mac1/Desktop/_DSC1517.jpg"/>
          <p:cNvPicPr>
            <a:picLocks noChangeAspect="1"/>
          </p:cNvPicPr>
          <p:nvPr userDrawn="1"/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89" t="487" r="1" b="25310"/>
          <a:stretch>
            <a:fillRect/>
          </a:stretch>
        </p:blipFill>
        <p:spPr>
          <a:xfrm>
            <a:off x="0" y="1"/>
            <a:ext cx="12192000" cy="5554979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0"/>
            <a:ext cx="12192000" cy="339725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50000"/>
                </a:schemeClr>
              </a:gs>
              <a:gs pos="100000">
                <a:srgbClr val="FFFFFF">
                  <a:alpha val="0"/>
                </a:srgb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180001"/>
            <a:ext cx="11232000" cy="1080000"/>
          </a:xfrm>
        </p:spPr>
        <p:txBody>
          <a:bodyPr anchor="t" anchorCtr="0"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1440000"/>
            <a:ext cx="11232000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80483" y="5726296"/>
            <a:ext cx="9005759" cy="951707"/>
          </a:xfrm>
        </p:spPr>
        <p:txBody>
          <a:bodyPr/>
          <a:lstStyle/>
          <a:p>
            <a:r>
              <a:rPr lang="en-GB"/>
              <a:t>Drag picture to placeholder or click icon to add</a:t>
            </a:r>
            <a:endParaRPr lang="en-US" dirty="0"/>
          </a:p>
        </p:txBody>
      </p:sp>
      <p:pic>
        <p:nvPicPr>
          <p:cNvPr id="10" name="KCL-LOGO-UK-1.png"/>
          <p:cNvPicPr>
            <a:picLocks noChangeAspect="1"/>
          </p:cNvPicPr>
          <p:nvPr userDrawn="1"/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000" y="5555716"/>
            <a:ext cx="228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15479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a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_DSC1517.jpg"/>
          <p:cNvPicPr>
            <a:picLocks noChangeAspect="1"/>
          </p:cNvPicPr>
          <p:nvPr userDrawn="1"/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45" r="4990" b="597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3460750"/>
            <a:ext cx="12192000" cy="339725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80000"/>
                </a:schemeClr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10800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grpSp>
        <p:nvGrpSpPr>
          <p:cNvPr id="12" name="Group 11"/>
          <p:cNvGrpSpPr>
            <a:grpSpLocks noChangeAspect="1"/>
          </p:cNvGrpSpPr>
          <p:nvPr userDrawn="1"/>
        </p:nvGrpSpPr>
        <p:grpSpPr>
          <a:xfrm>
            <a:off x="9912000" y="1"/>
            <a:ext cx="2280000" cy="1303021"/>
            <a:chOff x="7949775" y="1"/>
            <a:chExt cx="1194225" cy="910000"/>
          </a:xfrm>
        </p:grpSpPr>
        <p:sp>
          <p:nvSpPr>
            <p:cNvPr id="14" name="Rectangle 13"/>
            <p:cNvSpPr/>
            <p:nvPr userDrawn="1"/>
          </p:nvSpPr>
          <p:spPr>
            <a:xfrm>
              <a:off x="7949775" y="1"/>
              <a:ext cx="1194225" cy="91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15" name="KCL-LOGO-UK-1.png"/>
            <p:cNvPicPr>
              <a:picLocks noChangeAspect="1"/>
            </p:cNvPicPr>
            <p:nvPr userDrawn="1"/>
          </p:nvPicPr>
          <p:blipFill>
            <a:blip r:embed="rId4" r:link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9775" y="258"/>
              <a:ext cx="1194225" cy="9094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618647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joint - a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_DSC1517.jpg"/>
          <p:cNvPicPr>
            <a:picLocks noChangeAspect="1"/>
          </p:cNvPicPr>
          <p:nvPr userDrawn="1"/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45" r="4990" b="23836"/>
          <a:stretch>
            <a:fillRect/>
          </a:stretch>
        </p:blipFill>
        <p:spPr>
          <a:xfrm>
            <a:off x="0" y="1"/>
            <a:ext cx="12192000" cy="5554979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0"/>
            <a:ext cx="12192000" cy="339725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50000"/>
                </a:schemeClr>
              </a:gs>
              <a:gs pos="100000">
                <a:srgbClr val="FFFFFF">
                  <a:alpha val="0"/>
                </a:srgb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180001"/>
            <a:ext cx="11232000" cy="1080000"/>
          </a:xfrm>
        </p:spPr>
        <p:txBody>
          <a:bodyPr anchor="b" anchorCtr="0"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1440000"/>
            <a:ext cx="11232000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80484" y="5733722"/>
            <a:ext cx="8995856" cy="944280"/>
          </a:xfrm>
        </p:spPr>
        <p:txBody>
          <a:bodyPr/>
          <a:lstStyle/>
          <a:p>
            <a:r>
              <a:rPr lang="en-GB"/>
              <a:t>Drag picture to placeholder or click icon to add</a:t>
            </a:r>
            <a:endParaRPr lang="en-US" dirty="0"/>
          </a:p>
        </p:txBody>
      </p:sp>
      <p:pic>
        <p:nvPicPr>
          <p:cNvPr id="10" name="KCL-LOGO-UK-1.png"/>
          <p:cNvPicPr>
            <a:picLocks noChangeAspect="1"/>
          </p:cNvPicPr>
          <p:nvPr userDrawn="1"/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000" y="5555716"/>
            <a:ext cx="228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5191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- 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10800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62469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- lime green">
    <p:bg>
      <p:bgPr>
        <a:solidFill>
          <a:srgbClr val="C8E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31126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0000" y="180000"/>
            <a:ext cx="11232000" cy="72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00" y="1089220"/>
            <a:ext cx="11232000" cy="4856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0000" y="6498000"/>
            <a:ext cx="960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2"/>
                </a:solidFill>
                <a:latin typeface="Georgia"/>
                <a:cs typeface="Georgia"/>
              </a:defRPr>
            </a:lvl1pPr>
          </a:lstStyle>
          <a:p>
            <a:pPr defTabSz="457200"/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0000" y="6498000"/>
            <a:ext cx="9312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2"/>
                </a:solidFill>
                <a:latin typeface="Georgia"/>
                <a:cs typeface="Georgia"/>
              </a:defRPr>
            </a:lvl1pPr>
          </a:lstStyle>
          <a:p>
            <a:pPr defTabSz="457200"/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2000" y="6498000"/>
            <a:ext cx="960000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lvl1pPr algn="r">
              <a:defRPr sz="1000">
                <a:solidFill>
                  <a:schemeClr val="tx2"/>
                </a:solidFill>
                <a:latin typeface="Georgia"/>
                <a:cs typeface="Georgia"/>
              </a:defRPr>
            </a:lvl1pPr>
          </a:lstStyle>
          <a:p>
            <a:pPr defTabSz="457200"/>
            <a:fld id="{8A04D54F-FA85-F344-8424-FB00D2AE8D01}" type="slidenum">
              <a:rPr lang="en-US" smtClean="0">
                <a:solidFill>
                  <a:srgbClr val="0A2D50"/>
                </a:solidFill>
              </a:rPr>
              <a:pPr defTabSz="457200"/>
              <a:t>‹#›</a:t>
            </a:fld>
            <a:endParaRPr lang="en-US" dirty="0">
              <a:solidFill>
                <a:srgbClr val="0A2D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833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85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6" r:id="rId26"/>
    <p:sldLayoutId id="2147483687" r:id="rId27"/>
    <p:sldLayoutId id="2147483688" r:id="rId28"/>
    <p:sldLayoutId id="2147483689" r:id="rId29"/>
    <p:sldLayoutId id="2147483690" r:id="rId30"/>
  </p:sldLayoutIdLst>
  <p:transition>
    <p:fade/>
  </p:transition>
  <p:hf sldNum="0" hdr="0"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rgbClr val="0A2D50"/>
          </a:solidFill>
          <a:latin typeface="Impact"/>
          <a:ea typeface="+mj-ea"/>
          <a:cs typeface="Impact"/>
        </a:defRPr>
      </a:lvl1pPr>
    </p:titleStyle>
    <p:bodyStyle>
      <a:lvl1pPr marL="269875" indent="-269875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Georgia"/>
          <a:ea typeface="+mn-ea"/>
          <a:cs typeface="Georgia"/>
        </a:defRPr>
      </a:lvl1pPr>
      <a:lvl2pPr marL="539750" indent="-269875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Georgia"/>
          <a:ea typeface="+mn-ea"/>
          <a:cs typeface="Georgia"/>
        </a:defRPr>
      </a:lvl2pPr>
      <a:lvl3pPr marL="809625" indent="-269875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Georgia"/>
          <a:ea typeface="+mn-ea"/>
          <a:cs typeface="Georgia"/>
        </a:defRPr>
      </a:lvl3pPr>
      <a:lvl4pPr marL="1079500" indent="-269875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Georgia"/>
          <a:ea typeface="+mn-ea"/>
          <a:cs typeface="Georgia"/>
        </a:defRPr>
      </a:lvl4pPr>
      <a:lvl5pPr marL="1341438" indent="-261938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GB">
                <a:ln>
                  <a:solidFill>
                    <a:schemeClr val="tx1"/>
                  </a:solidFill>
                </a:ln>
              </a:rPr>
              <a:t>4CCS1ISE – Introduction to Software Engineering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/>
              <a:t>04.1 Variability patterns</a:t>
            </a:r>
          </a:p>
          <a:p>
            <a:r>
              <a:rPr lang="en-GB" dirty="0"/>
              <a:t>Dr Leonardo Magela Cunha, Dr Steffen </a:t>
            </a:r>
            <a:r>
              <a:rPr lang="en-GB" dirty="0" err="1"/>
              <a:t>Zschaler</a:t>
            </a:r>
            <a:endParaRPr lang="en-GB" dirty="0"/>
          </a:p>
          <a:p>
            <a:r>
              <a:rPr lang="en-GB" sz="1800" dirty="0"/>
              <a:t>January, 2021</a:t>
            </a:r>
          </a:p>
        </p:txBody>
      </p:sp>
    </p:spTree>
    <p:extLst>
      <p:ext uri="{BB962C8B-B14F-4D97-AF65-F5344CB8AC3E}">
        <p14:creationId xmlns:p14="http://schemas.microsoft.com/office/powerpoint/2010/main" val="773503049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Template Method – Data Averaging</a:t>
            </a:r>
          </a:p>
        </p:txBody>
      </p:sp>
      <p:sp>
        <p:nvSpPr>
          <p:cNvPr id="4" name="Date Placeholder 3" descr="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 descr="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King's College London, {steffen.zschaler | leonardo.magela}@kcl.ac.uk</a:t>
            </a:r>
            <a:endParaRPr lang="en-US" dirty="0"/>
          </a:p>
        </p:txBody>
      </p:sp>
      <p:grpSp>
        <p:nvGrpSpPr>
          <p:cNvPr id="37" name="Group 36" descr=" 37"/>
          <p:cNvGrpSpPr/>
          <p:nvPr/>
        </p:nvGrpSpPr>
        <p:grpSpPr>
          <a:xfrm>
            <a:off x="4742585" y="1402234"/>
            <a:ext cx="2706831" cy="1531177"/>
            <a:chOff x="4333062" y="1402234"/>
            <a:chExt cx="2706831" cy="1531177"/>
          </a:xfrm>
        </p:grpSpPr>
        <p:grpSp>
          <p:nvGrpSpPr>
            <p:cNvPr id="12" name="Group 11"/>
            <p:cNvGrpSpPr/>
            <p:nvPr/>
          </p:nvGrpSpPr>
          <p:grpSpPr>
            <a:xfrm>
              <a:off x="4333062" y="1402234"/>
              <a:ext cx="2706831" cy="1200329"/>
              <a:chOff x="5095011" y="1524000"/>
              <a:chExt cx="2706831" cy="1200329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095011" y="1524000"/>
                <a:ext cx="2706831" cy="1200329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t">
                <a:spAutoFit/>
              </a:bodyPr>
              <a:lstStyle/>
              <a:p>
                <a:pPr algn="ctr"/>
                <a:r>
                  <a:rPr lang="en-GB" b="1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AbstractAverager</a:t>
                </a:r>
                <a:endParaRPr lang="en-GB" b="1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GB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computeAverage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() : float</a:t>
                </a:r>
              </a:p>
              <a:p>
                <a:r>
                  <a:rPr lang="en-GB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loadRecords</a:t>
                </a:r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()</a:t>
                </a:r>
              </a:p>
              <a:p>
                <a:r>
                  <a:rPr lang="en-GB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getNextValue</a:t>
                </a:r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() : </a:t>
                </a:r>
                <a:r>
                  <a:rPr lang="en-GB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int</a:t>
                </a:r>
                <a:endParaRPr lang="en-GB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5095011" y="1864054"/>
                <a:ext cx="270683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Isosceles Triangle 15"/>
            <p:cNvSpPr/>
            <p:nvPr/>
          </p:nvSpPr>
          <p:spPr>
            <a:xfrm>
              <a:off x="5498258" y="2608897"/>
              <a:ext cx="376436" cy="324514"/>
            </a:xfrm>
            <a:prstGeom prst="triangl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8" name="Straight Connector 17" descr=" 18"/>
          <p:cNvCxnSpPr>
            <a:stCxn id="16" idx="3"/>
            <a:endCxn id="9" idx="0"/>
          </p:cNvCxnSpPr>
          <p:nvPr/>
        </p:nvCxnSpPr>
        <p:spPr>
          <a:xfrm rot="5400000">
            <a:off x="2710128" y="1767154"/>
            <a:ext cx="2219614" cy="455212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 descr=" 15"/>
          <p:cNvGrpSpPr/>
          <p:nvPr/>
        </p:nvGrpSpPr>
        <p:grpSpPr>
          <a:xfrm>
            <a:off x="472648" y="5153025"/>
            <a:ext cx="2142446" cy="923330"/>
            <a:chOff x="5548653" y="3895725"/>
            <a:chExt cx="2142446" cy="923330"/>
          </a:xfrm>
        </p:grpSpPr>
        <p:sp>
          <p:nvSpPr>
            <p:cNvPr id="9" name="Rectangle 8"/>
            <p:cNvSpPr/>
            <p:nvPr/>
          </p:nvSpPr>
          <p:spPr>
            <a:xfrm>
              <a:off x="5548653" y="3895725"/>
              <a:ext cx="2142446" cy="923330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t">
              <a:spAutoFit/>
            </a:bodyPr>
            <a:lstStyle/>
            <a:p>
              <a:pPr algn="ctr"/>
              <a:r>
                <a:rPr lang="en-GB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DBAverager</a:t>
              </a:r>
              <a:endParaRPr lang="en-GB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loadRecords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  <a:p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getNextValue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() : </a:t>
              </a:r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5548653" y="4226573"/>
              <a:ext cx="2142446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 descr=" 21"/>
          <p:cNvGrpSpPr/>
          <p:nvPr/>
        </p:nvGrpSpPr>
        <p:grpSpPr>
          <a:xfrm>
            <a:off x="5024777" y="5153025"/>
            <a:ext cx="2142446" cy="923330"/>
            <a:chOff x="5548653" y="3895725"/>
            <a:chExt cx="2142446" cy="923330"/>
          </a:xfrm>
        </p:grpSpPr>
        <p:sp>
          <p:nvSpPr>
            <p:cNvPr id="22" name="Rectangle 21"/>
            <p:cNvSpPr/>
            <p:nvPr/>
          </p:nvSpPr>
          <p:spPr>
            <a:xfrm>
              <a:off x="5548653" y="3895725"/>
              <a:ext cx="2142446" cy="923330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t">
              <a:spAutoFit/>
            </a:bodyPr>
            <a:lstStyle/>
            <a:p>
              <a:pPr algn="ctr"/>
              <a:r>
                <a:rPr lang="en-GB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CSVAverager</a:t>
              </a:r>
              <a:endParaRPr lang="en-GB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loadRecords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  <a:p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getNextValue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() : </a:t>
              </a:r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5548653" y="4226573"/>
              <a:ext cx="2142446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 descr=" 26"/>
          <p:cNvGrpSpPr/>
          <p:nvPr/>
        </p:nvGrpSpPr>
        <p:grpSpPr>
          <a:xfrm>
            <a:off x="9465786" y="5153025"/>
            <a:ext cx="2253567" cy="923330"/>
            <a:chOff x="5493093" y="3895725"/>
            <a:chExt cx="2253567" cy="923330"/>
          </a:xfrm>
        </p:grpSpPr>
        <p:sp>
          <p:nvSpPr>
            <p:cNvPr id="27" name="Rectangle 26"/>
            <p:cNvSpPr/>
            <p:nvPr/>
          </p:nvSpPr>
          <p:spPr>
            <a:xfrm>
              <a:off x="5493093" y="3895725"/>
              <a:ext cx="2253567" cy="923330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t">
              <a:spAutoFit/>
            </a:bodyPr>
            <a:lstStyle/>
            <a:p>
              <a:pPr algn="ctr"/>
              <a:r>
                <a:rPr lang="en-GB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UserInputAverager</a:t>
              </a:r>
              <a:endParaRPr lang="en-GB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loadRecords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  <a:p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getNextValue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() : </a:t>
              </a:r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5493093" y="4226573"/>
              <a:ext cx="2253567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Connector 17" descr=" 31"/>
          <p:cNvCxnSpPr>
            <a:stCxn id="16" idx="3"/>
            <a:endCxn id="22" idx="0"/>
          </p:cNvCxnSpPr>
          <p:nvPr/>
        </p:nvCxnSpPr>
        <p:spPr>
          <a:xfrm rot="16200000" flipH="1">
            <a:off x="4986192" y="4043217"/>
            <a:ext cx="221961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17" descr=" 32"/>
          <p:cNvCxnSpPr>
            <a:stCxn id="16" idx="3"/>
            <a:endCxn id="27" idx="0"/>
          </p:cNvCxnSpPr>
          <p:nvPr/>
        </p:nvCxnSpPr>
        <p:spPr>
          <a:xfrm rot="16200000" flipH="1">
            <a:off x="7234477" y="1794932"/>
            <a:ext cx="2219614" cy="449657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Group 29" descr=" 45"/>
          <p:cNvGrpSpPr/>
          <p:nvPr/>
        </p:nvGrpSpPr>
        <p:grpSpPr>
          <a:xfrm>
            <a:off x="755900" y="1402234"/>
            <a:ext cx="4633403" cy="3750791"/>
            <a:chOff x="7967894" y="978801"/>
            <a:chExt cx="4633403" cy="3750791"/>
          </a:xfrm>
        </p:grpSpPr>
        <p:cxnSp>
          <p:nvCxnSpPr>
            <p:cNvPr id="33" name="Straight Connector 32"/>
            <p:cNvCxnSpPr>
              <a:endCxn id="34" idx="2"/>
            </p:cNvCxnSpPr>
            <p:nvPr/>
          </p:nvCxnSpPr>
          <p:spPr>
            <a:xfrm flipV="1">
              <a:off x="9749989" y="4179677"/>
              <a:ext cx="534607" cy="54991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ound Single Corner Rectangle 33"/>
            <p:cNvSpPr/>
            <p:nvPr/>
          </p:nvSpPr>
          <p:spPr>
            <a:xfrm>
              <a:off x="7967894" y="978801"/>
              <a:ext cx="4633403" cy="3200876"/>
            </a:xfrm>
            <a:prstGeom prst="round1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tIns="0" bIns="0" rtlCol="0" anchor="t">
              <a:spAutoFit/>
            </a:bodyPr>
            <a:lstStyle/>
            <a:p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private void </a:t>
              </a:r>
              <a:r>
                <a:rPr lang="en-GB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loadRecords</a:t>
              </a:r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 {</a:t>
              </a:r>
            </a:p>
            <a:p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open DB connection</a:t>
              </a:r>
            </a:p>
            <a:p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load table into local list `data`</a:t>
              </a:r>
            </a:p>
            <a:p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set `index` to 0</a:t>
              </a:r>
            </a:p>
            <a:p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endParaRPr lang="en-GB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private </a:t>
              </a:r>
              <a:r>
                <a:rPr lang="en-GB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GB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getNextValue</a:t>
              </a:r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 {</a:t>
              </a:r>
            </a:p>
            <a:p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if (index &lt; </a:t>
              </a:r>
              <a:r>
                <a:rPr lang="en-GB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data.size</a:t>
              </a:r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()) {</a:t>
              </a:r>
            </a:p>
            <a:p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en-GB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data.get</a:t>
              </a:r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(index++);</a:t>
              </a:r>
            </a:p>
            <a:p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} else {</a:t>
              </a:r>
            </a:p>
            <a:p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-1;</a:t>
              </a:r>
            </a:p>
            <a:p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}</a:t>
              </a:r>
            </a:p>
            <a:p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3648092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Template Method – Data Averaging</a:t>
            </a:r>
          </a:p>
        </p:txBody>
      </p:sp>
      <p:sp>
        <p:nvSpPr>
          <p:cNvPr id="4" name="Date Placeholder 3" descr="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 descr="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King's College London, {steffen.zschaler | leonardo.magela}@kcl.ac.uk</a:t>
            </a:r>
            <a:endParaRPr lang="en-US" dirty="0"/>
          </a:p>
        </p:txBody>
      </p:sp>
      <p:grpSp>
        <p:nvGrpSpPr>
          <p:cNvPr id="37" name="Group 36" descr=" 37"/>
          <p:cNvGrpSpPr/>
          <p:nvPr/>
        </p:nvGrpSpPr>
        <p:grpSpPr>
          <a:xfrm>
            <a:off x="4742585" y="1402234"/>
            <a:ext cx="2706831" cy="1531177"/>
            <a:chOff x="4333062" y="1402234"/>
            <a:chExt cx="2706831" cy="1531177"/>
          </a:xfrm>
        </p:grpSpPr>
        <p:grpSp>
          <p:nvGrpSpPr>
            <p:cNvPr id="12" name="Group 11"/>
            <p:cNvGrpSpPr/>
            <p:nvPr/>
          </p:nvGrpSpPr>
          <p:grpSpPr>
            <a:xfrm>
              <a:off x="4333062" y="1402234"/>
              <a:ext cx="2706831" cy="1200329"/>
              <a:chOff x="5095011" y="1524000"/>
              <a:chExt cx="2706831" cy="1200329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095011" y="1524000"/>
                <a:ext cx="2706831" cy="1200329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t">
                <a:spAutoFit/>
              </a:bodyPr>
              <a:lstStyle/>
              <a:p>
                <a:pPr algn="ctr"/>
                <a:r>
                  <a:rPr lang="en-GB" b="1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AbstractAverager</a:t>
                </a:r>
                <a:endParaRPr lang="en-GB" b="1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GB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computeAverage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() : float</a:t>
                </a:r>
              </a:p>
              <a:p>
                <a:r>
                  <a:rPr lang="en-GB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loadRecords</a:t>
                </a:r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()</a:t>
                </a:r>
              </a:p>
              <a:p>
                <a:r>
                  <a:rPr lang="en-GB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getNextValue</a:t>
                </a:r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() : </a:t>
                </a:r>
                <a:r>
                  <a:rPr lang="en-GB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int</a:t>
                </a:r>
                <a:endParaRPr lang="en-GB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5095011" y="1864054"/>
                <a:ext cx="270683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Isosceles Triangle 15"/>
            <p:cNvSpPr/>
            <p:nvPr/>
          </p:nvSpPr>
          <p:spPr>
            <a:xfrm>
              <a:off x="5498258" y="2608897"/>
              <a:ext cx="376436" cy="324514"/>
            </a:xfrm>
            <a:prstGeom prst="triangl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8" name="Straight Connector 17" descr=" 18"/>
          <p:cNvCxnSpPr>
            <a:stCxn id="16" idx="3"/>
            <a:endCxn id="9" idx="0"/>
          </p:cNvCxnSpPr>
          <p:nvPr/>
        </p:nvCxnSpPr>
        <p:spPr>
          <a:xfrm rot="5400000">
            <a:off x="2710128" y="1767154"/>
            <a:ext cx="2219614" cy="455212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 descr=" 15"/>
          <p:cNvGrpSpPr/>
          <p:nvPr/>
        </p:nvGrpSpPr>
        <p:grpSpPr>
          <a:xfrm>
            <a:off x="472648" y="5153025"/>
            <a:ext cx="2142446" cy="923330"/>
            <a:chOff x="5548653" y="3895725"/>
            <a:chExt cx="2142446" cy="923330"/>
          </a:xfrm>
        </p:grpSpPr>
        <p:sp>
          <p:nvSpPr>
            <p:cNvPr id="9" name="Rectangle 8"/>
            <p:cNvSpPr/>
            <p:nvPr/>
          </p:nvSpPr>
          <p:spPr>
            <a:xfrm>
              <a:off x="5548653" y="3895725"/>
              <a:ext cx="2142446" cy="923330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t">
              <a:spAutoFit/>
            </a:bodyPr>
            <a:lstStyle/>
            <a:p>
              <a:pPr algn="ctr"/>
              <a:r>
                <a:rPr lang="en-GB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DBAverager</a:t>
              </a:r>
              <a:endParaRPr lang="en-GB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loadRecords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  <a:p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getNextValue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() : </a:t>
              </a:r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5548653" y="4226573"/>
              <a:ext cx="2142446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 descr=" 21"/>
          <p:cNvGrpSpPr/>
          <p:nvPr/>
        </p:nvGrpSpPr>
        <p:grpSpPr>
          <a:xfrm>
            <a:off x="5024777" y="5153025"/>
            <a:ext cx="2142446" cy="923330"/>
            <a:chOff x="5548653" y="3895725"/>
            <a:chExt cx="2142446" cy="923330"/>
          </a:xfrm>
        </p:grpSpPr>
        <p:sp>
          <p:nvSpPr>
            <p:cNvPr id="22" name="Rectangle 21"/>
            <p:cNvSpPr/>
            <p:nvPr/>
          </p:nvSpPr>
          <p:spPr>
            <a:xfrm>
              <a:off x="5548653" y="3895725"/>
              <a:ext cx="2142446" cy="923330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t">
              <a:spAutoFit/>
            </a:bodyPr>
            <a:lstStyle/>
            <a:p>
              <a:pPr algn="ctr"/>
              <a:r>
                <a:rPr lang="en-GB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CSVAverager</a:t>
              </a:r>
              <a:endParaRPr lang="en-GB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loadRecords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  <a:p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getNextValue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() : </a:t>
              </a:r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5548653" y="4226573"/>
              <a:ext cx="2142446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 descr=" 26"/>
          <p:cNvGrpSpPr/>
          <p:nvPr/>
        </p:nvGrpSpPr>
        <p:grpSpPr>
          <a:xfrm>
            <a:off x="9465786" y="5153025"/>
            <a:ext cx="2253567" cy="923330"/>
            <a:chOff x="5493093" y="3895725"/>
            <a:chExt cx="2253567" cy="923330"/>
          </a:xfrm>
        </p:grpSpPr>
        <p:sp>
          <p:nvSpPr>
            <p:cNvPr id="27" name="Rectangle 26"/>
            <p:cNvSpPr/>
            <p:nvPr/>
          </p:nvSpPr>
          <p:spPr>
            <a:xfrm>
              <a:off x="5493093" y="3895725"/>
              <a:ext cx="2253567" cy="923330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t">
              <a:spAutoFit/>
            </a:bodyPr>
            <a:lstStyle/>
            <a:p>
              <a:pPr algn="ctr"/>
              <a:r>
                <a:rPr lang="en-GB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UserInputAverager</a:t>
              </a:r>
              <a:endParaRPr lang="en-GB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loadRecords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  <a:p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getNextValue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() : </a:t>
              </a:r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5493093" y="4226573"/>
              <a:ext cx="2253567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Connector 17" descr=" 31"/>
          <p:cNvCxnSpPr>
            <a:stCxn id="16" idx="3"/>
            <a:endCxn id="22" idx="0"/>
          </p:cNvCxnSpPr>
          <p:nvPr/>
        </p:nvCxnSpPr>
        <p:spPr>
          <a:xfrm rot="16200000" flipH="1">
            <a:off x="4986192" y="4043217"/>
            <a:ext cx="221961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17" descr=" 32"/>
          <p:cNvCxnSpPr>
            <a:stCxn id="16" idx="3"/>
            <a:endCxn id="27" idx="0"/>
          </p:cNvCxnSpPr>
          <p:nvPr/>
        </p:nvCxnSpPr>
        <p:spPr>
          <a:xfrm rot="16200000" flipH="1">
            <a:off x="7234477" y="1794932"/>
            <a:ext cx="2219614" cy="449657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 descr=" 53"/>
          <p:cNvGrpSpPr/>
          <p:nvPr/>
        </p:nvGrpSpPr>
        <p:grpSpPr>
          <a:xfrm>
            <a:off x="5230274" y="1402233"/>
            <a:ext cx="5085302" cy="3750792"/>
            <a:chOff x="7967895" y="978800"/>
            <a:chExt cx="5085302" cy="3750792"/>
          </a:xfrm>
        </p:grpSpPr>
        <p:cxnSp>
          <p:nvCxnSpPr>
            <p:cNvPr id="35" name="Straight Connector 34"/>
            <p:cNvCxnSpPr>
              <a:endCxn id="36" idx="2"/>
            </p:cNvCxnSpPr>
            <p:nvPr/>
          </p:nvCxnSpPr>
          <p:spPr>
            <a:xfrm flipV="1">
              <a:off x="9749989" y="4179676"/>
              <a:ext cx="760557" cy="54991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ound Single Corner Rectangle 35"/>
            <p:cNvSpPr/>
            <p:nvPr/>
          </p:nvSpPr>
          <p:spPr>
            <a:xfrm>
              <a:off x="7967895" y="978800"/>
              <a:ext cx="5085302" cy="3200876"/>
            </a:xfrm>
            <a:prstGeom prst="round1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tIns="0" bIns="0" rtlCol="0" anchor="t">
              <a:spAutoFit/>
            </a:bodyPr>
            <a:lstStyle/>
            <a:p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private void </a:t>
              </a:r>
              <a:r>
                <a:rPr lang="en-GB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loadRecords</a:t>
              </a:r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 {</a:t>
              </a:r>
            </a:p>
            <a:p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load CSV file</a:t>
              </a:r>
            </a:p>
            <a:p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read contents into local list `data`</a:t>
              </a:r>
            </a:p>
            <a:p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set `index` to 0</a:t>
              </a:r>
            </a:p>
            <a:p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endParaRPr lang="en-GB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private </a:t>
              </a:r>
              <a:r>
                <a:rPr lang="en-GB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GB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getNextValue</a:t>
              </a:r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 {</a:t>
              </a:r>
            </a:p>
            <a:p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if (index &lt; </a:t>
              </a:r>
              <a:r>
                <a:rPr lang="en-GB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data.size</a:t>
              </a:r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()) {</a:t>
              </a:r>
            </a:p>
            <a:p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en-GB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data.get</a:t>
              </a:r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(index++);</a:t>
              </a:r>
            </a:p>
            <a:p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} else {</a:t>
              </a:r>
            </a:p>
            <a:p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-1;</a:t>
              </a:r>
            </a:p>
            <a:p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}</a:t>
              </a:r>
            </a:p>
            <a:p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1834449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Template Method – Data Averaging</a:t>
            </a:r>
          </a:p>
        </p:txBody>
      </p:sp>
      <p:sp>
        <p:nvSpPr>
          <p:cNvPr id="4" name="Date Placeholder 3" descr="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 descr="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King's College London, {steffen.zschaler | leonardo.magela}@kcl.ac.uk</a:t>
            </a:r>
            <a:endParaRPr lang="en-US" dirty="0"/>
          </a:p>
        </p:txBody>
      </p:sp>
      <p:grpSp>
        <p:nvGrpSpPr>
          <p:cNvPr id="37" name="Group 36" descr=" 37"/>
          <p:cNvGrpSpPr/>
          <p:nvPr/>
        </p:nvGrpSpPr>
        <p:grpSpPr>
          <a:xfrm>
            <a:off x="4742585" y="1402234"/>
            <a:ext cx="2706831" cy="1531177"/>
            <a:chOff x="4333062" y="1402234"/>
            <a:chExt cx="2706831" cy="1531177"/>
          </a:xfrm>
        </p:grpSpPr>
        <p:grpSp>
          <p:nvGrpSpPr>
            <p:cNvPr id="12" name="Group 11"/>
            <p:cNvGrpSpPr/>
            <p:nvPr/>
          </p:nvGrpSpPr>
          <p:grpSpPr>
            <a:xfrm>
              <a:off x="4333062" y="1402234"/>
              <a:ext cx="2706831" cy="1200329"/>
              <a:chOff x="5095011" y="1524000"/>
              <a:chExt cx="2706831" cy="1200329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095011" y="1524000"/>
                <a:ext cx="2706831" cy="1200329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t">
                <a:spAutoFit/>
              </a:bodyPr>
              <a:lstStyle/>
              <a:p>
                <a:pPr algn="ctr"/>
                <a:r>
                  <a:rPr lang="en-GB" b="1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AbstractAverager</a:t>
                </a:r>
                <a:endParaRPr lang="en-GB" b="1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GB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computeAverage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() : float</a:t>
                </a:r>
              </a:p>
              <a:p>
                <a:r>
                  <a:rPr lang="en-GB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loadRecords</a:t>
                </a:r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()</a:t>
                </a:r>
              </a:p>
              <a:p>
                <a:r>
                  <a:rPr lang="en-GB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getNextValue</a:t>
                </a:r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() : </a:t>
                </a:r>
                <a:r>
                  <a:rPr lang="en-GB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int</a:t>
                </a:r>
                <a:endParaRPr lang="en-GB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5095011" y="1864054"/>
                <a:ext cx="270683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Isosceles Triangle 15"/>
            <p:cNvSpPr/>
            <p:nvPr/>
          </p:nvSpPr>
          <p:spPr>
            <a:xfrm>
              <a:off x="5498258" y="2608897"/>
              <a:ext cx="376436" cy="324514"/>
            </a:xfrm>
            <a:prstGeom prst="triangl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8" name="Straight Connector 17" descr=" 18"/>
          <p:cNvCxnSpPr>
            <a:stCxn id="16" idx="3"/>
            <a:endCxn id="9" idx="0"/>
          </p:cNvCxnSpPr>
          <p:nvPr/>
        </p:nvCxnSpPr>
        <p:spPr>
          <a:xfrm rot="5400000">
            <a:off x="2710128" y="1767154"/>
            <a:ext cx="2219614" cy="455212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 descr=" 15"/>
          <p:cNvGrpSpPr/>
          <p:nvPr/>
        </p:nvGrpSpPr>
        <p:grpSpPr>
          <a:xfrm>
            <a:off x="472648" y="5153025"/>
            <a:ext cx="2142446" cy="923330"/>
            <a:chOff x="5548653" y="3895725"/>
            <a:chExt cx="2142446" cy="923330"/>
          </a:xfrm>
        </p:grpSpPr>
        <p:sp>
          <p:nvSpPr>
            <p:cNvPr id="9" name="Rectangle 8"/>
            <p:cNvSpPr/>
            <p:nvPr/>
          </p:nvSpPr>
          <p:spPr>
            <a:xfrm>
              <a:off x="5548653" y="3895725"/>
              <a:ext cx="2142446" cy="923330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t">
              <a:spAutoFit/>
            </a:bodyPr>
            <a:lstStyle/>
            <a:p>
              <a:pPr algn="ctr"/>
              <a:r>
                <a:rPr lang="en-GB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DBAverager</a:t>
              </a:r>
              <a:endParaRPr lang="en-GB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loadRecords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  <a:p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getNextValue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() : </a:t>
              </a:r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5548653" y="4226573"/>
              <a:ext cx="2142446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 descr=" 21"/>
          <p:cNvGrpSpPr/>
          <p:nvPr/>
        </p:nvGrpSpPr>
        <p:grpSpPr>
          <a:xfrm>
            <a:off x="5024777" y="5153025"/>
            <a:ext cx="2142446" cy="923330"/>
            <a:chOff x="5548653" y="3895725"/>
            <a:chExt cx="2142446" cy="923330"/>
          </a:xfrm>
        </p:grpSpPr>
        <p:sp>
          <p:nvSpPr>
            <p:cNvPr id="22" name="Rectangle 21"/>
            <p:cNvSpPr/>
            <p:nvPr/>
          </p:nvSpPr>
          <p:spPr>
            <a:xfrm>
              <a:off x="5548653" y="3895725"/>
              <a:ext cx="2142446" cy="923330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t">
              <a:spAutoFit/>
            </a:bodyPr>
            <a:lstStyle/>
            <a:p>
              <a:pPr algn="ctr"/>
              <a:r>
                <a:rPr lang="en-GB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CSVAverager</a:t>
              </a:r>
              <a:endParaRPr lang="en-GB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loadRecords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  <a:p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getNextValue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() : </a:t>
              </a:r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5548653" y="4226573"/>
              <a:ext cx="2142446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 descr=" 26"/>
          <p:cNvGrpSpPr/>
          <p:nvPr/>
        </p:nvGrpSpPr>
        <p:grpSpPr>
          <a:xfrm>
            <a:off x="9465786" y="5153025"/>
            <a:ext cx="2253567" cy="923330"/>
            <a:chOff x="5493093" y="3895725"/>
            <a:chExt cx="2253567" cy="923330"/>
          </a:xfrm>
        </p:grpSpPr>
        <p:sp>
          <p:nvSpPr>
            <p:cNvPr id="27" name="Rectangle 26"/>
            <p:cNvSpPr/>
            <p:nvPr/>
          </p:nvSpPr>
          <p:spPr>
            <a:xfrm>
              <a:off x="5493093" y="3895725"/>
              <a:ext cx="2253567" cy="923330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t">
              <a:spAutoFit/>
            </a:bodyPr>
            <a:lstStyle/>
            <a:p>
              <a:pPr algn="ctr"/>
              <a:r>
                <a:rPr lang="en-GB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UserInputAverager</a:t>
              </a:r>
              <a:endParaRPr lang="en-GB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loadRecords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  <a:p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getNextValue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() : </a:t>
              </a:r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5493093" y="4226573"/>
              <a:ext cx="2253567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Connector 17" descr=" 31"/>
          <p:cNvCxnSpPr>
            <a:stCxn id="16" idx="3"/>
            <a:endCxn id="22" idx="0"/>
          </p:cNvCxnSpPr>
          <p:nvPr/>
        </p:nvCxnSpPr>
        <p:spPr>
          <a:xfrm rot="16200000" flipH="1">
            <a:off x="4986192" y="4043217"/>
            <a:ext cx="221961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17" descr=" 32"/>
          <p:cNvCxnSpPr>
            <a:stCxn id="16" idx="3"/>
            <a:endCxn id="27" idx="0"/>
          </p:cNvCxnSpPr>
          <p:nvPr/>
        </p:nvCxnSpPr>
        <p:spPr>
          <a:xfrm rot="16200000" flipH="1">
            <a:off x="7234477" y="1794932"/>
            <a:ext cx="2219614" cy="449657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Group 29" descr=" 59"/>
          <p:cNvGrpSpPr/>
          <p:nvPr/>
        </p:nvGrpSpPr>
        <p:grpSpPr>
          <a:xfrm>
            <a:off x="6254397" y="2893135"/>
            <a:ext cx="5685055" cy="2259890"/>
            <a:chOff x="7338322" y="2550290"/>
            <a:chExt cx="5685055" cy="2259890"/>
          </a:xfrm>
        </p:grpSpPr>
        <p:cxnSp>
          <p:nvCxnSpPr>
            <p:cNvPr id="33" name="Straight Connector 32"/>
            <p:cNvCxnSpPr>
              <a:endCxn id="34" idx="2"/>
            </p:cNvCxnSpPr>
            <p:nvPr/>
          </p:nvCxnSpPr>
          <p:spPr>
            <a:xfrm flipH="1" flipV="1">
              <a:off x="10180850" y="4273839"/>
              <a:ext cx="847175" cy="536341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ound Single Corner Rectangle 33"/>
            <p:cNvSpPr/>
            <p:nvPr/>
          </p:nvSpPr>
          <p:spPr>
            <a:xfrm>
              <a:off x="7338322" y="2550290"/>
              <a:ext cx="5685055" cy="1723549"/>
            </a:xfrm>
            <a:prstGeom prst="round1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tIns="0" bIns="0" rtlCol="0" anchor="t">
              <a:spAutoFit/>
            </a:bodyPr>
            <a:lstStyle/>
            <a:p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private void </a:t>
              </a:r>
              <a:r>
                <a:rPr lang="en-GB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loadRecords</a:t>
              </a:r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 {</a:t>
              </a:r>
            </a:p>
            <a:p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GB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System.out.println</a:t>
              </a:r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(“Provide your data”);</a:t>
              </a:r>
            </a:p>
            <a:p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endParaRPr lang="en-GB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private </a:t>
              </a:r>
              <a:r>
                <a:rPr lang="en-GB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GB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getNextValue</a:t>
              </a:r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 {</a:t>
              </a:r>
            </a:p>
            <a:p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read next entry from console and return</a:t>
              </a:r>
            </a:p>
            <a:p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5558006"/>
      </p:ext>
    </p:extLst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Template Method – Pros and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</a:t>
            </a:r>
          </a:p>
          <a:p>
            <a:pPr marL="182563" lvl="1" indent="-182563">
              <a:buFontTx/>
              <a:buChar char="-"/>
            </a:pPr>
            <a:r>
              <a:rPr lang="en-GB" dirty="0"/>
              <a:t>Easily separate core logic and variation points</a:t>
            </a:r>
          </a:p>
          <a:p>
            <a:pPr marL="182563" lvl="1" indent="-182563">
              <a:buFontTx/>
              <a:buChar char="-"/>
            </a:pPr>
            <a:r>
              <a:rPr lang="en-GB" dirty="0"/>
              <a:t>Easily provide many different implementations of the details and use the one you need</a:t>
            </a:r>
          </a:p>
          <a:p>
            <a:pPr marL="182563" lvl="1" indent="-182563">
              <a:buFontTx/>
              <a:buChar char="-"/>
            </a:pPr>
            <a:endParaRPr lang="en-GB" dirty="0"/>
          </a:p>
          <a:p>
            <a:r>
              <a:rPr lang="en-GB" dirty="0"/>
              <a:t>Cons</a:t>
            </a:r>
          </a:p>
          <a:p>
            <a:pPr marL="182563" lvl="1" indent="-182563">
              <a:buFontTx/>
              <a:buChar char="-"/>
            </a:pPr>
            <a:r>
              <a:rPr lang="en-GB" dirty="0"/>
              <a:t>Variation supported only at compile time</a:t>
            </a:r>
          </a:p>
          <a:p>
            <a:pPr marL="182563" lvl="1" indent="-182563">
              <a:buFontTx/>
              <a:buChar char="-"/>
            </a:pPr>
            <a:r>
              <a:rPr lang="en-GB" dirty="0"/>
              <a:t>What about dynamic variability?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  <a:endParaRPr lang="en-US" dirty="0">
              <a:solidFill>
                <a:srgbClr val="0A2D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15371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descr="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Variability Patterns</a:t>
            </a:r>
          </a:p>
        </p:txBody>
      </p:sp>
      <p:sp>
        <p:nvSpPr>
          <p:cNvPr id="5" name="Content Placeholder 4" descr="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1463" indent="-271463">
              <a:buFont typeface="+mj-lt"/>
              <a:buAutoNum type="arabicPeriod"/>
            </a:pPr>
            <a:r>
              <a:rPr lang="en-GB" dirty="0">
                <a:solidFill>
                  <a:srgbClr val="808080"/>
                </a:solidFill>
              </a:rPr>
              <a:t>Template Method</a:t>
            </a:r>
          </a:p>
          <a:p>
            <a:pPr marL="271463" indent="-271463">
              <a:buFont typeface="+mj-lt"/>
              <a:buAutoNum type="arabicPeriod"/>
            </a:pPr>
            <a:r>
              <a:rPr lang="en-GB" dirty="0"/>
              <a:t>Strategy (“Template Class”)</a:t>
            </a:r>
          </a:p>
          <a:p>
            <a:pPr marL="271463" indent="-271463">
              <a:buFont typeface="+mj-lt"/>
              <a:buAutoNum type="arabicPeriod"/>
            </a:pPr>
            <a:r>
              <a:rPr lang="en-GB" dirty="0">
                <a:solidFill>
                  <a:srgbClr val="808080"/>
                </a:solidFill>
              </a:rPr>
              <a:t>State</a:t>
            </a:r>
          </a:p>
          <a:p>
            <a:pPr marL="271463" indent="-271463">
              <a:buFont typeface="+mj-lt"/>
              <a:buAutoNum type="arabicPeriod"/>
            </a:pPr>
            <a:r>
              <a:rPr lang="en-GB" dirty="0">
                <a:solidFill>
                  <a:srgbClr val="808080"/>
                </a:solidFill>
              </a:rPr>
              <a:t>Bridge</a:t>
            </a:r>
          </a:p>
          <a:p>
            <a:pPr marL="271463" indent="-271463">
              <a:buFont typeface="+mj-lt"/>
              <a:buAutoNum type="arabicPeriod"/>
            </a:pPr>
            <a:r>
              <a:rPr lang="en-GB" dirty="0">
                <a:solidFill>
                  <a:srgbClr val="808080"/>
                </a:solidFill>
              </a:rPr>
              <a:t>Visitor (“Bridge for multiple dispatch”)</a:t>
            </a:r>
          </a:p>
        </p:txBody>
      </p:sp>
      <p:sp>
        <p:nvSpPr>
          <p:cNvPr id="6" name="Date Placeholder 5" descr="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7" name="Footer Placeholder 6" descr="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  <a:endParaRPr lang="en-US" dirty="0">
              <a:solidFill>
                <a:srgbClr val="0A2D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996645"/>
      </p:ext>
    </p:extLst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 reification – towards dynamic variability</a:t>
            </a:r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What if we need to dynamically change the implementation in the hook methods?</a:t>
            </a:r>
          </a:p>
          <a:p>
            <a:pPr marL="182563" lvl="1" indent="-182563">
              <a:buFontTx/>
              <a:buChar char="-"/>
            </a:pPr>
            <a:r>
              <a:rPr lang="en-GB" dirty="0"/>
              <a:t>Allow users to choose data source at run time…</a:t>
            </a:r>
          </a:p>
          <a:p>
            <a:endParaRPr lang="en-GB" dirty="0"/>
          </a:p>
          <a:p>
            <a:r>
              <a:rPr lang="en-GB" dirty="0" err="1"/>
              <a:t>TemplateMethod</a:t>
            </a:r>
            <a:r>
              <a:rPr lang="en-GB" dirty="0"/>
              <a:t> cannot do this</a:t>
            </a:r>
          </a:p>
          <a:p>
            <a:pPr marL="182563" lvl="1" indent="-182563">
              <a:buFontTx/>
              <a:buChar char="-"/>
            </a:pPr>
            <a:r>
              <a:rPr lang="en-GB" dirty="0">
                <a:solidFill>
                  <a:prstClr val="black"/>
                </a:solidFill>
              </a:rPr>
              <a:t>Implementation needs to be decided at development time and a suitable sub-class chosen</a:t>
            </a:r>
          </a:p>
          <a:p>
            <a:pPr marL="182563" lvl="1" indent="-182563">
              <a:buFontTx/>
              <a:buChar char="-"/>
            </a:pPr>
            <a:r>
              <a:rPr lang="en-GB" dirty="0">
                <a:solidFill>
                  <a:prstClr val="black"/>
                </a:solidFill>
              </a:rPr>
              <a:t>Cannot change our mind once the system runs</a:t>
            </a:r>
            <a:endParaRPr lang="en-GB" dirty="0"/>
          </a:p>
          <a:p>
            <a:pPr marL="182563" lvl="1" indent="-182563">
              <a:buFontTx/>
              <a:buChar char="-"/>
            </a:pPr>
            <a:endParaRPr lang="en-GB" dirty="0">
              <a:solidFill>
                <a:prstClr val="black"/>
              </a:solidFill>
            </a:endParaRPr>
          </a:p>
          <a:p>
            <a:r>
              <a:rPr lang="en-GB" dirty="0"/>
              <a:t>What’s the root problem?</a:t>
            </a:r>
          </a:p>
          <a:p>
            <a:pPr marL="342900" lvl="1" indent="-342900">
              <a:buFontTx/>
              <a:buChar char=" "/>
            </a:pPr>
            <a:r>
              <a:rPr lang="en-GB">
                <a:solidFill>
                  <a:prstClr val="black"/>
                </a:solidFill>
              </a:rPr>
              <a:t>                                      </a:t>
            </a:r>
            <a:endParaRPr lang="en-GB" dirty="0">
              <a:solidFill>
                <a:prstClr val="black"/>
              </a:solidFill>
            </a:endParaRPr>
          </a:p>
          <a:p>
            <a:pPr marL="342900" lvl="1" indent="-342900">
              <a:buFontTx/>
              <a:buChar char=" "/>
            </a:pPr>
            <a:r>
              <a:rPr lang="en-GB">
                <a:solidFill>
                  <a:prstClr val="black"/>
                </a:solidFill>
              </a:rPr>
              <a:t>                                     </a:t>
            </a:r>
            <a:endParaRPr lang="en-GB" dirty="0">
              <a:solidFill>
                <a:prstClr val="black"/>
              </a:solidFill>
            </a:endParaRPr>
          </a:p>
          <a:p>
            <a:pPr marL="182563" lvl="1" indent="-182563">
              <a:buFontTx/>
              <a:buChar char="-"/>
            </a:pPr>
            <a:endParaRPr lang="en-GB" dirty="0">
              <a:solidFill>
                <a:prstClr val="black"/>
              </a:solidFill>
            </a:endParaRPr>
          </a:p>
          <a:p>
            <a:pPr marL="342900" indent="-342900">
              <a:lnSpc>
                <a:spcPct val="130000"/>
              </a:lnSpc>
              <a:buChar char=" "/>
            </a:pPr>
            <a:r>
              <a:rPr lang="en-GB"/>
              <a:t>                                                           </a:t>
            </a:r>
            <a:endParaRPr lang="en-GB" dirty="0"/>
          </a:p>
          <a:p>
            <a:pPr marL="342900" lvl="1" indent="-342900">
              <a:buFontTx/>
              <a:buChar char=" "/>
            </a:pPr>
            <a:r>
              <a:rPr lang="en-GB">
                <a:solidFill>
                  <a:prstClr val="black"/>
                </a:solidFill>
              </a:rPr>
              <a:t>                                                </a:t>
            </a:r>
            <a:endParaRPr lang="en-GB" dirty="0">
              <a:solidFill>
                <a:prstClr val="black"/>
              </a:solidFill>
            </a:endParaRPr>
          </a:p>
          <a:p>
            <a:pPr marL="342900" lvl="1" indent="-342900">
              <a:buFontTx/>
              <a:buChar char=" "/>
            </a:pPr>
            <a:r>
              <a:rPr lang="en-GB">
                <a:solidFill>
                  <a:prstClr val="black"/>
                </a:solidFill>
              </a:rPr>
              <a:t>                                                       </a:t>
            </a:r>
            <a:r>
              <a:rPr lang="en-GB" b="1" u="sng">
                <a:solidFill>
                  <a:prstClr val="black"/>
                </a:solidFill>
              </a:rPr>
              <a:t>           </a:t>
            </a:r>
            <a:r>
              <a:rPr lang="en-GB">
                <a:solidFill>
                  <a:prstClr val="black"/>
                </a:solidFill>
              </a:rPr>
              <a:t> </a:t>
            </a:r>
            <a:endParaRPr lang="en-GB" dirty="0">
              <a:solidFill>
                <a:prstClr val="black"/>
              </a:solidFill>
            </a:endParaRPr>
          </a:p>
          <a:p>
            <a:pPr marL="342900" lvl="1" indent="-342900">
              <a:buFontTx/>
              <a:buChar char=" "/>
            </a:pPr>
            <a:r>
              <a:rPr lang="en-GB">
                <a:solidFill>
                  <a:prstClr val="black"/>
                </a:solidFill>
              </a:rPr>
              <a:t>    </a:t>
            </a:r>
            <a:r>
              <a:rPr lang="en-GB" i="1">
                <a:solidFill>
                  <a:prstClr val="black"/>
                </a:solidFill>
              </a:rPr>
              <a:t>        </a:t>
            </a:r>
            <a:r>
              <a:rPr lang="en-GB">
                <a:solidFill>
                  <a:prstClr val="black"/>
                </a:solidFill>
              </a:rPr>
              <a:t>                             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4" name="Date Placeholder 3" descr="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5" name="Footer Placeholder 4" descr="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  <a:endParaRPr lang="en-US" dirty="0">
              <a:solidFill>
                <a:srgbClr val="0A2D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215533"/>
      </p:ext>
    </p:extLst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 reification – towards dynamic variability</a:t>
            </a:r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480000" y="1089220"/>
            <a:ext cx="11232000" cy="485640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What if we need to dynamically change the implementation in the hook methods?</a:t>
            </a:r>
          </a:p>
          <a:p>
            <a:pPr marL="182563" lvl="1" indent="-182563">
              <a:buFontTx/>
              <a:buChar char="-"/>
            </a:pPr>
            <a:r>
              <a:rPr lang="en-GB" dirty="0"/>
              <a:t>Allow users to choose data source at run time…</a:t>
            </a:r>
          </a:p>
          <a:p>
            <a:endParaRPr lang="en-GB" dirty="0"/>
          </a:p>
          <a:p>
            <a:r>
              <a:rPr lang="en-GB" dirty="0" err="1"/>
              <a:t>TemplateMethod</a:t>
            </a:r>
            <a:r>
              <a:rPr lang="en-GB" dirty="0"/>
              <a:t> cannot do this</a:t>
            </a:r>
          </a:p>
          <a:p>
            <a:pPr marL="182563" lvl="1" indent="-182563">
              <a:buFontTx/>
              <a:buChar char="-"/>
            </a:pPr>
            <a:r>
              <a:rPr lang="en-GB" dirty="0">
                <a:solidFill>
                  <a:prstClr val="black"/>
                </a:solidFill>
              </a:rPr>
              <a:t>Implementation needs to be decided at development time and a suitable sub-class chosen</a:t>
            </a:r>
          </a:p>
          <a:p>
            <a:pPr marL="182563" lvl="1" indent="-182563">
              <a:buFontTx/>
              <a:buChar char="-"/>
            </a:pPr>
            <a:r>
              <a:rPr lang="en-GB" dirty="0">
                <a:solidFill>
                  <a:prstClr val="black"/>
                </a:solidFill>
              </a:rPr>
              <a:t>Cannot change our mind once the system runs</a:t>
            </a:r>
            <a:endParaRPr lang="en-GB" dirty="0"/>
          </a:p>
          <a:p>
            <a:pPr marL="182563" lvl="1" indent="-182563">
              <a:buFontTx/>
              <a:buChar char="-"/>
            </a:pPr>
            <a:endParaRPr lang="en-GB" dirty="0">
              <a:solidFill>
                <a:prstClr val="black"/>
              </a:solidFill>
            </a:endParaRPr>
          </a:p>
          <a:p>
            <a:r>
              <a:rPr lang="en-GB" dirty="0"/>
              <a:t>What’s the root problem?</a:t>
            </a:r>
          </a:p>
          <a:p>
            <a:pPr marL="182563" lvl="1" indent="-182563">
              <a:buFontTx/>
              <a:buChar char="-"/>
            </a:pPr>
            <a:r>
              <a:rPr lang="en-GB" sz="2100">
                <a:solidFill>
                  <a:srgbClr val="000000"/>
                </a:solidFill>
                <a:latin typeface="Georgia" panose="02040502050405020303" pitchFamily="18" charset="0"/>
              </a:rPr>
              <a:t>Variability is encapsulated in methods</a:t>
            </a:r>
          </a:p>
          <a:p>
            <a:pPr marL="182563" lvl="1" indent="-182563">
              <a:buFontTx/>
              <a:buChar char="-"/>
            </a:pPr>
            <a:r>
              <a:rPr lang="en-GB" sz="2100">
                <a:solidFill>
                  <a:srgbClr val="000000"/>
                </a:solidFill>
                <a:latin typeface="Georgia" panose="02040502050405020303" pitchFamily="18" charset="0"/>
              </a:rPr>
              <a:t>Methods cannot be dynamically changed</a:t>
            </a:r>
          </a:p>
          <a:p>
            <a:pPr marL="182563" lvl="1" indent="-182563">
              <a:buFontTx/>
              <a:buChar char="-"/>
            </a:pPr>
            <a:endParaRPr lang="en-GB" dirty="0">
              <a:solidFill>
                <a:prstClr val="black"/>
              </a:solidFill>
            </a:endParaRPr>
          </a:p>
          <a:p>
            <a:pPr>
              <a:lnSpc>
                <a:spcPct val="130000"/>
              </a:lnSpc>
              <a:buChar char=" "/>
            </a:pPr>
            <a:r>
              <a:rPr lang="en-GB"/>
              <a:t>                                                           </a:t>
            </a:r>
            <a:endParaRPr lang="en-GB" dirty="0"/>
          </a:p>
          <a:p>
            <a:pPr marL="182563" lvl="1" indent="-182563">
              <a:buFontTx/>
              <a:buChar char=" "/>
            </a:pPr>
            <a:r>
              <a:rPr lang="en-GB">
                <a:solidFill>
                  <a:prstClr val="black"/>
                </a:solidFill>
              </a:rPr>
              <a:t>                                                </a:t>
            </a:r>
            <a:endParaRPr lang="en-GB" dirty="0">
              <a:solidFill>
                <a:prstClr val="black"/>
              </a:solidFill>
            </a:endParaRPr>
          </a:p>
          <a:p>
            <a:pPr marL="182563" lvl="1" indent="-182563">
              <a:buFontTx/>
              <a:buChar char=" "/>
            </a:pPr>
            <a:r>
              <a:rPr lang="en-GB">
                <a:solidFill>
                  <a:prstClr val="black"/>
                </a:solidFill>
              </a:rPr>
              <a:t>                                                       </a:t>
            </a:r>
            <a:r>
              <a:rPr lang="en-GB" b="1" u="sng">
                <a:solidFill>
                  <a:prstClr val="black"/>
                </a:solidFill>
              </a:rPr>
              <a:t>           </a:t>
            </a:r>
            <a:r>
              <a:rPr lang="en-GB">
                <a:solidFill>
                  <a:prstClr val="black"/>
                </a:solidFill>
              </a:rPr>
              <a:t> </a:t>
            </a:r>
            <a:endParaRPr lang="en-GB" dirty="0">
              <a:solidFill>
                <a:prstClr val="black"/>
              </a:solidFill>
            </a:endParaRPr>
          </a:p>
          <a:p>
            <a:pPr marL="182563" lvl="1" indent="-182563">
              <a:buFontTx/>
              <a:buChar char=" "/>
            </a:pPr>
            <a:r>
              <a:rPr lang="en-GB">
                <a:solidFill>
                  <a:prstClr val="black"/>
                </a:solidFill>
              </a:rPr>
              <a:t>    </a:t>
            </a:r>
            <a:r>
              <a:rPr lang="en-GB" i="1">
                <a:solidFill>
                  <a:prstClr val="black"/>
                </a:solidFill>
              </a:rPr>
              <a:t>        </a:t>
            </a:r>
            <a:r>
              <a:rPr lang="en-GB">
                <a:solidFill>
                  <a:prstClr val="black"/>
                </a:solidFill>
              </a:rPr>
              <a:t>                             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4" name="Date Placeholder 3" descr="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5" name="Footer Placeholder 4" descr="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  <a:endParaRPr lang="en-US" dirty="0">
              <a:solidFill>
                <a:srgbClr val="0A2D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486706"/>
      </p:ext>
    </p:extLst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 reification – towards dynamic variability</a:t>
            </a:r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480000" y="1089220"/>
            <a:ext cx="11232000" cy="485640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What if we need to dynamically change the implementation in the hook methods?</a:t>
            </a:r>
          </a:p>
          <a:p>
            <a:pPr marL="182563" lvl="1" indent="-182563">
              <a:buFontTx/>
              <a:buChar char="-"/>
            </a:pPr>
            <a:r>
              <a:rPr lang="en-GB" dirty="0"/>
              <a:t>Allow users to choose data source at run time…</a:t>
            </a:r>
          </a:p>
          <a:p>
            <a:endParaRPr lang="en-GB" dirty="0"/>
          </a:p>
          <a:p>
            <a:r>
              <a:rPr lang="en-GB" dirty="0" err="1"/>
              <a:t>TemplateMethod</a:t>
            </a:r>
            <a:r>
              <a:rPr lang="en-GB" dirty="0"/>
              <a:t> cannot do this</a:t>
            </a:r>
          </a:p>
          <a:p>
            <a:pPr marL="182563" lvl="1" indent="-182563">
              <a:buFontTx/>
              <a:buChar char="-"/>
            </a:pPr>
            <a:r>
              <a:rPr lang="en-GB" dirty="0">
                <a:solidFill>
                  <a:prstClr val="black"/>
                </a:solidFill>
              </a:rPr>
              <a:t>Implementation needs to be decided at development time and a suitable sub-class chosen</a:t>
            </a:r>
          </a:p>
          <a:p>
            <a:pPr marL="182563" lvl="1" indent="-182563">
              <a:buFontTx/>
              <a:buChar char="-"/>
            </a:pPr>
            <a:r>
              <a:rPr lang="en-GB" dirty="0">
                <a:solidFill>
                  <a:prstClr val="black"/>
                </a:solidFill>
              </a:rPr>
              <a:t>Cannot change our mind once the system runs</a:t>
            </a:r>
            <a:endParaRPr lang="en-GB" dirty="0"/>
          </a:p>
          <a:p>
            <a:pPr marL="182563" lvl="1" indent="-182563">
              <a:buFontTx/>
              <a:buChar char="-"/>
            </a:pPr>
            <a:endParaRPr lang="en-GB" dirty="0">
              <a:solidFill>
                <a:prstClr val="black"/>
              </a:solidFill>
            </a:endParaRPr>
          </a:p>
          <a:p>
            <a:r>
              <a:rPr lang="en-GB" dirty="0"/>
              <a:t>What’s the root problem?</a:t>
            </a:r>
          </a:p>
          <a:p>
            <a:pPr marL="182563" lvl="1" indent="-182563">
              <a:buFontTx/>
              <a:buChar char="-"/>
            </a:pPr>
            <a:r>
              <a:rPr lang="en-GB" sz="2100">
                <a:solidFill>
                  <a:srgbClr val="000000"/>
                </a:solidFill>
                <a:latin typeface="Georgia" panose="02040502050405020303" pitchFamily="18" charset="0"/>
              </a:rPr>
              <a:t>Variability is encapsulated in methods</a:t>
            </a:r>
          </a:p>
          <a:p>
            <a:pPr marL="182563" lvl="1" indent="-182563">
              <a:buFontTx/>
              <a:buChar char="-"/>
            </a:pPr>
            <a:r>
              <a:rPr lang="en-GB" sz="2100">
                <a:solidFill>
                  <a:srgbClr val="000000"/>
                </a:solidFill>
                <a:latin typeface="Georgia" panose="02040502050405020303" pitchFamily="18" charset="0"/>
              </a:rPr>
              <a:t>Methods cannot be dynamically changed</a:t>
            </a:r>
          </a:p>
          <a:p>
            <a:pPr marL="182563" lvl="1" indent="-182563">
              <a:buFontTx/>
              <a:buChar char="-"/>
            </a:pPr>
            <a:endParaRPr lang="en-GB" dirty="0">
              <a:solidFill>
                <a:prstClr val="black"/>
              </a:solidFill>
            </a:endParaRPr>
          </a:p>
          <a:p>
            <a:pPr>
              <a:lnSpc>
                <a:spcPct val="130000"/>
              </a:lnSpc>
            </a:pPr>
            <a:r>
              <a:rPr lang="en-GB" sz="2100">
                <a:latin typeface="Impact" panose="020B0806030902050204" pitchFamily="34" charset="0"/>
              </a:rPr>
              <a:t>But we can change objects and object references dynamically</a:t>
            </a:r>
          </a:p>
          <a:p>
            <a:pPr marL="182563" lvl="1" indent="-182563">
              <a:buFontTx/>
              <a:buChar char="-"/>
            </a:pPr>
            <a:r>
              <a:rPr lang="en-GB" sz="2100">
                <a:solidFill>
                  <a:srgbClr val="000000"/>
                </a:solidFill>
                <a:latin typeface="Georgia" panose="02040502050405020303" pitchFamily="18" charset="0"/>
              </a:rPr>
              <a:t>So what if we changed the method into an object?</a:t>
            </a:r>
          </a:p>
          <a:p>
            <a:pPr marL="182563" lvl="1" indent="-182563">
              <a:buFontTx/>
              <a:buChar char="-"/>
            </a:pPr>
            <a:r>
              <a:rPr lang="en-GB" sz="2100">
                <a:solidFill>
                  <a:srgbClr val="000000"/>
                </a:solidFill>
                <a:latin typeface="Georgia" panose="02040502050405020303" pitchFamily="18" charset="0"/>
              </a:rPr>
              <a:t>Making a method or attribute its own object is called “</a:t>
            </a:r>
            <a:r>
              <a:rPr lang="en-GB" sz="2100" b="1" u="sng">
                <a:solidFill>
                  <a:srgbClr val="000000"/>
                </a:solidFill>
                <a:latin typeface="Georgia" panose="02040502050405020303" pitchFamily="18" charset="0"/>
              </a:rPr>
              <a:t>Reification</a:t>
            </a:r>
            <a:r>
              <a:rPr lang="en-GB" sz="2100">
                <a:solidFill>
                  <a:srgbClr val="000000"/>
                </a:solidFill>
                <a:latin typeface="Georgia" panose="02040502050405020303" pitchFamily="18" charset="0"/>
              </a:rPr>
              <a:t>”</a:t>
            </a:r>
          </a:p>
          <a:p>
            <a:pPr marL="182563" lvl="1" indent="-182563">
              <a:buFontTx/>
              <a:buChar char="-"/>
            </a:pPr>
            <a:r>
              <a:rPr lang="en-GB" sz="2100">
                <a:solidFill>
                  <a:srgbClr val="000000"/>
                </a:solidFill>
                <a:latin typeface="Georgia" panose="02040502050405020303" pitchFamily="18" charset="0"/>
              </a:rPr>
              <a:t>The </a:t>
            </a:r>
            <a:r>
              <a:rPr lang="en-GB" sz="2100" i="1">
                <a:solidFill>
                  <a:srgbClr val="000000"/>
                </a:solidFill>
                <a:latin typeface="Georgia" panose="02040502050405020303" pitchFamily="18" charset="0"/>
              </a:rPr>
              <a:t>Strategy</a:t>
            </a:r>
            <a:r>
              <a:rPr lang="en-GB" sz="2100">
                <a:solidFill>
                  <a:srgbClr val="000000"/>
                </a:solidFill>
                <a:latin typeface="Georgia" panose="02040502050405020303" pitchFamily="18" charset="0"/>
              </a:rPr>
              <a:t> design pattern does just that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4" name="Date Placeholder 3" descr="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5" name="Footer Placeholder 4" descr="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  <a:endParaRPr lang="en-US" dirty="0">
              <a:solidFill>
                <a:srgbClr val="0A2D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550137"/>
      </p:ext>
    </p:extLst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Strategy – Problem</a:t>
            </a:r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need to write a generic algorithm, but allow some steps of the algorithm to be varied for different cases</a:t>
            </a:r>
          </a:p>
          <a:p>
            <a:endParaRPr lang="en-GB" dirty="0"/>
          </a:p>
          <a:p>
            <a:r>
              <a:rPr lang="en-GB" dirty="0"/>
              <a:t>It should be possible to exchange the variable parts during system runtime.</a:t>
            </a:r>
          </a:p>
          <a:p>
            <a:endParaRPr lang="en-GB" dirty="0"/>
          </a:p>
          <a:p>
            <a:r>
              <a:rPr lang="en-GB" dirty="0"/>
              <a:t>For example</a:t>
            </a:r>
          </a:p>
          <a:p>
            <a:pPr lvl="1"/>
            <a:r>
              <a:rPr lang="en-GB" dirty="0"/>
              <a:t>Algorithm for averaging a dataset</a:t>
            </a:r>
          </a:p>
          <a:p>
            <a:pPr marL="533400" lvl="2" indent="-263525">
              <a:buFont typeface="+mj-lt"/>
              <a:buAutoNum type="arabicPeriod"/>
            </a:pPr>
            <a:r>
              <a:rPr lang="en-GB" dirty="0"/>
              <a:t>Load dataset</a:t>
            </a:r>
          </a:p>
          <a:p>
            <a:pPr marL="533400" lvl="2" indent="-263525">
              <a:buFont typeface="+mj-lt"/>
              <a:buAutoNum type="arabicPeriod"/>
            </a:pPr>
            <a:r>
              <a:rPr lang="en-GB" dirty="0"/>
              <a:t>Run through all items and determine count and sum</a:t>
            </a:r>
          </a:p>
          <a:p>
            <a:pPr marL="533400" lvl="2" indent="-263525">
              <a:buFont typeface="+mj-lt"/>
              <a:buAutoNum type="arabicPeriod"/>
            </a:pPr>
            <a:r>
              <a:rPr lang="en-GB" dirty="0"/>
              <a:t>Compute average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Users should be able to load datasets from different sources and have averages calculated.</a:t>
            </a:r>
          </a:p>
        </p:txBody>
      </p:sp>
      <p:sp>
        <p:nvSpPr>
          <p:cNvPr id="4" name="Date Placeholder 3" descr="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5" name="Footer Placeholder 4" descr="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  <a:endParaRPr lang="en-US" dirty="0">
              <a:solidFill>
                <a:srgbClr val="0A2D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821880"/>
      </p:ext>
    </p:extLst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Strategy – Problem</a:t>
            </a:r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need to write a generic algorithm, but allow some steps of the algorithm to be varied for different cases</a:t>
            </a:r>
          </a:p>
          <a:p>
            <a:endParaRPr lang="en-GB" dirty="0"/>
          </a:p>
          <a:p>
            <a:r>
              <a:rPr lang="en-GB" dirty="0"/>
              <a:t>It should be possible to exchange the variable parts during system runtime.</a:t>
            </a:r>
          </a:p>
          <a:p>
            <a:endParaRPr lang="en-GB" dirty="0"/>
          </a:p>
          <a:p>
            <a:r>
              <a:rPr lang="en-GB" dirty="0"/>
              <a:t>For example</a:t>
            </a:r>
          </a:p>
          <a:p>
            <a:pPr lvl="1"/>
            <a:r>
              <a:rPr lang="en-GB" dirty="0"/>
              <a:t>Algorithm for averaging a dataset</a:t>
            </a:r>
          </a:p>
          <a:p>
            <a:pPr marL="533400" lvl="2" indent="-263525">
              <a:buFont typeface="+mj-lt"/>
              <a:buAutoNum type="arabicPeriod"/>
            </a:pPr>
            <a:r>
              <a:rPr lang="en-GB" dirty="0"/>
              <a:t>Load dataset</a:t>
            </a:r>
          </a:p>
          <a:p>
            <a:pPr marL="533400" lvl="2" indent="-263525">
              <a:buFont typeface="+mj-lt"/>
              <a:buAutoNum type="arabicPeriod"/>
            </a:pPr>
            <a:r>
              <a:rPr lang="en-GB" dirty="0"/>
              <a:t>Run through all items and determine count and sum</a:t>
            </a:r>
          </a:p>
          <a:p>
            <a:pPr marL="533400" lvl="2" indent="-263525">
              <a:buFont typeface="+mj-lt"/>
              <a:buAutoNum type="arabicPeriod"/>
            </a:pPr>
            <a:r>
              <a:rPr lang="en-GB" dirty="0"/>
              <a:t>Compute average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Users should be able to load datasets from different sources and have averages calculated.</a:t>
            </a:r>
          </a:p>
        </p:txBody>
      </p:sp>
      <p:sp>
        <p:nvSpPr>
          <p:cNvPr id="4" name="Date Placeholder 3" descr="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5" name="Footer Placeholder 4" descr="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7" name="Line Callout 1 6" descr=" 7"/>
          <p:cNvSpPr/>
          <p:nvPr/>
        </p:nvSpPr>
        <p:spPr>
          <a:xfrm>
            <a:off x="5012657" y="3059093"/>
            <a:ext cx="6510117" cy="369332"/>
          </a:xfrm>
          <a:prstGeom prst="borderCallout1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dirty="0"/>
              <a:t>Varies depending on where the data comes from (DB, CSV, …)</a:t>
            </a:r>
          </a:p>
        </p:txBody>
      </p:sp>
    </p:spTree>
    <p:extLst>
      <p:ext uri="{BB962C8B-B14F-4D97-AF65-F5344CB8AC3E}">
        <p14:creationId xmlns:p14="http://schemas.microsoft.com/office/powerpoint/2010/main" val="1870370256"/>
      </p:ext>
    </p:extLst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descr="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Variability Patterns</a:t>
            </a:r>
          </a:p>
        </p:txBody>
      </p:sp>
      <p:sp>
        <p:nvSpPr>
          <p:cNvPr id="5" name="Content Placeholder 4" descr="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1463" indent="-271463">
              <a:buFont typeface="+mj-lt"/>
              <a:buAutoNum type="arabicPeriod"/>
            </a:pPr>
            <a:r>
              <a:rPr lang="en-GB" dirty="0"/>
              <a:t>Template Method</a:t>
            </a:r>
          </a:p>
          <a:p>
            <a:pPr marL="271463" indent="-271463">
              <a:buFont typeface="+mj-lt"/>
              <a:buAutoNum type="arabicPeriod"/>
            </a:pPr>
            <a:r>
              <a:rPr lang="en-GB" dirty="0"/>
              <a:t>Strategy (“Template Class”)</a:t>
            </a:r>
          </a:p>
          <a:p>
            <a:pPr marL="271463" indent="-271463">
              <a:buFont typeface="+mj-lt"/>
              <a:buAutoNum type="arabicPeriod"/>
            </a:pPr>
            <a:r>
              <a:rPr lang="en-GB" dirty="0"/>
              <a:t>State</a:t>
            </a:r>
          </a:p>
          <a:p>
            <a:pPr marL="271463" indent="-271463">
              <a:buFont typeface="+mj-lt"/>
              <a:buAutoNum type="arabicPeriod"/>
            </a:pPr>
            <a:r>
              <a:rPr lang="en-GB" dirty="0"/>
              <a:t>Bridge</a:t>
            </a:r>
          </a:p>
          <a:p>
            <a:pPr marL="271463" indent="-271463">
              <a:buFont typeface="+mj-lt"/>
              <a:buAutoNum type="arabicPeriod"/>
            </a:pPr>
            <a:r>
              <a:rPr lang="en-GB" dirty="0"/>
              <a:t>Visitor (“Bridge for multiple dispatch”)</a:t>
            </a:r>
          </a:p>
        </p:txBody>
      </p:sp>
      <p:sp>
        <p:nvSpPr>
          <p:cNvPr id="6" name="Date Placeholder 5" descr="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7" name="Footer Placeholder 6" descr="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  <a:endParaRPr lang="en-US" dirty="0">
              <a:solidFill>
                <a:srgbClr val="0A2D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563608"/>
      </p:ext>
    </p:extLst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Strategy – Solution (“Template Class”)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idx="1"/>
          </p:nvPr>
        </p:nvSpPr>
        <p:spPr>
          <a:xfrm>
            <a:off x="480000" y="3797552"/>
            <a:ext cx="11231999" cy="2148068"/>
          </a:xfrm>
        </p:spPr>
        <p:txBody>
          <a:bodyPr>
            <a:normAutofit lnSpcReduction="10000"/>
          </a:bodyPr>
          <a:lstStyle/>
          <a:p>
            <a:pPr marL="180975" lvl="1" indent="-180975">
              <a:buFontTx/>
              <a:buChar char="-"/>
            </a:pPr>
            <a:r>
              <a:rPr lang="en-GB" dirty="0"/>
              <a:t>Template method contains generic algorithm skeleton</a:t>
            </a:r>
          </a:p>
          <a:p>
            <a:pPr marL="180975" lvl="1" indent="-180975">
              <a:buFontTx/>
              <a:buChar char="-"/>
            </a:pPr>
            <a:r>
              <a:rPr lang="en-GB" dirty="0"/>
              <a:t>Delegates part of algorithm to strategy</a:t>
            </a:r>
          </a:p>
          <a:p>
            <a:pPr marL="180975" lvl="1" indent="-180975">
              <a:buFontTx/>
              <a:buChar char="-"/>
            </a:pPr>
            <a:r>
              <a:rPr lang="en-GB" dirty="0"/>
              <a:t>Hook methods are overwritten in sub-classes of strategy to provide the specific steps</a:t>
            </a:r>
          </a:p>
          <a:p>
            <a:pPr marL="180975" lvl="1" indent="-180975">
              <a:buFontTx/>
              <a:buChar char="-"/>
            </a:pPr>
            <a:r>
              <a:rPr lang="en-GB" dirty="0"/>
              <a:t>Template and hook method are implemented in different classes and objects</a:t>
            </a:r>
          </a:p>
          <a:p>
            <a:pPr marL="450850" lvl="2" indent="-180975">
              <a:buFontTx/>
              <a:buChar char="-"/>
            </a:pPr>
            <a:r>
              <a:rPr lang="en-GB" dirty="0"/>
              <a:t>Can be exchanged </a:t>
            </a:r>
            <a:r>
              <a:rPr lang="en-GB" b="1" dirty="0"/>
              <a:t>at runtime</a:t>
            </a:r>
          </a:p>
          <a:p>
            <a:pPr marL="180975" lvl="1" indent="-180975">
              <a:buFontTx/>
              <a:buChar char="-"/>
            </a:pPr>
            <a:r>
              <a:rPr lang="en-GB" dirty="0"/>
              <a:t>Uses polymorphism to enable variability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King's College London, {steffen.zschaler | leonardo.magela}@kcl.ac.uk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2169302" y="1360720"/>
            <a:ext cx="7853396" cy="1976112"/>
            <a:chOff x="180409" y="1360720"/>
            <a:chExt cx="7853396" cy="1976112"/>
          </a:xfrm>
        </p:grpSpPr>
        <p:grpSp>
          <p:nvGrpSpPr>
            <p:cNvPr id="12" name="Group 11"/>
            <p:cNvGrpSpPr/>
            <p:nvPr/>
          </p:nvGrpSpPr>
          <p:grpSpPr>
            <a:xfrm>
              <a:off x="4574739" y="1360720"/>
              <a:ext cx="2058577" cy="646331"/>
              <a:chOff x="5419137" y="1524000"/>
              <a:chExt cx="2058577" cy="646331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419137" y="1524000"/>
                <a:ext cx="2058577" cy="646331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t">
                <a:spAutoFit/>
              </a:bodyPr>
              <a:lstStyle/>
              <a:p>
                <a:pPr algn="ctr"/>
                <a:r>
                  <a:rPr lang="en-GB" b="1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AbstractStrategy</a:t>
                </a:r>
                <a:endParaRPr lang="en-GB" b="1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GB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hookMethod</a:t>
                </a:r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()</a:t>
                </a:r>
              </a:p>
            </p:txBody>
          </p:sp>
          <p:cxnSp>
            <p:nvCxnSpPr>
              <p:cNvPr id="11" name="Straight Connector 10"/>
              <p:cNvCxnSpPr>
                <a:stCxn id="8" idx="1"/>
                <a:endCxn id="8" idx="3"/>
              </p:cNvCxnSpPr>
              <p:nvPr/>
            </p:nvCxnSpPr>
            <p:spPr>
              <a:xfrm>
                <a:off x="5419137" y="1847166"/>
                <a:ext cx="205857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3162580" y="2690501"/>
              <a:ext cx="2246897" cy="646331"/>
              <a:chOff x="5496429" y="3895725"/>
              <a:chExt cx="2246897" cy="646331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5496429" y="3895725"/>
                <a:ext cx="2246897" cy="646331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t">
                <a:spAutoFit/>
              </a:bodyPr>
              <a:lstStyle/>
              <a:p>
                <a:pPr algn="ctr"/>
                <a:r>
                  <a:rPr lang="en-GB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ConcreteStrategy1</a:t>
                </a:r>
              </a:p>
              <a:p>
                <a:r>
                  <a:rPr lang="en-GB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hookMethod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()</a:t>
                </a:r>
              </a:p>
            </p:txBody>
          </p:sp>
          <p:cxnSp>
            <p:nvCxnSpPr>
              <p:cNvPr id="13" name="Straight Connector 12"/>
              <p:cNvCxnSpPr>
                <a:stCxn id="9" idx="1"/>
                <a:endCxn id="9" idx="3"/>
              </p:cNvCxnSpPr>
              <p:nvPr/>
            </p:nvCxnSpPr>
            <p:spPr>
              <a:xfrm>
                <a:off x="5496429" y="4218891"/>
                <a:ext cx="224689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Isosceles Triangle 15"/>
            <p:cNvSpPr/>
            <p:nvPr/>
          </p:nvSpPr>
          <p:spPr>
            <a:xfrm>
              <a:off x="5415809" y="2013212"/>
              <a:ext cx="376436" cy="324514"/>
            </a:xfrm>
            <a:prstGeom prst="triangl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8" name="Straight Connector 17"/>
            <p:cNvCxnSpPr>
              <a:stCxn id="16" idx="3"/>
              <a:endCxn id="9" idx="0"/>
            </p:cNvCxnSpPr>
            <p:nvPr/>
          </p:nvCxnSpPr>
          <p:spPr>
            <a:xfrm rot="5400000">
              <a:off x="4768641" y="1855114"/>
              <a:ext cx="352775" cy="131799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410237" y="1361985"/>
              <a:ext cx="1992853" cy="646331"/>
              <a:chOff x="5451999" y="1524000"/>
              <a:chExt cx="1992853" cy="646331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5451999" y="1524000"/>
                <a:ext cx="1992853" cy="646331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t">
                <a:spAutoFit/>
              </a:bodyPr>
              <a:lstStyle/>
              <a:p>
                <a:pPr algn="ctr"/>
                <a:r>
                  <a:rPr lang="en-GB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Context</a:t>
                </a:r>
              </a:p>
              <a:p>
                <a:r>
                  <a:rPr lang="en-GB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templateMethod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()</a:t>
                </a:r>
              </a:p>
            </p:txBody>
          </p:sp>
          <p:cxnSp>
            <p:nvCxnSpPr>
              <p:cNvPr id="22" name="Straight Connector 21"/>
              <p:cNvCxnSpPr>
                <a:stCxn id="21" idx="1"/>
                <a:endCxn id="21" idx="3"/>
              </p:cNvCxnSpPr>
              <p:nvPr/>
            </p:nvCxnSpPr>
            <p:spPr>
              <a:xfrm>
                <a:off x="5451999" y="1847166"/>
                <a:ext cx="199285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5786908" y="2690501"/>
              <a:ext cx="2246897" cy="646331"/>
              <a:chOff x="5496429" y="3895725"/>
              <a:chExt cx="2246897" cy="646331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5496429" y="3895725"/>
                <a:ext cx="2246897" cy="646331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t">
                <a:spAutoFit/>
              </a:bodyPr>
              <a:lstStyle/>
              <a:p>
                <a:pPr algn="ctr"/>
                <a:r>
                  <a:rPr lang="en-GB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ConcreteStrategy2</a:t>
                </a:r>
              </a:p>
              <a:p>
                <a:r>
                  <a:rPr lang="en-GB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hookMethod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()</a:t>
                </a:r>
              </a:p>
            </p:txBody>
          </p:sp>
          <p:cxnSp>
            <p:nvCxnSpPr>
              <p:cNvPr id="31" name="Straight Connector 30"/>
              <p:cNvCxnSpPr>
                <a:stCxn id="30" idx="1"/>
                <a:endCxn id="30" idx="3"/>
              </p:cNvCxnSpPr>
              <p:nvPr/>
            </p:nvCxnSpPr>
            <p:spPr>
              <a:xfrm>
                <a:off x="5496429" y="4218891"/>
                <a:ext cx="224689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/>
            <p:cNvCxnSpPr>
              <a:stCxn id="16" idx="3"/>
              <a:endCxn id="30" idx="0"/>
            </p:cNvCxnSpPr>
            <p:nvPr/>
          </p:nvCxnSpPr>
          <p:spPr>
            <a:xfrm rot="16200000" flipH="1">
              <a:off x="6080805" y="1860948"/>
              <a:ext cx="352775" cy="130633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17"/>
            <p:cNvCxnSpPr>
              <a:stCxn id="21" idx="3"/>
              <a:endCxn id="8" idx="1"/>
            </p:cNvCxnSpPr>
            <p:nvPr/>
          </p:nvCxnSpPr>
          <p:spPr>
            <a:xfrm flipV="1">
              <a:off x="2403090" y="1683886"/>
              <a:ext cx="2171649" cy="126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3668722" y="1380951"/>
              <a:ext cx="90601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1600" dirty="0"/>
                <a:t>1</a:t>
              </a:r>
            </a:p>
            <a:p>
              <a:pPr algn="r"/>
              <a:r>
                <a:rPr lang="en-GB" sz="1600" dirty="0"/>
                <a:t>strategy</a:t>
              </a:r>
            </a:p>
          </p:txBody>
        </p:sp>
        <p:sp>
          <p:nvSpPr>
            <p:cNvPr id="20" name="Flowchart: Card 19"/>
            <p:cNvSpPr/>
            <p:nvPr/>
          </p:nvSpPr>
          <p:spPr>
            <a:xfrm flipH="1">
              <a:off x="180409" y="2262301"/>
              <a:ext cx="2664759" cy="917258"/>
            </a:xfrm>
            <a:prstGeom prst="flowChartPunchedCard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72000" tIns="0" rIns="0" bIns="0" rtlCol="0" anchor="t">
              <a:spAutoFit/>
            </a:bodyPr>
            <a:lstStyle/>
            <a:p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GB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strategy.hookMethod</a:t>
              </a:r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cxnSp>
          <p:nvCxnSpPr>
            <p:cNvPr id="23" name="Straight Connector 22"/>
            <p:cNvCxnSpPr>
              <a:endCxn id="20" idx="0"/>
            </p:cNvCxnSpPr>
            <p:nvPr/>
          </p:nvCxnSpPr>
          <p:spPr>
            <a:xfrm>
              <a:off x="1284977" y="1963114"/>
              <a:ext cx="227811" cy="29918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4310034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Task: Apply Strategy to the Data Average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Support loading data from</a:t>
            </a:r>
          </a:p>
          <a:p>
            <a:pPr marL="180975" lvl="1" indent="-180975">
              <a:buFontTx/>
              <a:buChar char="-"/>
            </a:pPr>
            <a:r>
              <a:rPr lang="en-GB" dirty="0"/>
              <a:t>External database</a:t>
            </a:r>
          </a:p>
          <a:p>
            <a:pPr marL="180975" lvl="1" indent="-180975">
              <a:buFontTx/>
              <a:buChar char="-"/>
            </a:pPr>
            <a:r>
              <a:rPr lang="en-GB" dirty="0"/>
              <a:t>CSV files</a:t>
            </a:r>
          </a:p>
          <a:p>
            <a:pPr marL="180975" lvl="1" indent="-180975">
              <a:buFontTx/>
              <a:buChar char="-"/>
            </a:pPr>
            <a:r>
              <a:rPr lang="en-GB" dirty="0"/>
              <a:t>Direct user input</a:t>
            </a:r>
          </a:p>
          <a:p>
            <a:pPr marL="180975" lvl="1" indent="-180975">
              <a:buFontTx/>
              <a:buChar char="-"/>
            </a:pPr>
            <a:endParaRPr lang="en-GB" dirty="0"/>
          </a:p>
          <a:p>
            <a:r>
              <a:rPr lang="en-GB" dirty="0"/>
              <a:t>Allow users to dynamically choose between inputs</a:t>
            </a:r>
          </a:p>
          <a:p>
            <a:endParaRPr lang="en-GB" dirty="0"/>
          </a:p>
          <a:p>
            <a:r>
              <a:rPr lang="en-GB" dirty="0"/>
              <a:t>Pause the video and</a:t>
            </a:r>
          </a:p>
          <a:p>
            <a:pPr marL="180975" lvl="1" indent="-180975">
              <a:buFontTx/>
              <a:buChar char="-"/>
            </a:pPr>
            <a:r>
              <a:rPr lang="en-GB" dirty="0"/>
              <a:t>Draw a design diagram</a:t>
            </a:r>
          </a:p>
          <a:p>
            <a:pPr marL="180975" lvl="1" indent="-180975">
              <a:buFontTx/>
              <a:buChar char="-"/>
            </a:pPr>
            <a:r>
              <a:rPr lang="en-GB" dirty="0"/>
              <a:t>Include the comment notation to provide details of the algorithm</a:t>
            </a:r>
          </a:p>
          <a:p>
            <a:pPr marL="180975" lvl="1" indent="-180975">
              <a:buFontTx/>
              <a:buChar char="-"/>
            </a:pPr>
            <a:r>
              <a:rPr lang="en-GB" dirty="0"/>
              <a:t>You can use pseudo-code for database access </a:t>
            </a:r>
            <a:r>
              <a:rPr lang="en-GB" dirty="0" err="1"/>
              <a:t>etc</a:t>
            </a:r>
            <a:endParaRPr lang="en-GB" dirty="0"/>
          </a:p>
          <a:p>
            <a:pPr marL="342900" indent="-342900">
              <a:buFontTx/>
              <a:buChar char="-"/>
            </a:pPr>
            <a:endParaRPr lang="en-GB" dirty="0"/>
          </a:p>
          <a:p>
            <a:r>
              <a:rPr lang="en-GB" dirty="0"/>
              <a:t>You have 5 minutes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  <a:endParaRPr lang="en-US" dirty="0">
              <a:solidFill>
                <a:srgbClr val="0A2D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30430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Strategy – Data Averaging</a:t>
            </a:r>
          </a:p>
        </p:txBody>
      </p:sp>
      <p:sp>
        <p:nvSpPr>
          <p:cNvPr id="4" name="Date Placeholder 3" descr="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 descr="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King's College London, {steffen.zschaler | leonardo.magela}@kcl.ac.uk</a:t>
            </a:r>
            <a:endParaRPr lang="en-US" dirty="0"/>
          </a:p>
        </p:txBody>
      </p:sp>
      <p:grpSp>
        <p:nvGrpSpPr>
          <p:cNvPr id="37" name="Group 36" descr=" 37"/>
          <p:cNvGrpSpPr/>
          <p:nvPr/>
        </p:nvGrpSpPr>
        <p:grpSpPr>
          <a:xfrm>
            <a:off x="4882784" y="1402234"/>
            <a:ext cx="2426433" cy="1258463"/>
            <a:chOff x="4473261" y="1402234"/>
            <a:chExt cx="2426433" cy="1258463"/>
          </a:xfrm>
        </p:grpSpPr>
        <p:grpSp>
          <p:nvGrpSpPr>
            <p:cNvPr id="12" name="Group 11"/>
            <p:cNvGrpSpPr/>
            <p:nvPr/>
          </p:nvGrpSpPr>
          <p:grpSpPr>
            <a:xfrm>
              <a:off x="4473261" y="1402234"/>
              <a:ext cx="2426433" cy="923330"/>
              <a:chOff x="5235210" y="1524000"/>
              <a:chExt cx="2426433" cy="92333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246816" y="1524000"/>
                <a:ext cx="2403223" cy="923330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t">
                <a:spAutoFit/>
              </a:bodyPr>
              <a:lstStyle/>
              <a:p>
                <a:pPr algn="ctr"/>
                <a:r>
                  <a:rPr lang="en-GB" b="1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AbstractDataSource</a:t>
                </a:r>
                <a:endParaRPr lang="en-GB" b="1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GB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loadRecords</a:t>
                </a:r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()</a:t>
                </a:r>
              </a:p>
              <a:p>
                <a:r>
                  <a:rPr lang="en-GB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getNextValue</a:t>
                </a:r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() : </a:t>
                </a:r>
                <a:r>
                  <a:rPr lang="en-GB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int</a:t>
                </a:r>
                <a:endParaRPr lang="en-GB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5235210" y="1847164"/>
                <a:ext cx="2426433" cy="1631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Isosceles Triangle 15"/>
            <p:cNvSpPr/>
            <p:nvPr/>
          </p:nvSpPr>
          <p:spPr>
            <a:xfrm>
              <a:off x="5498258" y="2336183"/>
              <a:ext cx="376436" cy="324514"/>
            </a:xfrm>
            <a:prstGeom prst="triangl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8" name="Straight Connector 17" descr=" 18"/>
          <p:cNvCxnSpPr>
            <a:stCxn id="16" idx="3"/>
            <a:endCxn id="9" idx="0"/>
          </p:cNvCxnSpPr>
          <p:nvPr/>
        </p:nvCxnSpPr>
        <p:spPr>
          <a:xfrm rot="5400000">
            <a:off x="2573771" y="1630797"/>
            <a:ext cx="2492328" cy="455212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 descr=" 15"/>
          <p:cNvGrpSpPr/>
          <p:nvPr/>
        </p:nvGrpSpPr>
        <p:grpSpPr>
          <a:xfrm>
            <a:off x="472648" y="5153025"/>
            <a:ext cx="2142446" cy="923330"/>
            <a:chOff x="5548653" y="3895725"/>
            <a:chExt cx="2142446" cy="923330"/>
          </a:xfrm>
        </p:grpSpPr>
        <p:sp>
          <p:nvSpPr>
            <p:cNvPr id="9" name="Rectangle 8"/>
            <p:cNvSpPr/>
            <p:nvPr/>
          </p:nvSpPr>
          <p:spPr>
            <a:xfrm>
              <a:off x="5548653" y="3895725"/>
              <a:ext cx="2142446" cy="923330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t">
              <a:spAutoFit/>
            </a:bodyPr>
            <a:lstStyle/>
            <a:p>
              <a:pPr algn="ctr"/>
              <a:r>
                <a:rPr lang="en-GB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DBSource</a:t>
              </a:r>
              <a:endParaRPr lang="en-GB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loadRecords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  <a:p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getNextValue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() : </a:t>
              </a:r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5548653" y="4226573"/>
              <a:ext cx="2142446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 descr=" 21"/>
          <p:cNvGrpSpPr/>
          <p:nvPr/>
        </p:nvGrpSpPr>
        <p:grpSpPr>
          <a:xfrm>
            <a:off x="5024777" y="5153025"/>
            <a:ext cx="2142446" cy="923330"/>
            <a:chOff x="5548653" y="3895725"/>
            <a:chExt cx="2142446" cy="923330"/>
          </a:xfrm>
        </p:grpSpPr>
        <p:sp>
          <p:nvSpPr>
            <p:cNvPr id="22" name="Rectangle 21"/>
            <p:cNvSpPr/>
            <p:nvPr/>
          </p:nvSpPr>
          <p:spPr>
            <a:xfrm>
              <a:off x="5548653" y="3895725"/>
              <a:ext cx="2142446" cy="923330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t">
              <a:spAutoFit/>
            </a:bodyPr>
            <a:lstStyle/>
            <a:p>
              <a:pPr algn="ctr"/>
              <a:r>
                <a:rPr lang="en-GB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CSVSource</a:t>
              </a:r>
              <a:endParaRPr lang="en-GB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loadRecords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  <a:p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getNextValue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() : </a:t>
              </a:r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5548653" y="4226573"/>
              <a:ext cx="2142446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 descr=" 26"/>
          <p:cNvGrpSpPr/>
          <p:nvPr/>
        </p:nvGrpSpPr>
        <p:grpSpPr>
          <a:xfrm>
            <a:off x="9520512" y="5153025"/>
            <a:ext cx="2143280" cy="923330"/>
            <a:chOff x="5547819" y="3895725"/>
            <a:chExt cx="2143280" cy="923330"/>
          </a:xfrm>
        </p:grpSpPr>
        <p:sp>
          <p:nvSpPr>
            <p:cNvPr id="27" name="Rectangle 26"/>
            <p:cNvSpPr/>
            <p:nvPr/>
          </p:nvSpPr>
          <p:spPr>
            <a:xfrm>
              <a:off x="5548653" y="3895725"/>
              <a:ext cx="2142446" cy="923330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t">
              <a:spAutoFit/>
            </a:bodyPr>
            <a:lstStyle/>
            <a:p>
              <a:pPr algn="ctr"/>
              <a:r>
                <a:rPr lang="en-GB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UserInputSource</a:t>
              </a:r>
              <a:endParaRPr lang="en-GB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loadRecords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  <a:p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getNextValue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() : </a:t>
              </a:r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5547819" y="4226573"/>
              <a:ext cx="21432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Connector 17" descr=" 31"/>
          <p:cNvCxnSpPr>
            <a:stCxn id="16" idx="3"/>
            <a:endCxn id="22" idx="0"/>
          </p:cNvCxnSpPr>
          <p:nvPr/>
        </p:nvCxnSpPr>
        <p:spPr>
          <a:xfrm rot="16200000" flipH="1">
            <a:off x="4849835" y="3906860"/>
            <a:ext cx="2492328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17" descr=" 32"/>
          <p:cNvCxnSpPr>
            <a:stCxn id="16" idx="3"/>
            <a:endCxn id="27" idx="0"/>
          </p:cNvCxnSpPr>
          <p:nvPr/>
        </p:nvCxnSpPr>
        <p:spPr>
          <a:xfrm rot="16200000" flipH="1">
            <a:off x="7098120" y="1658576"/>
            <a:ext cx="2492328" cy="449657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Group 37" descr=" 38"/>
          <p:cNvGrpSpPr/>
          <p:nvPr/>
        </p:nvGrpSpPr>
        <p:grpSpPr>
          <a:xfrm>
            <a:off x="377905" y="1538590"/>
            <a:ext cx="2706831" cy="646331"/>
            <a:chOff x="5095011" y="1524000"/>
            <a:chExt cx="2706831" cy="646331"/>
          </a:xfrm>
        </p:grpSpPr>
        <p:sp>
          <p:nvSpPr>
            <p:cNvPr id="40" name="Rectangle 39"/>
            <p:cNvSpPr/>
            <p:nvPr/>
          </p:nvSpPr>
          <p:spPr>
            <a:xfrm>
              <a:off x="5095011" y="1524000"/>
              <a:ext cx="2706831" cy="646331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t">
              <a:spAutoFit/>
            </a:bodyPr>
            <a:lstStyle/>
            <a:p>
              <a:pPr algn="ctr"/>
              <a:r>
                <a:rPr lang="en-GB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Averager</a:t>
              </a:r>
              <a:endParaRPr lang="en-GB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computeAverage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() : float</a:t>
              </a:r>
            </a:p>
          </p:txBody>
        </p:sp>
        <p:cxnSp>
          <p:nvCxnSpPr>
            <p:cNvPr id="41" name="Straight Connector 40"/>
            <p:cNvCxnSpPr>
              <a:stCxn id="40" idx="1"/>
              <a:endCxn id="40" idx="3"/>
            </p:cNvCxnSpPr>
            <p:nvPr/>
          </p:nvCxnSpPr>
          <p:spPr>
            <a:xfrm>
              <a:off x="5095011" y="1847166"/>
              <a:ext cx="2706831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Straight Connector 17" descr=" 43"/>
          <p:cNvCxnSpPr>
            <a:stCxn id="8" idx="1"/>
            <a:endCxn id="40" idx="3"/>
          </p:cNvCxnSpPr>
          <p:nvPr/>
        </p:nvCxnSpPr>
        <p:spPr>
          <a:xfrm flipH="1" flipV="1">
            <a:off x="3084736" y="1861756"/>
            <a:ext cx="1809654" cy="2143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 descr=" 48"/>
          <p:cNvSpPr txBox="1"/>
          <p:nvPr/>
        </p:nvSpPr>
        <p:spPr>
          <a:xfrm>
            <a:off x="3677432" y="1532417"/>
            <a:ext cx="12025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600" dirty="0"/>
              <a:t>1</a:t>
            </a:r>
          </a:p>
          <a:p>
            <a:pPr algn="r"/>
            <a:r>
              <a:rPr lang="en-GB" sz="1600" dirty="0" err="1"/>
              <a:t>dataSource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62168204"/>
      </p:ext>
    </p:extLst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Strategy – Data Averaging</a:t>
            </a:r>
          </a:p>
        </p:txBody>
      </p:sp>
      <p:sp>
        <p:nvSpPr>
          <p:cNvPr id="4" name="Date Placeholder 3" descr="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 descr="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King's College London, {steffen.zschaler | leonardo.magela}@kcl.ac.uk</a:t>
            </a:r>
            <a:endParaRPr lang="en-US" dirty="0"/>
          </a:p>
        </p:txBody>
      </p:sp>
      <p:grpSp>
        <p:nvGrpSpPr>
          <p:cNvPr id="37" name="Group 36" descr=" 37"/>
          <p:cNvGrpSpPr/>
          <p:nvPr/>
        </p:nvGrpSpPr>
        <p:grpSpPr>
          <a:xfrm>
            <a:off x="4882784" y="1402234"/>
            <a:ext cx="2426433" cy="1258463"/>
            <a:chOff x="4473261" y="1402234"/>
            <a:chExt cx="2426433" cy="1258463"/>
          </a:xfrm>
        </p:grpSpPr>
        <p:grpSp>
          <p:nvGrpSpPr>
            <p:cNvPr id="12" name="Group 11"/>
            <p:cNvGrpSpPr/>
            <p:nvPr/>
          </p:nvGrpSpPr>
          <p:grpSpPr>
            <a:xfrm>
              <a:off x="4473261" y="1402234"/>
              <a:ext cx="2426433" cy="923330"/>
              <a:chOff x="5235210" y="1524000"/>
              <a:chExt cx="2426433" cy="92333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246816" y="1524000"/>
                <a:ext cx="2403223" cy="923330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t">
                <a:spAutoFit/>
              </a:bodyPr>
              <a:lstStyle/>
              <a:p>
                <a:pPr algn="ctr"/>
                <a:r>
                  <a:rPr lang="en-GB" b="1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AbstractDataSource</a:t>
                </a:r>
                <a:endParaRPr lang="en-GB" b="1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GB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loadRecords</a:t>
                </a:r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()</a:t>
                </a:r>
              </a:p>
              <a:p>
                <a:r>
                  <a:rPr lang="en-GB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getNextValue</a:t>
                </a:r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() : </a:t>
                </a:r>
                <a:r>
                  <a:rPr lang="en-GB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int</a:t>
                </a:r>
                <a:endParaRPr lang="en-GB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5235210" y="1847164"/>
                <a:ext cx="2426433" cy="1631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Isosceles Triangle 15"/>
            <p:cNvSpPr/>
            <p:nvPr/>
          </p:nvSpPr>
          <p:spPr>
            <a:xfrm>
              <a:off x="5498258" y="2336183"/>
              <a:ext cx="376436" cy="324514"/>
            </a:xfrm>
            <a:prstGeom prst="triangl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8" name="Straight Connector 17" descr=" 18"/>
          <p:cNvCxnSpPr>
            <a:stCxn id="16" idx="3"/>
            <a:endCxn id="9" idx="0"/>
          </p:cNvCxnSpPr>
          <p:nvPr/>
        </p:nvCxnSpPr>
        <p:spPr>
          <a:xfrm rot="5400000">
            <a:off x="2573771" y="1630797"/>
            <a:ext cx="2492328" cy="455212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 descr=" 15"/>
          <p:cNvGrpSpPr/>
          <p:nvPr/>
        </p:nvGrpSpPr>
        <p:grpSpPr>
          <a:xfrm>
            <a:off x="472648" y="5153025"/>
            <a:ext cx="2142446" cy="923330"/>
            <a:chOff x="5548653" y="3895725"/>
            <a:chExt cx="2142446" cy="923330"/>
          </a:xfrm>
        </p:grpSpPr>
        <p:sp>
          <p:nvSpPr>
            <p:cNvPr id="9" name="Rectangle 8"/>
            <p:cNvSpPr/>
            <p:nvPr/>
          </p:nvSpPr>
          <p:spPr>
            <a:xfrm>
              <a:off x="5548653" y="3895725"/>
              <a:ext cx="2142446" cy="923330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t">
              <a:spAutoFit/>
            </a:bodyPr>
            <a:lstStyle/>
            <a:p>
              <a:pPr algn="ctr"/>
              <a:r>
                <a:rPr lang="en-GB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DBSource</a:t>
              </a:r>
              <a:endParaRPr lang="en-GB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loadRecords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  <a:p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getNextValue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() : </a:t>
              </a:r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5548653" y="4226573"/>
              <a:ext cx="2142446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 descr=" 21"/>
          <p:cNvGrpSpPr/>
          <p:nvPr/>
        </p:nvGrpSpPr>
        <p:grpSpPr>
          <a:xfrm>
            <a:off x="5024777" y="5153025"/>
            <a:ext cx="2142446" cy="923330"/>
            <a:chOff x="5548653" y="3895725"/>
            <a:chExt cx="2142446" cy="923330"/>
          </a:xfrm>
        </p:grpSpPr>
        <p:sp>
          <p:nvSpPr>
            <p:cNvPr id="22" name="Rectangle 21"/>
            <p:cNvSpPr/>
            <p:nvPr/>
          </p:nvSpPr>
          <p:spPr>
            <a:xfrm>
              <a:off x="5548653" y="3895725"/>
              <a:ext cx="2142446" cy="923330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t">
              <a:spAutoFit/>
            </a:bodyPr>
            <a:lstStyle/>
            <a:p>
              <a:pPr algn="ctr"/>
              <a:r>
                <a:rPr lang="en-GB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CSVSource</a:t>
              </a:r>
              <a:endParaRPr lang="en-GB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loadRecords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  <a:p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getNextValue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() : </a:t>
              </a:r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5548653" y="4226573"/>
              <a:ext cx="2142446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 descr=" 26"/>
          <p:cNvGrpSpPr/>
          <p:nvPr/>
        </p:nvGrpSpPr>
        <p:grpSpPr>
          <a:xfrm>
            <a:off x="9520512" y="5153025"/>
            <a:ext cx="2143280" cy="923330"/>
            <a:chOff x="5547819" y="3895725"/>
            <a:chExt cx="2143280" cy="923330"/>
          </a:xfrm>
        </p:grpSpPr>
        <p:sp>
          <p:nvSpPr>
            <p:cNvPr id="27" name="Rectangle 26"/>
            <p:cNvSpPr/>
            <p:nvPr/>
          </p:nvSpPr>
          <p:spPr>
            <a:xfrm>
              <a:off x="5548653" y="3895725"/>
              <a:ext cx="2142446" cy="923330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t">
              <a:spAutoFit/>
            </a:bodyPr>
            <a:lstStyle/>
            <a:p>
              <a:pPr algn="ctr"/>
              <a:r>
                <a:rPr lang="en-GB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UserInputSource</a:t>
              </a:r>
              <a:endParaRPr lang="en-GB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loadRecords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  <a:p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getNextValue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() : </a:t>
              </a:r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5547819" y="4226573"/>
              <a:ext cx="21432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Connector 17" descr=" 31"/>
          <p:cNvCxnSpPr>
            <a:stCxn id="16" idx="3"/>
            <a:endCxn id="22" idx="0"/>
          </p:cNvCxnSpPr>
          <p:nvPr/>
        </p:nvCxnSpPr>
        <p:spPr>
          <a:xfrm rot="16200000" flipH="1">
            <a:off x="4849835" y="3906860"/>
            <a:ext cx="2492328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17" descr=" 32"/>
          <p:cNvCxnSpPr>
            <a:stCxn id="16" idx="3"/>
            <a:endCxn id="27" idx="0"/>
          </p:cNvCxnSpPr>
          <p:nvPr/>
        </p:nvCxnSpPr>
        <p:spPr>
          <a:xfrm rot="16200000" flipH="1">
            <a:off x="7098120" y="1658576"/>
            <a:ext cx="2492328" cy="449657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 descr=" 42"/>
          <p:cNvGrpSpPr/>
          <p:nvPr/>
        </p:nvGrpSpPr>
        <p:grpSpPr>
          <a:xfrm>
            <a:off x="1053842" y="2184921"/>
            <a:ext cx="4634526" cy="3534500"/>
            <a:chOff x="1053842" y="2184921"/>
            <a:chExt cx="4634526" cy="3534500"/>
          </a:xfrm>
        </p:grpSpPr>
        <p:cxnSp>
          <p:nvCxnSpPr>
            <p:cNvPr id="30" name="Straight Connector 29"/>
            <p:cNvCxnSpPr>
              <a:endCxn id="33" idx="0"/>
            </p:cNvCxnSpPr>
            <p:nvPr/>
          </p:nvCxnSpPr>
          <p:spPr>
            <a:xfrm>
              <a:off x="1731321" y="2184921"/>
              <a:ext cx="1639784" cy="33362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ound Single Corner Rectangle 32"/>
            <p:cNvSpPr/>
            <p:nvPr/>
          </p:nvSpPr>
          <p:spPr>
            <a:xfrm>
              <a:off x="1053842" y="2518545"/>
              <a:ext cx="4634526" cy="3200876"/>
            </a:xfrm>
            <a:prstGeom prst="round1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tIns="0" bIns="0" rtlCol="0" anchor="t">
              <a:spAutoFit/>
            </a:bodyPr>
            <a:lstStyle/>
            <a:p>
              <a:r>
                <a:rPr lang="en-GB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dataSource.loadRecords</a:t>
              </a:r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r>
                <a:rPr lang="en-GB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GB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val</a:t>
              </a:r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-1;</a:t>
              </a:r>
            </a:p>
            <a:p>
              <a:r>
                <a:rPr lang="en-GB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sum = 0;</a:t>
              </a:r>
            </a:p>
            <a:p>
              <a:r>
                <a:rPr lang="en-GB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count = 0;</a:t>
              </a:r>
            </a:p>
            <a:p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 {</a:t>
              </a:r>
            </a:p>
            <a:p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GB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val</a:t>
              </a:r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GB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dataSource.getNextValue</a:t>
              </a:r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if (</a:t>
              </a:r>
              <a:r>
                <a:rPr lang="en-GB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val</a:t>
              </a:r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!= -1) {</a:t>
              </a:r>
            </a:p>
            <a:p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count++;</a:t>
              </a:r>
            </a:p>
            <a:p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sum += </a:t>
              </a:r>
              <a:r>
                <a:rPr lang="en-GB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val</a:t>
              </a:r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}</a:t>
              </a:r>
            </a:p>
            <a:p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 while (</a:t>
              </a:r>
              <a:r>
                <a:rPr lang="en-GB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val</a:t>
              </a:r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&gt;=0);</a:t>
              </a:r>
            </a:p>
            <a:p>
              <a:endParaRPr lang="en-GB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return sum/(float) count;</a:t>
              </a:r>
            </a:p>
          </p:txBody>
        </p:sp>
      </p:grpSp>
      <p:grpSp>
        <p:nvGrpSpPr>
          <p:cNvPr id="38" name="Group 37" descr=" 38"/>
          <p:cNvGrpSpPr/>
          <p:nvPr/>
        </p:nvGrpSpPr>
        <p:grpSpPr>
          <a:xfrm>
            <a:off x="377905" y="1538590"/>
            <a:ext cx="2706831" cy="646331"/>
            <a:chOff x="5095011" y="1524000"/>
            <a:chExt cx="2706831" cy="646331"/>
          </a:xfrm>
        </p:grpSpPr>
        <p:sp>
          <p:nvSpPr>
            <p:cNvPr id="40" name="Rectangle 39"/>
            <p:cNvSpPr/>
            <p:nvPr/>
          </p:nvSpPr>
          <p:spPr>
            <a:xfrm>
              <a:off x="5095011" y="1524000"/>
              <a:ext cx="2706831" cy="646331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t">
              <a:spAutoFit/>
            </a:bodyPr>
            <a:lstStyle/>
            <a:p>
              <a:pPr algn="ctr"/>
              <a:r>
                <a:rPr lang="en-GB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Averager</a:t>
              </a:r>
              <a:endParaRPr lang="en-GB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computeAverage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() : float</a:t>
              </a:r>
            </a:p>
          </p:txBody>
        </p:sp>
        <p:cxnSp>
          <p:nvCxnSpPr>
            <p:cNvPr id="41" name="Straight Connector 40"/>
            <p:cNvCxnSpPr>
              <a:stCxn id="40" idx="1"/>
              <a:endCxn id="40" idx="3"/>
            </p:cNvCxnSpPr>
            <p:nvPr/>
          </p:nvCxnSpPr>
          <p:spPr>
            <a:xfrm>
              <a:off x="5095011" y="1847166"/>
              <a:ext cx="2706831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Straight Connector 17" descr=" 43"/>
          <p:cNvCxnSpPr>
            <a:stCxn id="8" idx="1"/>
            <a:endCxn id="40" idx="3"/>
          </p:cNvCxnSpPr>
          <p:nvPr/>
        </p:nvCxnSpPr>
        <p:spPr>
          <a:xfrm flipH="1" flipV="1">
            <a:off x="3084736" y="1861756"/>
            <a:ext cx="1809654" cy="2143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 descr=" 48"/>
          <p:cNvSpPr txBox="1"/>
          <p:nvPr/>
        </p:nvSpPr>
        <p:spPr>
          <a:xfrm>
            <a:off x="3677432" y="1532417"/>
            <a:ext cx="12025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600" dirty="0"/>
              <a:t>1</a:t>
            </a:r>
          </a:p>
          <a:p>
            <a:pPr algn="r"/>
            <a:r>
              <a:rPr lang="en-GB" sz="1600" dirty="0" err="1"/>
              <a:t>dataSource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610557717"/>
      </p:ext>
    </p:extLst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Strategy – Data Averaging</a:t>
            </a:r>
          </a:p>
        </p:txBody>
      </p:sp>
      <p:sp>
        <p:nvSpPr>
          <p:cNvPr id="4" name="Date Placeholder 3" descr="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 descr="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King's College London, {steffen.zschaler | leonardo.magela}@kcl.ac.uk</a:t>
            </a:r>
            <a:endParaRPr lang="en-US" dirty="0"/>
          </a:p>
        </p:txBody>
      </p:sp>
      <p:grpSp>
        <p:nvGrpSpPr>
          <p:cNvPr id="37" name="Group 36" descr=" 37"/>
          <p:cNvGrpSpPr/>
          <p:nvPr/>
        </p:nvGrpSpPr>
        <p:grpSpPr>
          <a:xfrm>
            <a:off x="4882784" y="1402234"/>
            <a:ext cx="2426433" cy="1258463"/>
            <a:chOff x="4473261" y="1402234"/>
            <a:chExt cx="2426433" cy="1258463"/>
          </a:xfrm>
        </p:grpSpPr>
        <p:grpSp>
          <p:nvGrpSpPr>
            <p:cNvPr id="12" name="Group 11"/>
            <p:cNvGrpSpPr/>
            <p:nvPr/>
          </p:nvGrpSpPr>
          <p:grpSpPr>
            <a:xfrm>
              <a:off x="4473261" y="1402234"/>
              <a:ext cx="2426433" cy="923330"/>
              <a:chOff x="5235210" y="1524000"/>
              <a:chExt cx="2426433" cy="92333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246816" y="1524000"/>
                <a:ext cx="2403223" cy="923330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t">
                <a:spAutoFit/>
              </a:bodyPr>
              <a:lstStyle/>
              <a:p>
                <a:pPr algn="ctr"/>
                <a:r>
                  <a:rPr lang="en-GB" b="1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AbstractDataSource</a:t>
                </a:r>
                <a:endParaRPr lang="en-GB" b="1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GB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loadRecords</a:t>
                </a:r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()</a:t>
                </a:r>
              </a:p>
              <a:p>
                <a:r>
                  <a:rPr lang="en-GB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getNextValue</a:t>
                </a:r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() : </a:t>
                </a:r>
                <a:r>
                  <a:rPr lang="en-GB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int</a:t>
                </a:r>
                <a:endParaRPr lang="en-GB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5235210" y="1847164"/>
                <a:ext cx="2426433" cy="1631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Isosceles Triangle 15"/>
            <p:cNvSpPr/>
            <p:nvPr/>
          </p:nvSpPr>
          <p:spPr>
            <a:xfrm>
              <a:off x="5498258" y="2336183"/>
              <a:ext cx="376436" cy="324514"/>
            </a:xfrm>
            <a:prstGeom prst="triangl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8" name="Straight Connector 17" descr=" 18"/>
          <p:cNvCxnSpPr>
            <a:stCxn id="16" idx="3"/>
            <a:endCxn id="9" idx="0"/>
          </p:cNvCxnSpPr>
          <p:nvPr/>
        </p:nvCxnSpPr>
        <p:spPr>
          <a:xfrm rot="5400000">
            <a:off x="2573771" y="1630797"/>
            <a:ext cx="2492328" cy="455212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 descr=" 15"/>
          <p:cNvGrpSpPr/>
          <p:nvPr/>
        </p:nvGrpSpPr>
        <p:grpSpPr>
          <a:xfrm>
            <a:off x="472648" y="5153025"/>
            <a:ext cx="2142446" cy="923330"/>
            <a:chOff x="5548653" y="3895725"/>
            <a:chExt cx="2142446" cy="923330"/>
          </a:xfrm>
        </p:grpSpPr>
        <p:sp>
          <p:nvSpPr>
            <p:cNvPr id="9" name="Rectangle 8"/>
            <p:cNvSpPr/>
            <p:nvPr/>
          </p:nvSpPr>
          <p:spPr>
            <a:xfrm>
              <a:off x="5548653" y="3895725"/>
              <a:ext cx="2142446" cy="923330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t">
              <a:spAutoFit/>
            </a:bodyPr>
            <a:lstStyle/>
            <a:p>
              <a:pPr algn="ctr"/>
              <a:r>
                <a:rPr lang="en-GB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DBSource</a:t>
              </a:r>
              <a:endParaRPr lang="en-GB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loadRecords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  <a:p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getNextValue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() : </a:t>
              </a:r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5548653" y="4226573"/>
              <a:ext cx="2142446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 descr=" 21"/>
          <p:cNvGrpSpPr/>
          <p:nvPr/>
        </p:nvGrpSpPr>
        <p:grpSpPr>
          <a:xfrm>
            <a:off x="5024777" y="5153025"/>
            <a:ext cx="2142446" cy="923330"/>
            <a:chOff x="5548653" y="3895725"/>
            <a:chExt cx="2142446" cy="923330"/>
          </a:xfrm>
        </p:grpSpPr>
        <p:sp>
          <p:nvSpPr>
            <p:cNvPr id="22" name="Rectangle 21"/>
            <p:cNvSpPr/>
            <p:nvPr/>
          </p:nvSpPr>
          <p:spPr>
            <a:xfrm>
              <a:off x="5548653" y="3895725"/>
              <a:ext cx="2142446" cy="923330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t">
              <a:spAutoFit/>
            </a:bodyPr>
            <a:lstStyle/>
            <a:p>
              <a:pPr algn="ctr"/>
              <a:r>
                <a:rPr lang="en-GB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CSVSource</a:t>
              </a:r>
              <a:endParaRPr lang="en-GB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loadRecords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  <a:p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getNextValue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() : </a:t>
              </a:r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5548653" y="4226573"/>
              <a:ext cx="2142446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 descr=" 26"/>
          <p:cNvGrpSpPr/>
          <p:nvPr/>
        </p:nvGrpSpPr>
        <p:grpSpPr>
          <a:xfrm>
            <a:off x="9520512" y="5153025"/>
            <a:ext cx="2143280" cy="923330"/>
            <a:chOff x="5547819" y="3895725"/>
            <a:chExt cx="2143280" cy="923330"/>
          </a:xfrm>
        </p:grpSpPr>
        <p:sp>
          <p:nvSpPr>
            <p:cNvPr id="27" name="Rectangle 26"/>
            <p:cNvSpPr/>
            <p:nvPr/>
          </p:nvSpPr>
          <p:spPr>
            <a:xfrm>
              <a:off x="5548653" y="3895725"/>
              <a:ext cx="2142446" cy="923330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t">
              <a:spAutoFit/>
            </a:bodyPr>
            <a:lstStyle/>
            <a:p>
              <a:pPr algn="ctr"/>
              <a:r>
                <a:rPr lang="en-GB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UserInputSource</a:t>
              </a:r>
              <a:endParaRPr lang="en-GB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loadRecords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  <a:p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getNextValue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() : </a:t>
              </a:r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5547819" y="4226573"/>
              <a:ext cx="21432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Connector 17" descr=" 31"/>
          <p:cNvCxnSpPr>
            <a:stCxn id="16" idx="3"/>
            <a:endCxn id="22" idx="0"/>
          </p:cNvCxnSpPr>
          <p:nvPr/>
        </p:nvCxnSpPr>
        <p:spPr>
          <a:xfrm rot="16200000" flipH="1">
            <a:off x="4849835" y="3906860"/>
            <a:ext cx="2492328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17" descr=" 32"/>
          <p:cNvCxnSpPr>
            <a:stCxn id="16" idx="3"/>
            <a:endCxn id="27" idx="0"/>
          </p:cNvCxnSpPr>
          <p:nvPr/>
        </p:nvCxnSpPr>
        <p:spPr>
          <a:xfrm rot="16200000" flipH="1">
            <a:off x="7098120" y="1658576"/>
            <a:ext cx="2492328" cy="449657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Group 37" descr=" 38"/>
          <p:cNvGrpSpPr/>
          <p:nvPr/>
        </p:nvGrpSpPr>
        <p:grpSpPr>
          <a:xfrm>
            <a:off x="377905" y="1538590"/>
            <a:ext cx="2706831" cy="646331"/>
            <a:chOff x="5095011" y="1524000"/>
            <a:chExt cx="2706831" cy="646331"/>
          </a:xfrm>
        </p:grpSpPr>
        <p:sp>
          <p:nvSpPr>
            <p:cNvPr id="40" name="Rectangle 39"/>
            <p:cNvSpPr/>
            <p:nvPr/>
          </p:nvSpPr>
          <p:spPr>
            <a:xfrm>
              <a:off x="5095011" y="1524000"/>
              <a:ext cx="2706831" cy="646331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t">
              <a:spAutoFit/>
            </a:bodyPr>
            <a:lstStyle/>
            <a:p>
              <a:pPr algn="ctr"/>
              <a:r>
                <a:rPr lang="en-GB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Averager</a:t>
              </a:r>
              <a:endParaRPr lang="en-GB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computeAverage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() : float</a:t>
              </a:r>
            </a:p>
          </p:txBody>
        </p:sp>
        <p:cxnSp>
          <p:nvCxnSpPr>
            <p:cNvPr id="41" name="Straight Connector 40"/>
            <p:cNvCxnSpPr>
              <a:stCxn id="40" idx="1"/>
              <a:endCxn id="40" idx="3"/>
            </p:cNvCxnSpPr>
            <p:nvPr/>
          </p:nvCxnSpPr>
          <p:spPr>
            <a:xfrm>
              <a:off x="5095011" y="1847166"/>
              <a:ext cx="2706831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Straight Connector 17" descr=" 43"/>
          <p:cNvCxnSpPr>
            <a:stCxn id="8" idx="1"/>
            <a:endCxn id="40" idx="3"/>
          </p:cNvCxnSpPr>
          <p:nvPr/>
        </p:nvCxnSpPr>
        <p:spPr>
          <a:xfrm flipH="1" flipV="1">
            <a:off x="3084736" y="1861756"/>
            <a:ext cx="1809654" cy="2143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 descr=" 48"/>
          <p:cNvSpPr txBox="1"/>
          <p:nvPr/>
        </p:nvSpPr>
        <p:spPr>
          <a:xfrm>
            <a:off x="3677432" y="1532417"/>
            <a:ext cx="12025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600" dirty="0"/>
              <a:t>1</a:t>
            </a:r>
          </a:p>
          <a:p>
            <a:pPr algn="r"/>
            <a:r>
              <a:rPr lang="en-GB" sz="1600" dirty="0" err="1"/>
              <a:t>dataSource</a:t>
            </a:r>
            <a:endParaRPr lang="en-GB" sz="1600" dirty="0"/>
          </a:p>
        </p:txBody>
      </p:sp>
      <p:grpSp>
        <p:nvGrpSpPr>
          <p:cNvPr id="34" name="Group 33" descr=" 45"/>
          <p:cNvGrpSpPr/>
          <p:nvPr/>
        </p:nvGrpSpPr>
        <p:grpSpPr>
          <a:xfrm>
            <a:off x="755900" y="1402234"/>
            <a:ext cx="4633403" cy="3750791"/>
            <a:chOff x="7967894" y="978801"/>
            <a:chExt cx="4633403" cy="3750791"/>
          </a:xfrm>
        </p:grpSpPr>
        <p:cxnSp>
          <p:nvCxnSpPr>
            <p:cNvPr id="35" name="Straight Connector 34"/>
            <p:cNvCxnSpPr>
              <a:endCxn id="36" idx="2"/>
            </p:cNvCxnSpPr>
            <p:nvPr/>
          </p:nvCxnSpPr>
          <p:spPr>
            <a:xfrm flipV="1">
              <a:off x="9749989" y="4179677"/>
              <a:ext cx="534607" cy="54991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ound Single Corner Rectangle 35"/>
            <p:cNvSpPr/>
            <p:nvPr/>
          </p:nvSpPr>
          <p:spPr>
            <a:xfrm>
              <a:off x="7967894" y="978801"/>
              <a:ext cx="4633403" cy="3200876"/>
            </a:xfrm>
            <a:prstGeom prst="round1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tIns="0" bIns="0" rtlCol="0" anchor="t">
              <a:spAutoFit/>
            </a:bodyPr>
            <a:lstStyle/>
            <a:p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private void </a:t>
              </a:r>
              <a:r>
                <a:rPr lang="en-GB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loadRecords</a:t>
              </a:r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 {</a:t>
              </a:r>
            </a:p>
            <a:p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open DB connection</a:t>
              </a:r>
            </a:p>
            <a:p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load table into local list `data`</a:t>
              </a:r>
            </a:p>
            <a:p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set `index` to 0</a:t>
              </a:r>
            </a:p>
            <a:p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endParaRPr lang="en-GB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private </a:t>
              </a:r>
              <a:r>
                <a:rPr lang="en-GB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GB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getNextValue</a:t>
              </a:r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 {</a:t>
              </a:r>
            </a:p>
            <a:p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if (index &lt; </a:t>
              </a:r>
              <a:r>
                <a:rPr lang="en-GB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data.size</a:t>
              </a:r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()) {</a:t>
              </a:r>
            </a:p>
            <a:p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en-GB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data.get</a:t>
              </a:r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(index++);</a:t>
              </a:r>
            </a:p>
            <a:p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} else {</a:t>
              </a:r>
            </a:p>
            <a:p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-1;</a:t>
              </a:r>
            </a:p>
            <a:p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}</a:t>
              </a:r>
            </a:p>
            <a:p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3112982"/>
      </p:ext>
    </p:extLst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Strategy – Data Averaging</a:t>
            </a:r>
          </a:p>
        </p:txBody>
      </p:sp>
      <p:sp>
        <p:nvSpPr>
          <p:cNvPr id="4" name="Date Placeholder 3" descr="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 descr="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King's College London, {steffen.zschaler | leonardo.magela}@kcl.ac.uk</a:t>
            </a:r>
            <a:endParaRPr lang="en-US" dirty="0"/>
          </a:p>
        </p:txBody>
      </p:sp>
      <p:grpSp>
        <p:nvGrpSpPr>
          <p:cNvPr id="37" name="Group 36" descr=" 37"/>
          <p:cNvGrpSpPr/>
          <p:nvPr/>
        </p:nvGrpSpPr>
        <p:grpSpPr>
          <a:xfrm>
            <a:off x="4882784" y="1402234"/>
            <a:ext cx="2426433" cy="1258463"/>
            <a:chOff x="4473261" y="1402234"/>
            <a:chExt cx="2426433" cy="1258463"/>
          </a:xfrm>
        </p:grpSpPr>
        <p:grpSp>
          <p:nvGrpSpPr>
            <p:cNvPr id="12" name="Group 11"/>
            <p:cNvGrpSpPr/>
            <p:nvPr/>
          </p:nvGrpSpPr>
          <p:grpSpPr>
            <a:xfrm>
              <a:off x="4473261" y="1402234"/>
              <a:ext cx="2426433" cy="923330"/>
              <a:chOff x="5235210" y="1524000"/>
              <a:chExt cx="2426433" cy="92333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246816" y="1524000"/>
                <a:ext cx="2403223" cy="923330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t">
                <a:spAutoFit/>
              </a:bodyPr>
              <a:lstStyle/>
              <a:p>
                <a:pPr algn="ctr"/>
                <a:r>
                  <a:rPr lang="en-GB" b="1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AbstractDataSource</a:t>
                </a:r>
                <a:endParaRPr lang="en-GB" b="1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GB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loadRecords</a:t>
                </a:r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()</a:t>
                </a:r>
              </a:p>
              <a:p>
                <a:r>
                  <a:rPr lang="en-GB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getNextValue</a:t>
                </a:r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() : </a:t>
                </a:r>
                <a:r>
                  <a:rPr lang="en-GB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int</a:t>
                </a:r>
                <a:endParaRPr lang="en-GB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5235210" y="1847164"/>
                <a:ext cx="2426433" cy="1631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Isosceles Triangle 15"/>
            <p:cNvSpPr/>
            <p:nvPr/>
          </p:nvSpPr>
          <p:spPr>
            <a:xfrm>
              <a:off x="5498258" y="2336183"/>
              <a:ext cx="376436" cy="324514"/>
            </a:xfrm>
            <a:prstGeom prst="triangl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8" name="Straight Connector 17" descr=" 18"/>
          <p:cNvCxnSpPr>
            <a:stCxn id="16" idx="3"/>
            <a:endCxn id="9" idx="0"/>
          </p:cNvCxnSpPr>
          <p:nvPr/>
        </p:nvCxnSpPr>
        <p:spPr>
          <a:xfrm rot="5400000">
            <a:off x="2573771" y="1630797"/>
            <a:ext cx="2492328" cy="455212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 descr=" 15"/>
          <p:cNvGrpSpPr/>
          <p:nvPr/>
        </p:nvGrpSpPr>
        <p:grpSpPr>
          <a:xfrm>
            <a:off x="472648" y="5153025"/>
            <a:ext cx="2142446" cy="923330"/>
            <a:chOff x="5548653" y="3895725"/>
            <a:chExt cx="2142446" cy="923330"/>
          </a:xfrm>
        </p:grpSpPr>
        <p:sp>
          <p:nvSpPr>
            <p:cNvPr id="9" name="Rectangle 8"/>
            <p:cNvSpPr/>
            <p:nvPr/>
          </p:nvSpPr>
          <p:spPr>
            <a:xfrm>
              <a:off x="5548653" y="3895725"/>
              <a:ext cx="2142446" cy="923330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t">
              <a:spAutoFit/>
            </a:bodyPr>
            <a:lstStyle/>
            <a:p>
              <a:pPr algn="ctr"/>
              <a:r>
                <a:rPr lang="en-GB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DBSource</a:t>
              </a:r>
              <a:endParaRPr lang="en-GB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loadRecords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  <a:p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getNextValue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() : </a:t>
              </a:r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5548653" y="4226573"/>
              <a:ext cx="2142446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 descr=" 21"/>
          <p:cNvGrpSpPr/>
          <p:nvPr/>
        </p:nvGrpSpPr>
        <p:grpSpPr>
          <a:xfrm>
            <a:off x="5024777" y="5153025"/>
            <a:ext cx="2142446" cy="923330"/>
            <a:chOff x="5548653" y="3895725"/>
            <a:chExt cx="2142446" cy="923330"/>
          </a:xfrm>
        </p:grpSpPr>
        <p:sp>
          <p:nvSpPr>
            <p:cNvPr id="22" name="Rectangle 21"/>
            <p:cNvSpPr/>
            <p:nvPr/>
          </p:nvSpPr>
          <p:spPr>
            <a:xfrm>
              <a:off x="5548653" y="3895725"/>
              <a:ext cx="2142446" cy="923330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t">
              <a:spAutoFit/>
            </a:bodyPr>
            <a:lstStyle/>
            <a:p>
              <a:pPr algn="ctr"/>
              <a:r>
                <a:rPr lang="en-GB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CSVSource</a:t>
              </a:r>
              <a:endParaRPr lang="en-GB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loadRecords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  <a:p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getNextValue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() : </a:t>
              </a:r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5548653" y="4226573"/>
              <a:ext cx="2142446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 descr=" 26"/>
          <p:cNvGrpSpPr/>
          <p:nvPr/>
        </p:nvGrpSpPr>
        <p:grpSpPr>
          <a:xfrm>
            <a:off x="9520512" y="5153025"/>
            <a:ext cx="2143280" cy="923330"/>
            <a:chOff x="5547819" y="3895725"/>
            <a:chExt cx="2143280" cy="923330"/>
          </a:xfrm>
        </p:grpSpPr>
        <p:sp>
          <p:nvSpPr>
            <p:cNvPr id="27" name="Rectangle 26"/>
            <p:cNvSpPr/>
            <p:nvPr/>
          </p:nvSpPr>
          <p:spPr>
            <a:xfrm>
              <a:off x="5548653" y="3895725"/>
              <a:ext cx="2142446" cy="923330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t">
              <a:spAutoFit/>
            </a:bodyPr>
            <a:lstStyle/>
            <a:p>
              <a:pPr algn="ctr"/>
              <a:r>
                <a:rPr lang="en-GB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UserInputSource</a:t>
              </a:r>
              <a:endParaRPr lang="en-GB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loadRecords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  <a:p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getNextValue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() : </a:t>
              </a:r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5547819" y="4226573"/>
              <a:ext cx="21432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Connector 17" descr=" 31"/>
          <p:cNvCxnSpPr>
            <a:stCxn id="16" idx="3"/>
            <a:endCxn id="22" idx="0"/>
          </p:cNvCxnSpPr>
          <p:nvPr/>
        </p:nvCxnSpPr>
        <p:spPr>
          <a:xfrm rot="16200000" flipH="1">
            <a:off x="4849835" y="3906860"/>
            <a:ext cx="2492328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17" descr=" 32"/>
          <p:cNvCxnSpPr>
            <a:stCxn id="16" idx="3"/>
            <a:endCxn id="27" idx="0"/>
          </p:cNvCxnSpPr>
          <p:nvPr/>
        </p:nvCxnSpPr>
        <p:spPr>
          <a:xfrm rot="16200000" flipH="1">
            <a:off x="7098120" y="1658576"/>
            <a:ext cx="2492328" cy="449657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Group 37" descr=" 38"/>
          <p:cNvGrpSpPr/>
          <p:nvPr/>
        </p:nvGrpSpPr>
        <p:grpSpPr>
          <a:xfrm>
            <a:off x="377905" y="1538590"/>
            <a:ext cx="2706831" cy="646331"/>
            <a:chOff x="5095011" y="1524000"/>
            <a:chExt cx="2706831" cy="646331"/>
          </a:xfrm>
        </p:grpSpPr>
        <p:sp>
          <p:nvSpPr>
            <p:cNvPr id="40" name="Rectangle 39"/>
            <p:cNvSpPr/>
            <p:nvPr/>
          </p:nvSpPr>
          <p:spPr>
            <a:xfrm>
              <a:off x="5095011" y="1524000"/>
              <a:ext cx="2706831" cy="646331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t">
              <a:spAutoFit/>
            </a:bodyPr>
            <a:lstStyle/>
            <a:p>
              <a:pPr algn="ctr"/>
              <a:r>
                <a:rPr lang="en-GB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Averager</a:t>
              </a:r>
              <a:endParaRPr lang="en-GB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computeAverage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() : float</a:t>
              </a:r>
            </a:p>
          </p:txBody>
        </p:sp>
        <p:cxnSp>
          <p:nvCxnSpPr>
            <p:cNvPr id="41" name="Straight Connector 40"/>
            <p:cNvCxnSpPr>
              <a:stCxn id="40" idx="1"/>
              <a:endCxn id="40" idx="3"/>
            </p:cNvCxnSpPr>
            <p:nvPr/>
          </p:nvCxnSpPr>
          <p:spPr>
            <a:xfrm>
              <a:off x="5095011" y="1847166"/>
              <a:ext cx="2706831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Straight Connector 17" descr=" 43"/>
          <p:cNvCxnSpPr>
            <a:stCxn id="8" idx="1"/>
            <a:endCxn id="40" idx="3"/>
          </p:cNvCxnSpPr>
          <p:nvPr/>
        </p:nvCxnSpPr>
        <p:spPr>
          <a:xfrm flipH="1" flipV="1">
            <a:off x="3084736" y="1861756"/>
            <a:ext cx="1809654" cy="2143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 descr=" 48"/>
          <p:cNvSpPr txBox="1"/>
          <p:nvPr/>
        </p:nvSpPr>
        <p:spPr>
          <a:xfrm>
            <a:off x="3677432" y="1532417"/>
            <a:ext cx="12025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600" dirty="0"/>
              <a:t>1</a:t>
            </a:r>
          </a:p>
          <a:p>
            <a:pPr algn="r"/>
            <a:r>
              <a:rPr lang="en-GB" sz="1600" dirty="0" err="1"/>
              <a:t>dataSource</a:t>
            </a:r>
            <a:endParaRPr lang="en-GB" sz="1600" dirty="0"/>
          </a:p>
        </p:txBody>
      </p:sp>
      <p:grpSp>
        <p:nvGrpSpPr>
          <p:cNvPr id="33" name="Group 32" descr=" 53"/>
          <p:cNvGrpSpPr/>
          <p:nvPr/>
        </p:nvGrpSpPr>
        <p:grpSpPr>
          <a:xfrm>
            <a:off x="5230274" y="1402233"/>
            <a:ext cx="5085302" cy="3750792"/>
            <a:chOff x="7967895" y="978800"/>
            <a:chExt cx="5085302" cy="3750792"/>
          </a:xfrm>
        </p:grpSpPr>
        <p:cxnSp>
          <p:nvCxnSpPr>
            <p:cNvPr id="39" name="Straight Connector 38"/>
            <p:cNvCxnSpPr>
              <a:endCxn id="42" idx="2"/>
            </p:cNvCxnSpPr>
            <p:nvPr/>
          </p:nvCxnSpPr>
          <p:spPr>
            <a:xfrm flipV="1">
              <a:off x="9749989" y="4179676"/>
              <a:ext cx="760557" cy="54991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ound Single Corner Rectangle 41"/>
            <p:cNvSpPr/>
            <p:nvPr/>
          </p:nvSpPr>
          <p:spPr>
            <a:xfrm>
              <a:off x="7967895" y="978800"/>
              <a:ext cx="5085302" cy="3200876"/>
            </a:xfrm>
            <a:prstGeom prst="round1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tIns="0" bIns="0" rtlCol="0" anchor="t">
              <a:spAutoFit/>
            </a:bodyPr>
            <a:lstStyle/>
            <a:p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private void </a:t>
              </a:r>
              <a:r>
                <a:rPr lang="en-GB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loadRecords</a:t>
              </a:r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 {</a:t>
              </a:r>
            </a:p>
            <a:p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load CSV file</a:t>
              </a:r>
            </a:p>
            <a:p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read contents into local list `data`</a:t>
              </a:r>
            </a:p>
            <a:p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set `index` to 0</a:t>
              </a:r>
            </a:p>
            <a:p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endParaRPr lang="en-GB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private </a:t>
              </a:r>
              <a:r>
                <a:rPr lang="en-GB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GB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getNextValue</a:t>
              </a:r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 {</a:t>
              </a:r>
            </a:p>
            <a:p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if (index &lt; </a:t>
              </a:r>
              <a:r>
                <a:rPr lang="en-GB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data.size</a:t>
              </a:r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()) {</a:t>
              </a:r>
            </a:p>
            <a:p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en-GB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data.get</a:t>
              </a:r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(index++);</a:t>
              </a:r>
            </a:p>
            <a:p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} else {</a:t>
              </a:r>
            </a:p>
            <a:p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-1;</a:t>
              </a:r>
            </a:p>
            <a:p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}</a:t>
              </a:r>
            </a:p>
            <a:p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1522170"/>
      </p:ext>
    </p:extLst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Strategy – Data Averaging</a:t>
            </a:r>
          </a:p>
        </p:txBody>
      </p:sp>
      <p:sp>
        <p:nvSpPr>
          <p:cNvPr id="4" name="Date Placeholder 3" descr="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 descr="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King's College London, {steffen.zschaler | leonardo.magela}@kcl.ac.uk</a:t>
            </a:r>
            <a:endParaRPr lang="en-US" dirty="0"/>
          </a:p>
        </p:txBody>
      </p:sp>
      <p:grpSp>
        <p:nvGrpSpPr>
          <p:cNvPr id="37" name="Group 36" descr=" 37"/>
          <p:cNvGrpSpPr/>
          <p:nvPr/>
        </p:nvGrpSpPr>
        <p:grpSpPr>
          <a:xfrm>
            <a:off x="4882784" y="1402234"/>
            <a:ext cx="2426433" cy="1258463"/>
            <a:chOff x="4473261" y="1402234"/>
            <a:chExt cx="2426433" cy="1258463"/>
          </a:xfrm>
        </p:grpSpPr>
        <p:grpSp>
          <p:nvGrpSpPr>
            <p:cNvPr id="12" name="Group 11"/>
            <p:cNvGrpSpPr/>
            <p:nvPr/>
          </p:nvGrpSpPr>
          <p:grpSpPr>
            <a:xfrm>
              <a:off x="4473261" y="1402234"/>
              <a:ext cx="2426433" cy="923330"/>
              <a:chOff x="5235210" y="1524000"/>
              <a:chExt cx="2426433" cy="92333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246816" y="1524000"/>
                <a:ext cx="2403223" cy="923330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t">
                <a:spAutoFit/>
              </a:bodyPr>
              <a:lstStyle/>
              <a:p>
                <a:pPr algn="ctr"/>
                <a:r>
                  <a:rPr lang="en-GB" b="1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AbstractDataSource</a:t>
                </a:r>
                <a:endParaRPr lang="en-GB" b="1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GB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loadRecords</a:t>
                </a:r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()</a:t>
                </a:r>
              </a:p>
              <a:p>
                <a:r>
                  <a:rPr lang="en-GB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getNextValue</a:t>
                </a:r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() : </a:t>
                </a:r>
                <a:r>
                  <a:rPr lang="en-GB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int</a:t>
                </a:r>
                <a:endParaRPr lang="en-GB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5235210" y="1847164"/>
                <a:ext cx="2426433" cy="1631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Isosceles Triangle 15"/>
            <p:cNvSpPr/>
            <p:nvPr/>
          </p:nvSpPr>
          <p:spPr>
            <a:xfrm>
              <a:off x="5498258" y="2336183"/>
              <a:ext cx="376436" cy="324514"/>
            </a:xfrm>
            <a:prstGeom prst="triangl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8" name="Straight Connector 17" descr=" 18"/>
          <p:cNvCxnSpPr>
            <a:stCxn id="16" idx="3"/>
            <a:endCxn id="9" idx="0"/>
          </p:cNvCxnSpPr>
          <p:nvPr/>
        </p:nvCxnSpPr>
        <p:spPr>
          <a:xfrm rot="5400000">
            <a:off x="2573771" y="1630797"/>
            <a:ext cx="2492328" cy="455212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 descr=" 15"/>
          <p:cNvGrpSpPr/>
          <p:nvPr/>
        </p:nvGrpSpPr>
        <p:grpSpPr>
          <a:xfrm>
            <a:off x="472648" y="5153025"/>
            <a:ext cx="2142446" cy="923330"/>
            <a:chOff x="5548653" y="3895725"/>
            <a:chExt cx="2142446" cy="923330"/>
          </a:xfrm>
        </p:grpSpPr>
        <p:sp>
          <p:nvSpPr>
            <p:cNvPr id="9" name="Rectangle 8"/>
            <p:cNvSpPr/>
            <p:nvPr/>
          </p:nvSpPr>
          <p:spPr>
            <a:xfrm>
              <a:off x="5548653" y="3895725"/>
              <a:ext cx="2142446" cy="923330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t">
              <a:spAutoFit/>
            </a:bodyPr>
            <a:lstStyle/>
            <a:p>
              <a:pPr algn="ctr"/>
              <a:r>
                <a:rPr lang="en-GB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DBSource</a:t>
              </a:r>
              <a:endParaRPr lang="en-GB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loadRecords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  <a:p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getNextValue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() : </a:t>
              </a:r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5548653" y="4226573"/>
              <a:ext cx="2142446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 descr=" 21"/>
          <p:cNvGrpSpPr/>
          <p:nvPr/>
        </p:nvGrpSpPr>
        <p:grpSpPr>
          <a:xfrm>
            <a:off x="5024777" y="5153025"/>
            <a:ext cx="2142446" cy="923330"/>
            <a:chOff x="5548653" y="3895725"/>
            <a:chExt cx="2142446" cy="923330"/>
          </a:xfrm>
        </p:grpSpPr>
        <p:sp>
          <p:nvSpPr>
            <p:cNvPr id="22" name="Rectangle 21"/>
            <p:cNvSpPr/>
            <p:nvPr/>
          </p:nvSpPr>
          <p:spPr>
            <a:xfrm>
              <a:off x="5548653" y="3895725"/>
              <a:ext cx="2142446" cy="923330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t">
              <a:spAutoFit/>
            </a:bodyPr>
            <a:lstStyle/>
            <a:p>
              <a:pPr algn="ctr"/>
              <a:r>
                <a:rPr lang="en-GB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CSVSource</a:t>
              </a:r>
              <a:endParaRPr lang="en-GB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loadRecords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  <a:p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getNextValue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() : </a:t>
              </a:r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5548653" y="4226573"/>
              <a:ext cx="2142446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 descr=" 26"/>
          <p:cNvGrpSpPr/>
          <p:nvPr/>
        </p:nvGrpSpPr>
        <p:grpSpPr>
          <a:xfrm>
            <a:off x="9520512" y="5153025"/>
            <a:ext cx="2143280" cy="923330"/>
            <a:chOff x="5547819" y="3895725"/>
            <a:chExt cx="2143280" cy="923330"/>
          </a:xfrm>
        </p:grpSpPr>
        <p:sp>
          <p:nvSpPr>
            <p:cNvPr id="27" name="Rectangle 26"/>
            <p:cNvSpPr/>
            <p:nvPr/>
          </p:nvSpPr>
          <p:spPr>
            <a:xfrm>
              <a:off x="5548653" y="3895725"/>
              <a:ext cx="2142446" cy="923330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t">
              <a:spAutoFit/>
            </a:bodyPr>
            <a:lstStyle/>
            <a:p>
              <a:pPr algn="ctr"/>
              <a:r>
                <a:rPr lang="en-GB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UserInputSource</a:t>
              </a:r>
              <a:endParaRPr lang="en-GB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loadRecords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  <a:p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getNextValue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() : </a:t>
              </a:r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5547819" y="4226573"/>
              <a:ext cx="21432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Connector 17" descr=" 31"/>
          <p:cNvCxnSpPr>
            <a:stCxn id="16" idx="3"/>
            <a:endCxn id="22" idx="0"/>
          </p:cNvCxnSpPr>
          <p:nvPr/>
        </p:nvCxnSpPr>
        <p:spPr>
          <a:xfrm rot="16200000" flipH="1">
            <a:off x="4849835" y="3906860"/>
            <a:ext cx="2492328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17" descr=" 32"/>
          <p:cNvCxnSpPr>
            <a:stCxn id="16" idx="3"/>
            <a:endCxn id="27" idx="0"/>
          </p:cNvCxnSpPr>
          <p:nvPr/>
        </p:nvCxnSpPr>
        <p:spPr>
          <a:xfrm rot="16200000" flipH="1">
            <a:off x="7098120" y="1658576"/>
            <a:ext cx="2492328" cy="449657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Group 37" descr=" 38"/>
          <p:cNvGrpSpPr/>
          <p:nvPr/>
        </p:nvGrpSpPr>
        <p:grpSpPr>
          <a:xfrm>
            <a:off x="377905" y="1538590"/>
            <a:ext cx="2706831" cy="646331"/>
            <a:chOff x="5095011" y="1524000"/>
            <a:chExt cx="2706831" cy="646331"/>
          </a:xfrm>
        </p:grpSpPr>
        <p:sp>
          <p:nvSpPr>
            <p:cNvPr id="40" name="Rectangle 39"/>
            <p:cNvSpPr/>
            <p:nvPr/>
          </p:nvSpPr>
          <p:spPr>
            <a:xfrm>
              <a:off x="5095011" y="1524000"/>
              <a:ext cx="2706831" cy="646331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t">
              <a:spAutoFit/>
            </a:bodyPr>
            <a:lstStyle/>
            <a:p>
              <a:pPr algn="ctr"/>
              <a:r>
                <a:rPr lang="en-GB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Averager</a:t>
              </a:r>
              <a:endParaRPr lang="en-GB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computeAverage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() : float</a:t>
              </a:r>
            </a:p>
          </p:txBody>
        </p:sp>
        <p:cxnSp>
          <p:nvCxnSpPr>
            <p:cNvPr id="41" name="Straight Connector 40"/>
            <p:cNvCxnSpPr>
              <a:stCxn id="40" idx="1"/>
              <a:endCxn id="40" idx="3"/>
            </p:cNvCxnSpPr>
            <p:nvPr/>
          </p:nvCxnSpPr>
          <p:spPr>
            <a:xfrm>
              <a:off x="5095011" y="1847166"/>
              <a:ext cx="2706831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Straight Connector 17" descr=" 43"/>
          <p:cNvCxnSpPr>
            <a:stCxn id="8" idx="1"/>
            <a:endCxn id="40" idx="3"/>
          </p:cNvCxnSpPr>
          <p:nvPr/>
        </p:nvCxnSpPr>
        <p:spPr>
          <a:xfrm flipH="1" flipV="1">
            <a:off x="3084736" y="1861756"/>
            <a:ext cx="1809654" cy="2143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 descr=" 48"/>
          <p:cNvSpPr txBox="1"/>
          <p:nvPr/>
        </p:nvSpPr>
        <p:spPr>
          <a:xfrm>
            <a:off x="3677432" y="1532417"/>
            <a:ext cx="12025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600" dirty="0"/>
              <a:t>1</a:t>
            </a:r>
          </a:p>
          <a:p>
            <a:pPr algn="r"/>
            <a:r>
              <a:rPr lang="en-GB" sz="1600" dirty="0" err="1"/>
              <a:t>dataSource</a:t>
            </a:r>
            <a:endParaRPr lang="en-GB" sz="1600" dirty="0"/>
          </a:p>
        </p:txBody>
      </p:sp>
      <p:grpSp>
        <p:nvGrpSpPr>
          <p:cNvPr id="34" name="Group 33" descr=" 59"/>
          <p:cNvGrpSpPr/>
          <p:nvPr/>
        </p:nvGrpSpPr>
        <p:grpSpPr>
          <a:xfrm>
            <a:off x="6254397" y="2893135"/>
            <a:ext cx="5685055" cy="2259890"/>
            <a:chOff x="7338322" y="2550290"/>
            <a:chExt cx="5685055" cy="2259890"/>
          </a:xfrm>
        </p:grpSpPr>
        <p:cxnSp>
          <p:nvCxnSpPr>
            <p:cNvPr id="35" name="Straight Connector 34"/>
            <p:cNvCxnSpPr>
              <a:endCxn id="36" idx="2"/>
            </p:cNvCxnSpPr>
            <p:nvPr/>
          </p:nvCxnSpPr>
          <p:spPr>
            <a:xfrm flipH="1" flipV="1">
              <a:off x="10180850" y="4273839"/>
              <a:ext cx="847175" cy="536341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ound Single Corner Rectangle 35"/>
            <p:cNvSpPr/>
            <p:nvPr/>
          </p:nvSpPr>
          <p:spPr>
            <a:xfrm>
              <a:off x="7338322" y="2550290"/>
              <a:ext cx="5685055" cy="1723549"/>
            </a:xfrm>
            <a:prstGeom prst="round1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tIns="0" bIns="0" rtlCol="0" anchor="t">
              <a:spAutoFit/>
            </a:bodyPr>
            <a:lstStyle/>
            <a:p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private void </a:t>
              </a:r>
              <a:r>
                <a:rPr lang="en-GB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loadRecords</a:t>
              </a:r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 {</a:t>
              </a:r>
            </a:p>
            <a:p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GB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System.out.println</a:t>
              </a:r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(“Provide your data”);</a:t>
              </a:r>
            </a:p>
            <a:p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endParaRPr lang="en-GB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private </a:t>
              </a:r>
              <a:r>
                <a:rPr lang="en-GB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GB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getNextValue</a:t>
              </a:r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 {</a:t>
              </a:r>
            </a:p>
            <a:p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read next entry from console and return</a:t>
              </a:r>
            </a:p>
            <a:p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2261907"/>
      </p:ext>
    </p:extLst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Strategy – Pros and Cons</a:t>
            </a:r>
            <a:endParaRPr lang="en-GB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 </a:t>
            </a:r>
          </a:p>
          <a:p>
            <a:pPr marL="177800" lvl="1" indent="-177800">
              <a:buFontTx/>
              <a:buChar char="-"/>
            </a:pPr>
            <a:r>
              <a:rPr lang="en-GB" dirty="0"/>
              <a:t>Easily separate core logic and variation points</a:t>
            </a:r>
          </a:p>
          <a:p>
            <a:pPr marL="177800" lvl="1" indent="-177800">
              <a:buFontTx/>
              <a:buChar char="-"/>
            </a:pPr>
            <a:r>
              <a:rPr lang="en-GB" dirty="0"/>
              <a:t>Easily provide many different implementations of the details and use the one you need</a:t>
            </a:r>
          </a:p>
          <a:p>
            <a:pPr marL="177800" lvl="1" indent="-177800">
              <a:buFontTx/>
              <a:buChar char="-"/>
            </a:pPr>
            <a:r>
              <a:rPr lang="en-GB" dirty="0"/>
              <a:t>Functionality can be varied at system runtime</a:t>
            </a:r>
          </a:p>
          <a:p>
            <a:pPr lvl="1"/>
            <a:endParaRPr lang="en-GB" dirty="0"/>
          </a:p>
          <a:p>
            <a:pPr marL="342900" indent="-342900">
              <a:buChar char=" "/>
            </a:pPr>
            <a:r>
              <a:rPr lang="en-GB"/>
              <a:t>    </a:t>
            </a:r>
            <a:endParaRPr lang="en-GB" dirty="0"/>
          </a:p>
          <a:p>
            <a:pPr marL="342900" lvl="1" indent="-342900">
              <a:buFontTx/>
              <a:buChar char=" "/>
            </a:pPr>
            <a:r>
              <a:rPr lang="en-GB"/>
              <a:t>                        </a:t>
            </a:r>
            <a:r>
              <a:rPr lang="en-GB">
                <a:sym typeface="Wingdings" panose="05000000000000000000" pitchFamily="2" charset="2"/>
              </a:rPr>
              <a:t>  </a:t>
            </a:r>
            <a:r>
              <a:rPr lang="en-GB" b="1">
                <a:sym typeface="Wingdings" panose="05000000000000000000" pitchFamily="2" charset="2"/>
              </a:rPr>
              <a:t>                      </a:t>
            </a:r>
            <a:endParaRPr lang="en-GB" b="1" dirty="0">
              <a:sym typeface="Wingdings" panose="05000000000000000000" pitchFamily="2" charset="2"/>
            </a:endParaRPr>
          </a:p>
          <a:p>
            <a:pPr marL="612775" lvl="2" indent="-342900">
              <a:buFontTx/>
              <a:buChar char=" "/>
            </a:pPr>
            <a:r>
              <a:rPr lang="en-GB" b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</a:t>
            </a:r>
            <a:r>
              <a:rPr lang="en-GB">
                <a:sym typeface="Wingdings" panose="05000000000000000000" pitchFamily="2" charset="2"/>
              </a:rPr>
              <a:t>                                                                                               </a:t>
            </a:r>
            <a:br>
              <a:rPr lang="en-GB">
                <a:sym typeface="Wingdings" panose="05000000000000000000" pitchFamily="2" charset="2"/>
              </a:rPr>
            </a:br>
            <a:r>
              <a:rPr lang="en-GB">
                <a:sym typeface="Wingdings" panose="05000000000000000000" pitchFamily="2" charset="2"/>
              </a:rPr>
              <a:t>                                </a:t>
            </a:r>
            <a:r>
              <a:rPr lang="en-GB" b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</a:t>
            </a:r>
            <a:r>
              <a:rPr lang="en-GB">
                <a:sym typeface="Wingdings" panose="05000000000000000000" pitchFamily="2" charset="2"/>
              </a:rPr>
              <a:t>                          </a:t>
            </a:r>
            <a:endParaRPr lang="en-GB" dirty="0">
              <a:sym typeface="Wingdings" panose="05000000000000000000" pitchFamily="2" charset="2"/>
            </a:endParaRPr>
          </a:p>
          <a:p>
            <a:pPr marL="612775" lvl="2" indent="-342900">
              <a:buFontTx/>
              <a:buChar char=" "/>
            </a:pPr>
            <a:r>
              <a:rPr lang="en-GB">
                <a:sym typeface="Wingdings" panose="05000000000000000000" pitchFamily="2" charset="2"/>
              </a:rPr>
              <a:t>                                                                                              </a:t>
            </a:r>
            <a:br>
              <a:rPr lang="en-GB">
                <a:sym typeface="Wingdings" panose="05000000000000000000" pitchFamily="2" charset="2"/>
              </a:rPr>
            </a:br>
            <a:r>
              <a:rPr lang="en-GB">
                <a:sym typeface="Wingdings" panose="05000000000000000000" pitchFamily="2" charset="2"/>
              </a:rPr>
              <a:t>                    </a:t>
            </a:r>
            <a:endParaRPr lang="en-GB" dirty="0">
              <a:sym typeface="Wingdings" panose="05000000000000000000" pitchFamily="2" charset="2"/>
            </a:endParaRPr>
          </a:p>
          <a:p>
            <a:pPr marL="342900" lvl="1" indent="-342900">
              <a:buFontTx/>
              <a:buChar char=" "/>
            </a:pPr>
            <a:r>
              <a:rPr lang="en-GB">
                <a:sym typeface="Wingdings" panose="05000000000000000000" pitchFamily="2" charset="2"/>
              </a:rPr>
              <a:t>                                                                       </a:t>
            </a:r>
            <a:endParaRPr lang="en-GB" dirty="0">
              <a:sym typeface="Wingdings" panose="05000000000000000000" pitchFamily="2" charset="2"/>
            </a:endParaRPr>
          </a:p>
          <a:p>
            <a:pPr marL="612775" lvl="2" indent="-342900">
              <a:buChar char=" "/>
            </a:pPr>
            <a:r>
              <a:rPr lang="en-GB">
                <a:sym typeface="Wingdings" panose="05000000000000000000" pitchFamily="2" charset="2"/>
              </a:rPr>
              <a:t>                              </a:t>
            </a:r>
            <a:endParaRPr lang="en-GB" dirty="0">
              <a:sym typeface="Wingdings" panose="05000000000000000000" pitchFamily="2" charset="2"/>
            </a:endParaRPr>
          </a:p>
          <a:p>
            <a:pPr marL="177800" lvl="1" indent="-177800">
              <a:buFontTx/>
              <a:buChar char="-"/>
            </a:pPr>
            <a:endParaRPr lang="en-GB" dirty="0"/>
          </a:p>
        </p:txBody>
      </p:sp>
      <p:sp>
        <p:nvSpPr>
          <p:cNvPr id="4" name="Date Placeholder 3" descr="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 descr="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King's College London, {steffen.zschaler | leonardo.magela}@kcl.ac.uk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596736"/>
      </p:ext>
    </p:extLst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Strategy – Pros and Cons</a:t>
            </a:r>
            <a:endParaRPr lang="en-GB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480000" y="1089220"/>
            <a:ext cx="11232000" cy="4856400"/>
          </a:xfrm>
        </p:spPr>
        <p:txBody>
          <a:bodyPr/>
          <a:lstStyle/>
          <a:p>
            <a:r>
              <a:rPr lang="en-GB" dirty="0"/>
              <a:t>Pro </a:t>
            </a:r>
          </a:p>
          <a:p>
            <a:pPr marL="177800" lvl="1" indent="-177800">
              <a:buFontTx/>
              <a:buChar char="-"/>
            </a:pPr>
            <a:r>
              <a:rPr lang="en-GB" dirty="0"/>
              <a:t>Easily separate core logic and variation points</a:t>
            </a:r>
          </a:p>
          <a:p>
            <a:pPr marL="177800" lvl="1" indent="-177800">
              <a:buFontTx/>
              <a:buChar char="-"/>
            </a:pPr>
            <a:r>
              <a:rPr lang="en-GB" dirty="0"/>
              <a:t>Easily provide many different implementations of the details and use the one you need</a:t>
            </a:r>
          </a:p>
          <a:p>
            <a:pPr marL="177800" lvl="1" indent="-177800">
              <a:buFontTx/>
              <a:buChar char="-"/>
            </a:pPr>
            <a:r>
              <a:rPr lang="en-GB" dirty="0"/>
              <a:t>Functionality can be varied at system runtime</a:t>
            </a:r>
          </a:p>
          <a:p>
            <a:pPr lvl="1"/>
            <a:endParaRPr lang="en-GB" dirty="0"/>
          </a:p>
          <a:p>
            <a:r>
              <a:rPr lang="en-GB">
                <a:latin typeface="Impact" panose="020B0806030902050204" pitchFamily="34" charset="0"/>
              </a:rPr>
              <a:t>Cons</a:t>
            </a:r>
          </a:p>
          <a:p>
            <a:pPr marL="177800" lvl="1" indent="-177800">
              <a:buFontTx/>
              <a:buChar char="-"/>
            </a:pPr>
            <a:r>
              <a:rPr lang="en-GB">
                <a:solidFill>
                  <a:schemeClr val="tx1">
                    <a:lumMod val="100000"/>
                  </a:schemeClr>
                </a:solidFill>
                <a:latin typeface="Georgia" panose="02040502050405020303" pitchFamily="18" charset="0"/>
              </a:rPr>
              <a:t>Needs additional object </a:t>
            </a:r>
            <a:r>
              <a:rPr lang="en-GB">
                <a:solidFill>
                  <a:schemeClr val="tx1">
                    <a:lumMod val="100000"/>
                  </a:schemeClr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 </a:t>
            </a:r>
            <a:r>
              <a:rPr lang="en-GB" b="1">
                <a:solidFill>
                  <a:schemeClr val="tx1">
                    <a:lumMod val="100000"/>
                  </a:schemeClr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“Object Schizophrenia”</a:t>
            </a:r>
          </a:p>
          <a:p>
            <a:pPr marL="447675" lvl="2" indent="-177800">
              <a:buFontTx/>
              <a:buChar char="-"/>
            </a:pPr>
            <a:r>
              <a:rPr lang="en-GB" b="1">
                <a:solidFill>
                  <a:schemeClr val="tx1">
                    <a:lumMod val="10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this</a:t>
            </a:r>
            <a:r>
              <a:rPr lang="en-GB">
                <a:solidFill>
                  <a:schemeClr val="tx1">
                    <a:lumMod val="100000"/>
                  </a:schemeClr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 in the strategy object refers to the strategy object, but outside clients only know about the context. In the context object, </a:t>
            </a:r>
            <a:r>
              <a:rPr lang="en-GB" b="1">
                <a:solidFill>
                  <a:schemeClr val="tx1">
                    <a:lumMod val="10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this</a:t>
            </a:r>
            <a:r>
              <a:rPr lang="en-GB">
                <a:solidFill>
                  <a:schemeClr val="tx1">
                    <a:lumMod val="100000"/>
                  </a:schemeClr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 means the context object.</a:t>
            </a:r>
          </a:p>
          <a:p>
            <a:pPr marL="447675" lvl="2" indent="-177800">
              <a:buFontTx/>
              <a:buChar char="-"/>
            </a:pPr>
            <a:r>
              <a:rPr lang="en-GB">
                <a:solidFill>
                  <a:schemeClr val="tx1">
                    <a:lumMod val="100000"/>
                  </a:schemeClr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What if the strategy code needs to hand a pointer to the object to something outside context? What should it pass?</a:t>
            </a:r>
          </a:p>
          <a:p>
            <a:pPr marL="342900" lvl="1" indent="-342900">
              <a:buFontTx/>
              <a:buChar char=" "/>
            </a:pPr>
            <a:r>
              <a:rPr lang="en-GB">
                <a:sym typeface="Wingdings" panose="05000000000000000000" pitchFamily="2" charset="2"/>
              </a:rPr>
              <a:t>                                                                       </a:t>
            </a:r>
            <a:endParaRPr lang="en-GB" dirty="0">
              <a:sym typeface="Wingdings" panose="05000000000000000000" pitchFamily="2" charset="2"/>
            </a:endParaRPr>
          </a:p>
          <a:p>
            <a:pPr marL="612775" lvl="2" indent="-342900">
              <a:buChar char=" "/>
            </a:pPr>
            <a:r>
              <a:rPr lang="en-GB">
                <a:sym typeface="Wingdings" panose="05000000000000000000" pitchFamily="2" charset="2"/>
              </a:rPr>
              <a:t>                              </a:t>
            </a:r>
            <a:endParaRPr lang="en-GB" dirty="0">
              <a:sym typeface="Wingdings" panose="05000000000000000000" pitchFamily="2" charset="2"/>
            </a:endParaRPr>
          </a:p>
          <a:p>
            <a:pPr marL="177800" lvl="1" indent="-177800">
              <a:buFontTx/>
              <a:buChar char="-"/>
            </a:pPr>
            <a:endParaRPr lang="en-GB" dirty="0"/>
          </a:p>
        </p:txBody>
      </p:sp>
      <p:sp>
        <p:nvSpPr>
          <p:cNvPr id="4" name="Date Placeholder 3" descr="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 descr="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King's College London, {steffen.zschaler | leonardo.magela}@kcl.ac.uk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415034"/>
      </p:ext>
    </p:extLst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Strategy – Pros and Cons</a:t>
            </a:r>
            <a:endParaRPr lang="en-GB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480000" y="1089220"/>
            <a:ext cx="11232000" cy="4856400"/>
          </a:xfrm>
        </p:spPr>
        <p:txBody>
          <a:bodyPr/>
          <a:lstStyle/>
          <a:p>
            <a:r>
              <a:rPr lang="en-GB" dirty="0"/>
              <a:t>Pro </a:t>
            </a:r>
          </a:p>
          <a:p>
            <a:pPr marL="177800" lvl="1" indent="-177800">
              <a:buFontTx/>
              <a:buChar char="-"/>
            </a:pPr>
            <a:r>
              <a:rPr lang="en-GB" dirty="0"/>
              <a:t>Easily separate core logic and variation points</a:t>
            </a:r>
          </a:p>
          <a:p>
            <a:pPr marL="177800" lvl="1" indent="-177800">
              <a:buFontTx/>
              <a:buChar char="-"/>
            </a:pPr>
            <a:r>
              <a:rPr lang="en-GB" dirty="0"/>
              <a:t>Easily provide many different implementations of the details and use the one you need</a:t>
            </a:r>
          </a:p>
          <a:p>
            <a:pPr marL="177800" lvl="1" indent="-177800">
              <a:buFontTx/>
              <a:buChar char="-"/>
            </a:pPr>
            <a:r>
              <a:rPr lang="en-GB" dirty="0"/>
              <a:t>Functionality can be varied at system runtime</a:t>
            </a:r>
          </a:p>
          <a:p>
            <a:pPr lvl="1"/>
            <a:endParaRPr lang="en-GB" dirty="0"/>
          </a:p>
          <a:p>
            <a:r>
              <a:rPr lang="en-GB">
                <a:latin typeface="Impact" panose="020B0806030902050204" pitchFamily="34" charset="0"/>
              </a:rPr>
              <a:t>Cons</a:t>
            </a:r>
          </a:p>
          <a:p>
            <a:pPr marL="177800" lvl="1" indent="-177800">
              <a:buFontTx/>
              <a:buChar char="-"/>
            </a:pPr>
            <a:r>
              <a:rPr lang="en-GB">
                <a:solidFill>
                  <a:schemeClr val="tx1">
                    <a:lumMod val="100000"/>
                  </a:schemeClr>
                </a:solidFill>
                <a:latin typeface="Georgia" panose="02040502050405020303" pitchFamily="18" charset="0"/>
              </a:rPr>
              <a:t>Needs additional object </a:t>
            </a:r>
            <a:r>
              <a:rPr lang="en-GB">
                <a:solidFill>
                  <a:schemeClr val="tx1">
                    <a:lumMod val="100000"/>
                  </a:schemeClr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 </a:t>
            </a:r>
            <a:r>
              <a:rPr lang="en-GB" b="1">
                <a:solidFill>
                  <a:schemeClr val="tx1">
                    <a:lumMod val="100000"/>
                  </a:schemeClr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“Object Schizophrenia”</a:t>
            </a:r>
          </a:p>
          <a:p>
            <a:pPr marL="447675" lvl="2" indent="-177800">
              <a:buFontTx/>
              <a:buChar char="-"/>
            </a:pPr>
            <a:r>
              <a:rPr lang="en-GB" b="1">
                <a:solidFill>
                  <a:schemeClr val="tx1">
                    <a:lumMod val="10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this</a:t>
            </a:r>
            <a:r>
              <a:rPr lang="en-GB">
                <a:solidFill>
                  <a:schemeClr val="tx1">
                    <a:lumMod val="100000"/>
                  </a:schemeClr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 in the strategy object refers to the strategy object, but outside clients only know about the context. In the context object, </a:t>
            </a:r>
            <a:r>
              <a:rPr lang="en-GB" b="1">
                <a:solidFill>
                  <a:schemeClr val="tx1">
                    <a:lumMod val="10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this</a:t>
            </a:r>
            <a:r>
              <a:rPr lang="en-GB">
                <a:solidFill>
                  <a:schemeClr val="tx1">
                    <a:lumMod val="100000"/>
                  </a:schemeClr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 means the context object.</a:t>
            </a:r>
          </a:p>
          <a:p>
            <a:pPr marL="447675" lvl="2" indent="-177800">
              <a:buFontTx/>
              <a:buChar char="-"/>
            </a:pPr>
            <a:r>
              <a:rPr lang="en-GB">
                <a:solidFill>
                  <a:schemeClr val="tx1">
                    <a:lumMod val="100000"/>
                  </a:schemeClr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What if the strategy code needs to hand a pointer to the object to something outside context? What should it pass?</a:t>
            </a:r>
          </a:p>
          <a:p>
            <a:pPr marL="177800" lvl="1" indent="-177800">
              <a:buFontTx/>
              <a:buChar char="-"/>
            </a:pPr>
            <a:r>
              <a:rPr lang="en-GB">
                <a:solidFill>
                  <a:schemeClr val="tx1">
                    <a:lumMod val="100000"/>
                  </a:schemeClr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What if we need to vary multiple aspects of the algorithm orthogonally…</a:t>
            </a:r>
          </a:p>
          <a:p>
            <a:pPr lvl="2" indent="0">
              <a:buNone/>
            </a:pPr>
            <a:r>
              <a:rPr lang="en-GB">
                <a:solidFill>
                  <a:schemeClr val="tx1">
                    <a:lumMod val="100000"/>
                  </a:schemeClr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…but still ensure interaction?</a:t>
            </a:r>
          </a:p>
          <a:p>
            <a:pPr marL="177800" lvl="1" indent="-177800">
              <a:buFontTx/>
              <a:buChar char="-"/>
            </a:pPr>
            <a:endParaRPr lang="en-GB" dirty="0"/>
          </a:p>
        </p:txBody>
      </p:sp>
      <p:sp>
        <p:nvSpPr>
          <p:cNvPr id="4" name="Date Placeholder 3" descr="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 descr="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King's College London, {steffen.zschaler | leonardo.magela}@kcl.ac.uk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825275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descr="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Variability Patterns</a:t>
            </a:r>
          </a:p>
        </p:txBody>
      </p:sp>
      <p:sp>
        <p:nvSpPr>
          <p:cNvPr id="5" name="Content Placeholder 4" descr="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1463" indent="-271463">
              <a:buFont typeface="+mj-lt"/>
              <a:buAutoNum type="arabicPeriod"/>
            </a:pPr>
            <a:r>
              <a:rPr lang="en-GB" dirty="0"/>
              <a:t>Template Method</a:t>
            </a:r>
          </a:p>
          <a:p>
            <a:pPr marL="271463" indent="-271463">
              <a:buFont typeface="+mj-lt"/>
              <a:buAutoNum type="arabicPeriod"/>
            </a:pPr>
            <a:r>
              <a:rPr lang="en-GB" dirty="0">
                <a:solidFill>
                  <a:srgbClr val="808080"/>
                </a:solidFill>
              </a:rPr>
              <a:t>Strategy (“Template Class”)</a:t>
            </a:r>
          </a:p>
          <a:p>
            <a:pPr marL="271463" indent="-271463">
              <a:buFont typeface="+mj-lt"/>
              <a:buAutoNum type="arabicPeriod"/>
            </a:pPr>
            <a:r>
              <a:rPr lang="en-GB" dirty="0">
                <a:solidFill>
                  <a:srgbClr val="808080"/>
                </a:solidFill>
              </a:rPr>
              <a:t>State</a:t>
            </a:r>
          </a:p>
          <a:p>
            <a:pPr marL="271463" indent="-271463">
              <a:buFont typeface="+mj-lt"/>
              <a:buAutoNum type="arabicPeriod"/>
            </a:pPr>
            <a:r>
              <a:rPr lang="en-GB" dirty="0">
                <a:solidFill>
                  <a:srgbClr val="808080"/>
                </a:solidFill>
              </a:rPr>
              <a:t>Bridge</a:t>
            </a:r>
          </a:p>
          <a:p>
            <a:pPr marL="271463" indent="-271463">
              <a:buFont typeface="+mj-lt"/>
              <a:buAutoNum type="arabicPeriod"/>
            </a:pPr>
            <a:r>
              <a:rPr lang="en-GB" dirty="0">
                <a:solidFill>
                  <a:srgbClr val="808080"/>
                </a:solidFill>
              </a:rPr>
              <a:t>Visitor (“Bridge for multiple dispatch”)</a:t>
            </a:r>
          </a:p>
        </p:txBody>
      </p:sp>
      <p:sp>
        <p:nvSpPr>
          <p:cNvPr id="6" name="Date Placeholder 5" descr="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7" name="Footer Placeholder 6" descr="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  <a:endParaRPr lang="en-US" dirty="0">
              <a:solidFill>
                <a:srgbClr val="0A2D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511357"/>
      </p:ext>
    </p:extLst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descr="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Variability Patterns</a:t>
            </a:r>
          </a:p>
        </p:txBody>
      </p:sp>
      <p:sp>
        <p:nvSpPr>
          <p:cNvPr id="5" name="Content Placeholder 4" descr="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1463" indent="-271463">
              <a:buFont typeface="+mj-lt"/>
              <a:buAutoNum type="arabicPeriod"/>
            </a:pPr>
            <a:r>
              <a:rPr lang="en-GB" dirty="0">
                <a:solidFill>
                  <a:srgbClr val="808080"/>
                </a:solidFill>
              </a:rPr>
              <a:t>Template Method</a:t>
            </a:r>
          </a:p>
          <a:p>
            <a:pPr marL="271463" indent="-271463">
              <a:buFont typeface="+mj-lt"/>
              <a:buAutoNum type="arabicPeriod"/>
            </a:pPr>
            <a:r>
              <a:rPr lang="en-GB" dirty="0">
                <a:solidFill>
                  <a:srgbClr val="808080"/>
                </a:solidFill>
              </a:rPr>
              <a:t>Strategy (“Template Class”)</a:t>
            </a:r>
          </a:p>
          <a:p>
            <a:pPr marL="271463" indent="-271463">
              <a:buFont typeface="+mj-lt"/>
              <a:buAutoNum type="arabicPeriod"/>
            </a:pPr>
            <a:r>
              <a:rPr lang="en-GB" dirty="0">
                <a:solidFill>
                  <a:srgbClr val="808080"/>
                </a:solidFill>
              </a:rPr>
              <a:t>State (not </a:t>
            </a:r>
            <a:r>
              <a:rPr lang="en-GB" dirty="0" err="1">
                <a:solidFill>
                  <a:srgbClr val="808080"/>
                </a:solidFill>
              </a:rPr>
              <a:t>discusse</a:t>
            </a:r>
            <a:r>
              <a:rPr lang="en-GB" dirty="0">
                <a:solidFill>
                  <a:srgbClr val="808080"/>
                </a:solidFill>
              </a:rPr>
              <a:t>)</a:t>
            </a:r>
          </a:p>
          <a:p>
            <a:pPr marL="271463" indent="-271463">
              <a:buFont typeface="+mj-lt"/>
              <a:buAutoNum type="arabicPeriod"/>
            </a:pPr>
            <a:r>
              <a:rPr lang="en-GB" dirty="0"/>
              <a:t>Bridge</a:t>
            </a:r>
          </a:p>
          <a:p>
            <a:pPr marL="271463" indent="-271463">
              <a:buFont typeface="+mj-lt"/>
              <a:buAutoNum type="arabicPeriod"/>
            </a:pPr>
            <a:r>
              <a:rPr lang="en-GB" dirty="0">
                <a:solidFill>
                  <a:srgbClr val="808080"/>
                </a:solidFill>
              </a:rPr>
              <a:t>Visitor (“Bridge for multiple dispatch”)</a:t>
            </a:r>
          </a:p>
        </p:txBody>
      </p:sp>
      <p:sp>
        <p:nvSpPr>
          <p:cNvPr id="6" name="Date Placeholder 5" descr="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7" name="Footer Placeholder 6" descr="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  <a:endParaRPr lang="en-US" dirty="0">
              <a:solidFill>
                <a:srgbClr val="0A2D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461325"/>
      </p:ext>
    </p:extLst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Bridge –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behaviour of an object needs to change, possibly dynamically, but there are multiple orthogonal dimensions of variability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For example</a:t>
            </a:r>
          </a:p>
          <a:p>
            <a:pPr lvl="1"/>
            <a:r>
              <a:rPr lang="en-GB" dirty="0"/>
              <a:t>Change data source </a:t>
            </a:r>
            <a:r>
              <a:rPr lang="en-GB" b="1" dirty="0"/>
              <a:t>and</a:t>
            </a:r>
            <a:r>
              <a:rPr lang="en-GB" dirty="0"/>
              <a:t> how data is treated</a:t>
            </a:r>
          </a:p>
          <a:p>
            <a:pPr lvl="1"/>
            <a:endParaRPr lang="en-GB" dirty="0"/>
          </a:p>
          <a:p>
            <a:pPr lvl="0"/>
            <a:r>
              <a:rPr lang="en-GB" dirty="0"/>
              <a:t>Problem</a:t>
            </a:r>
          </a:p>
          <a:p>
            <a:pPr lvl="1"/>
            <a:r>
              <a:rPr lang="en-GB" dirty="0"/>
              <a:t>Cannot simply use multiple parallel Strategies as the different algorithms need to interact</a:t>
            </a:r>
          </a:p>
          <a:p>
            <a:pPr lvl="1"/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  <a:endParaRPr lang="en-US" dirty="0">
              <a:solidFill>
                <a:srgbClr val="0A2D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113361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Bridge – Solution (“Facet Classes”)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idx="1"/>
          </p:nvPr>
        </p:nvSpPr>
        <p:spPr>
          <a:xfrm>
            <a:off x="480000" y="4200154"/>
            <a:ext cx="11231999" cy="1745466"/>
          </a:xfrm>
        </p:spPr>
        <p:txBody>
          <a:bodyPr>
            <a:normAutofit/>
          </a:bodyPr>
          <a:lstStyle/>
          <a:p>
            <a:pPr marL="180975" lvl="1" indent="-180975">
              <a:buFontTx/>
              <a:buChar char="-"/>
            </a:pPr>
            <a:r>
              <a:rPr lang="en-GB" dirty="0"/>
              <a:t>Both hierarchies can be varied orthogonally</a:t>
            </a:r>
          </a:p>
          <a:p>
            <a:pPr marL="180975" lvl="1" indent="-180975">
              <a:buFontTx/>
              <a:buChar char="-"/>
            </a:pPr>
            <a:r>
              <a:rPr lang="en-GB" dirty="0"/>
              <a:t>Implementation can be exchanged at runtime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King's College London, {steffen.zschaler | leonardo.magela}@kcl.ac.uk</a:t>
            </a:r>
            <a:endParaRPr lang="en-US" dirty="0"/>
          </a:p>
        </p:txBody>
      </p:sp>
      <p:grpSp>
        <p:nvGrpSpPr>
          <p:cNvPr id="53" name="Group 52"/>
          <p:cNvGrpSpPr/>
          <p:nvPr/>
        </p:nvGrpSpPr>
        <p:grpSpPr>
          <a:xfrm>
            <a:off x="383294" y="1011878"/>
            <a:ext cx="11425412" cy="3558750"/>
            <a:chOff x="9445" y="839867"/>
            <a:chExt cx="11425412" cy="3558750"/>
          </a:xfrm>
        </p:grpSpPr>
        <p:grpSp>
          <p:nvGrpSpPr>
            <p:cNvPr id="12" name="Group 11"/>
            <p:cNvGrpSpPr/>
            <p:nvPr/>
          </p:nvGrpSpPr>
          <p:grpSpPr>
            <a:xfrm>
              <a:off x="6563632" y="1360720"/>
              <a:ext cx="2058577" cy="646331"/>
              <a:chOff x="5419137" y="1524000"/>
              <a:chExt cx="2058577" cy="646331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419137" y="1524000"/>
                <a:ext cx="2058577" cy="646331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t">
                <a:spAutoFit/>
              </a:bodyPr>
              <a:lstStyle/>
              <a:p>
                <a:pPr algn="ctr"/>
                <a:r>
                  <a:rPr lang="en-GB" b="1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AbstractStrategy</a:t>
                </a:r>
                <a:endParaRPr lang="en-GB" b="1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GB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operationImpl</a:t>
                </a:r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()</a:t>
                </a:r>
              </a:p>
            </p:txBody>
          </p:sp>
          <p:cxnSp>
            <p:nvCxnSpPr>
              <p:cNvPr id="11" name="Straight Connector 10"/>
              <p:cNvCxnSpPr>
                <a:stCxn id="8" idx="1"/>
                <a:endCxn id="8" idx="3"/>
              </p:cNvCxnSpPr>
              <p:nvPr/>
            </p:nvCxnSpPr>
            <p:spPr>
              <a:xfrm>
                <a:off x="5419137" y="1847166"/>
                <a:ext cx="205857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6563632" y="2690501"/>
              <a:ext cx="2246897" cy="646331"/>
              <a:chOff x="5496429" y="3895725"/>
              <a:chExt cx="2246897" cy="646331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5496429" y="3895725"/>
                <a:ext cx="2246897" cy="646331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t">
                <a:spAutoFit/>
              </a:bodyPr>
              <a:lstStyle/>
              <a:p>
                <a:pPr algn="ctr"/>
                <a:r>
                  <a:rPr lang="en-GB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ConcreteStrategy1</a:t>
                </a:r>
              </a:p>
              <a:p>
                <a:r>
                  <a:rPr lang="en-GB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hookMethod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()</a:t>
                </a:r>
              </a:p>
            </p:txBody>
          </p:sp>
          <p:cxnSp>
            <p:nvCxnSpPr>
              <p:cNvPr id="13" name="Straight Connector 12"/>
              <p:cNvCxnSpPr>
                <a:stCxn id="9" idx="1"/>
                <a:endCxn id="9" idx="3"/>
              </p:cNvCxnSpPr>
              <p:nvPr/>
            </p:nvCxnSpPr>
            <p:spPr>
              <a:xfrm>
                <a:off x="5496429" y="4218891"/>
                <a:ext cx="224689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Isosceles Triangle 15"/>
            <p:cNvSpPr/>
            <p:nvPr/>
          </p:nvSpPr>
          <p:spPr>
            <a:xfrm>
              <a:off x="7404702" y="2013212"/>
              <a:ext cx="376436" cy="324514"/>
            </a:xfrm>
            <a:prstGeom prst="triangl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8" name="Straight Connector 17"/>
            <p:cNvCxnSpPr>
              <a:stCxn id="16" idx="3"/>
              <a:endCxn id="9" idx="0"/>
            </p:cNvCxnSpPr>
            <p:nvPr/>
          </p:nvCxnSpPr>
          <p:spPr>
            <a:xfrm rot="16200000" flipH="1">
              <a:off x="7463613" y="2467032"/>
              <a:ext cx="352775" cy="9416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2622364" y="1361985"/>
              <a:ext cx="1546385" cy="646331"/>
              <a:chOff x="5675233" y="1524000"/>
              <a:chExt cx="1546385" cy="646331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5675233" y="1524000"/>
                <a:ext cx="1546385" cy="646331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t">
                <a:spAutoFit/>
              </a:bodyPr>
              <a:lstStyle/>
              <a:p>
                <a:pPr algn="ctr"/>
                <a:r>
                  <a:rPr lang="en-GB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Abstraction</a:t>
                </a:r>
              </a:p>
              <a:p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operation()</a:t>
                </a:r>
              </a:p>
            </p:txBody>
          </p:sp>
          <p:cxnSp>
            <p:nvCxnSpPr>
              <p:cNvPr id="22" name="Straight Connector 21"/>
              <p:cNvCxnSpPr>
                <a:stCxn id="21" idx="1"/>
                <a:endCxn id="21" idx="3"/>
              </p:cNvCxnSpPr>
              <p:nvPr/>
            </p:nvCxnSpPr>
            <p:spPr>
              <a:xfrm>
                <a:off x="5675233" y="1847166"/>
                <a:ext cx="154638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9187960" y="2690501"/>
              <a:ext cx="2246897" cy="646331"/>
              <a:chOff x="5496429" y="3895725"/>
              <a:chExt cx="2246897" cy="646331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5496429" y="3895725"/>
                <a:ext cx="2246897" cy="646331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t">
                <a:spAutoFit/>
              </a:bodyPr>
              <a:lstStyle/>
              <a:p>
                <a:pPr algn="ctr"/>
                <a:r>
                  <a:rPr lang="en-GB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ConcreteStrategy2</a:t>
                </a:r>
              </a:p>
              <a:p>
                <a:r>
                  <a:rPr lang="en-GB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hookMethod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()</a:t>
                </a:r>
              </a:p>
            </p:txBody>
          </p:sp>
          <p:cxnSp>
            <p:nvCxnSpPr>
              <p:cNvPr id="31" name="Straight Connector 30"/>
              <p:cNvCxnSpPr>
                <a:stCxn id="30" idx="1"/>
                <a:endCxn id="30" idx="3"/>
              </p:cNvCxnSpPr>
              <p:nvPr/>
            </p:nvCxnSpPr>
            <p:spPr>
              <a:xfrm>
                <a:off x="5496429" y="4218891"/>
                <a:ext cx="224689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/>
            <p:cNvCxnSpPr>
              <a:stCxn id="16" idx="3"/>
              <a:endCxn id="30" idx="0"/>
            </p:cNvCxnSpPr>
            <p:nvPr/>
          </p:nvCxnSpPr>
          <p:spPr>
            <a:xfrm rot="16200000" flipH="1">
              <a:off x="8775777" y="1154868"/>
              <a:ext cx="352775" cy="2718489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17"/>
            <p:cNvCxnSpPr>
              <a:stCxn id="21" idx="3"/>
              <a:endCxn id="8" idx="1"/>
            </p:cNvCxnSpPr>
            <p:nvPr/>
          </p:nvCxnSpPr>
          <p:spPr>
            <a:xfrm flipV="1">
              <a:off x="4168749" y="1683886"/>
              <a:ext cx="2394883" cy="126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5960583" y="1380951"/>
              <a:ext cx="60304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1600" dirty="0"/>
                <a:t>1</a:t>
              </a:r>
            </a:p>
            <a:p>
              <a:pPr algn="r"/>
              <a:r>
                <a:rPr lang="en-GB" sz="1600" dirty="0" err="1"/>
                <a:t>impl</a:t>
              </a:r>
              <a:endParaRPr lang="en-GB" sz="1600" dirty="0"/>
            </a:p>
          </p:txBody>
        </p:sp>
        <p:sp>
          <p:nvSpPr>
            <p:cNvPr id="20" name="Flowchart: Card 19"/>
            <p:cNvSpPr/>
            <p:nvPr/>
          </p:nvSpPr>
          <p:spPr>
            <a:xfrm flipH="1">
              <a:off x="3492478" y="839867"/>
              <a:ext cx="2541328" cy="305753"/>
            </a:xfrm>
            <a:prstGeom prst="flowChartPunchedCard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72000" tIns="0" rIns="0" bIns="0" rtlCol="0" anchor="t">
              <a:spAutoFit/>
            </a:bodyPr>
            <a:lstStyle/>
            <a:p>
              <a:r>
                <a:rPr lang="en-GB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impl.operationImpl</a:t>
              </a:r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  <p:cxnSp>
          <p:nvCxnSpPr>
            <p:cNvPr id="23" name="Straight Connector 22"/>
            <p:cNvCxnSpPr>
              <a:endCxn id="20" idx="2"/>
            </p:cNvCxnSpPr>
            <p:nvPr/>
          </p:nvCxnSpPr>
          <p:spPr>
            <a:xfrm flipV="1">
              <a:off x="3902006" y="1145620"/>
              <a:ext cx="861136" cy="688111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/>
            <p:cNvGrpSpPr/>
            <p:nvPr/>
          </p:nvGrpSpPr>
          <p:grpSpPr>
            <a:xfrm>
              <a:off x="86670" y="2702668"/>
              <a:ext cx="2634054" cy="646331"/>
              <a:chOff x="5302852" y="3895725"/>
              <a:chExt cx="2634054" cy="646331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5302852" y="3895725"/>
                <a:ext cx="2634054" cy="646331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t">
                <a:spAutoFit/>
              </a:bodyPr>
              <a:lstStyle/>
              <a:p>
                <a:pPr algn="ctr"/>
                <a:r>
                  <a:rPr lang="en-GB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ConcreteAbstractionA</a:t>
                </a:r>
                <a:endParaRPr lang="en-GB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operation()</a:t>
                </a:r>
              </a:p>
            </p:txBody>
          </p:sp>
          <p:cxnSp>
            <p:nvCxnSpPr>
              <p:cNvPr id="36" name="Straight Connector 35"/>
              <p:cNvCxnSpPr>
                <a:stCxn id="35" idx="1"/>
                <a:endCxn id="35" idx="3"/>
              </p:cNvCxnSpPr>
              <p:nvPr/>
            </p:nvCxnSpPr>
            <p:spPr>
              <a:xfrm>
                <a:off x="5302852" y="4218891"/>
                <a:ext cx="263405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Isosceles Triangle 37"/>
            <p:cNvSpPr/>
            <p:nvPr/>
          </p:nvSpPr>
          <p:spPr>
            <a:xfrm>
              <a:off x="3207338" y="2013210"/>
              <a:ext cx="376436" cy="324514"/>
            </a:xfrm>
            <a:prstGeom prst="triangl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9" name="Straight Connector 17"/>
            <p:cNvCxnSpPr>
              <a:stCxn id="38" idx="3"/>
              <a:endCxn id="35" idx="0"/>
            </p:cNvCxnSpPr>
            <p:nvPr/>
          </p:nvCxnSpPr>
          <p:spPr>
            <a:xfrm rot="5400000">
              <a:off x="2217155" y="1524267"/>
              <a:ext cx="364944" cy="1991859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/>
            <p:cNvGrpSpPr/>
            <p:nvPr/>
          </p:nvGrpSpPr>
          <p:grpSpPr>
            <a:xfrm>
              <a:off x="2801528" y="2702668"/>
              <a:ext cx="2634054" cy="646331"/>
              <a:chOff x="5302852" y="3895725"/>
              <a:chExt cx="2634054" cy="646331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5302852" y="3895725"/>
                <a:ext cx="2634054" cy="646331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t">
                <a:spAutoFit/>
              </a:bodyPr>
              <a:lstStyle/>
              <a:p>
                <a:pPr algn="ctr"/>
                <a:r>
                  <a:rPr lang="en-GB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ConcreteAbstractionB</a:t>
                </a:r>
                <a:endParaRPr lang="en-GB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operation()</a:t>
                </a:r>
              </a:p>
            </p:txBody>
          </p:sp>
          <p:cxnSp>
            <p:nvCxnSpPr>
              <p:cNvPr id="42" name="Straight Connector 41"/>
              <p:cNvCxnSpPr>
                <a:stCxn id="41" idx="1"/>
                <a:endCxn id="41" idx="3"/>
              </p:cNvCxnSpPr>
              <p:nvPr/>
            </p:nvCxnSpPr>
            <p:spPr>
              <a:xfrm>
                <a:off x="5302852" y="4218891"/>
                <a:ext cx="263405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Straight Connector 31"/>
            <p:cNvCxnSpPr>
              <a:stCxn id="38" idx="3"/>
              <a:endCxn id="41" idx="0"/>
            </p:cNvCxnSpPr>
            <p:nvPr/>
          </p:nvCxnSpPr>
          <p:spPr>
            <a:xfrm rot="16200000" flipH="1">
              <a:off x="3574583" y="2158696"/>
              <a:ext cx="364944" cy="722999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Flowchart: Card 44"/>
            <p:cNvSpPr/>
            <p:nvPr/>
          </p:nvSpPr>
          <p:spPr>
            <a:xfrm flipH="1">
              <a:off x="9445" y="1348553"/>
              <a:ext cx="2541328" cy="917258"/>
            </a:xfrm>
            <a:prstGeom prst="flowChartPunchedCard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72000" tIns="0" rIns="0" bIns="0" rtlCol="0" anchor="t">
              <a:spAutoFit/>
            </a:bodyPr>
            <a:lstStyle/>
            <a:p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// actions for A</a:t>
              </a:r>
            </a:p>
            <a:p>
              <a:r>
                <a:rPr lang="en-GB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impl.operationImpl</a:t>
              </a:r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// actions for A</a:t>
              </a:r>
            </a:p>
          </p:txBody>
        </p:sp>
        <p:cxnSp>
          <p:nvCxnSpPr>
            <p:cNvPr id="46" name="Straight Connector 45"/>
            <p:cNvCxnSpPr>
              <a:endCxn id="45" idx="2"/>
            </p:cNvCxnSpPr>
            <p:nvPr/>
          </p:nvCxnSpPr>
          <p:spPr>
            <a:xfrm flipH="1" flipV="1">
              <a:off x="1280109" y="2265811"/>
              <a:ext cx="42784" cy="91116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Flowchart: Card 46"/>
            <p:cNvSpPr/>
            <p:nvPr/>
          </p:nvSpPr>
          <p:spPr>
            <a:xfrm flipH="1">
              <a:off x="7880659" y="3481359"/>
              <a:ext cx="2541328" cy="917258"/>
            </a:xfrm>
            <a:prstGeom prst="flowChartPunchedCard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72000" tIns="0" rIns="0" bIns="0" rtlCol="0" anchor="t">
              <a:spAutoFit/>
            </a:bodyPr>
            <a:lstStyle/>
            <a:p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// actions for B</a:t>
              </a:r>
            </a:p>
            <a:p>
              <a:r>
                <a:rPr lang="en-GB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impl.operationImpl</a:t>
              </a:r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// actions for B</a:t>
              </a:r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4118555" y="3176971"/>
              <a:ext cx="3762104" cy="843311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1667913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Task: Apply Bridge to the Data Average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Support loading data from all the data sources as before</a:t>
            </a:r>
          </a:p>
          <a:p>
            <a:endParaRPr lang="en-GB" dirty="0"/>
          </a:p>
          <a:p>
            <a:r>
              <a:rPr lang="en-GB" dirty="0"/>
              <a:t>In addition support different operations:</a:t>
            </a:r>
          </a:p>
          <a:p>
            <a:pPr marL="180975" lvl="1" indent="-180975">
              <a:buFontTx/>
              <a:buChar char="-"/>
            </a:pPr>
            <a:r>
              <a:rPr lang="en-GB" dirty="0"/>
              <a:t>Averaging</a:t>
            </a:r>
          </a:p>
          <a:p>
            <a:pPr marL="180975" lvl="1" indent="-180975">
              <a:buFontTx/>
              <a:buChar char="-"/>
            </a:pPr>
            <a:r>
              <a:rPr lang="en-GB" dirty="0"/>
              <a:t>Summing</a:t>
            </a:r>
          </a:p>
          <a:p>
            <a:pPr marL="180975" lvl="1" indent="-180975">
              <a:buFontTx/>
              <a:buChar char="-"/>
            </a:pPr>
            <a:endParaRPr lang="en-GB" dirty="0"/>
          </a:p>
          <a:p>
            <a:r>
              <a:rPr lang="en-GB" dirty="0"/>
              <a:t>Allow users to dynamically choose between inputs; operations to be chosen at development time</a:t>
            </a:r>
          </a:p>
          <a:p>
            <a:endParaRPr lang="en-GB" dirty="0"/>
          </a:p>
          <a:p>
            <a:r>
              <a:rPr lang="en-GB" dirty="0"/>
              <a:t>Pause the video and</a:t>
            </a:r>
          </a:p>
          <a:p>
            <a:pPr marL="180975" lvl="1" indent="-180975">
              <a:buFontTx/>
              <a:buChar char="-"/>
            </a:pPr>
            <a:r>
              <a:rPr lang="en-GB" dirty="0"/>
              <a:t>Draw a design diagram</a:t>
            </a:r>
          </a:p>
          <a:p>
            <a:pPr marL="180975" lvl="1" indent="-180975">
              <a:buFontTx/>
              <a:buChar char="-"/>
            </a:pPr>
            <a:r>
              <a:rPr lang="en-GB" dirty="0"/>
              <a:t>Include the comment notation to provide details of the algorithm</a:t>
            </a:r>
          </a:p>
          <a:p>
            <a:pPr marL="180975" lvl="1" indent="-180975">
              <a:buFontTx/>
              <a:buChar char="-"/>
            </a:pPr>
            <a:r>
              <a:rPr lang="en-GB" dirty="0"/>
              <a:t>You can use pseudo-code for database access </a:t>
            </a:r>
            <a:r>
              <a:rPr lang="en-GB" dirty="0" err="1"/>
              <a:t>etc</a:t>
            </a:r>
            <a:endParaRPr lang="en-GB" dirty="0"/>
          </a:p>
          <a:p>
            <a:pPr marL="342900" indent="-342900">
              <a:buFontTx/>
              <a:buChar char="-"/>
            </a:pPr>
            <a:endParaRPr lang="en-GB" dirty="0"/>
          </a:p>
          <a:p>
            <a:r>
              <a:rPr lang="en-GB" dirty="0"/>
              <a:t>You have 5 minutes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  <a:endParaRPr lang="en-US" dirty="0">
              <a:solidFill>
                <a:srgbClr val="0A2D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278221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Bridge – Data Processing</a:t>
            </a:r>
          </a:p>
        </p:txBody>
      </p:sp>
      <p:sp>
        <p:nvSpPr>
          <p:cNvPr id="4" name="Date Placeholder 3" descr="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 descr="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King's College London, {steffen.zschaler | leonardo.magela}@kcl.ac.uk</a:t>
            </a:r>
            <a:endParaRPr lang="en-US" dirty="0"/>
          </a:p>
        </p:txBody>
      </p:sp>
      <p:grpSp>
        <p:nvGrpSpPr>
          <p:cNvPr id="37" name="Group 36" descr=" 37"/>
          <p:cNvGrpSpPr/>
          <p:nvPr/>
        </p:nvGrpSpPr>
        <p:grpSpPr>
          <a:xfrm>
            <a:off x="4882784" y="1402234"/>
            <a:ext cx="2426433" cy="1258463"/>
            <a:chOff x="4473261" y="1402234"/>
            <a:chExt cx="2426433" cy="1258463"/>
          </a:xfrm>
        </p:grpSpPr>
        <p:grpSp>
          <p:nvGrpSpPr>
            <p:cNvPr id="12" name="Group 11"/>
            <p:cNvGrpSpPr/>
            <p:nvPr/>
          </p:nvGrpSpPr>
          <p:grpSpPr>
            <a:xfrm>
              <a:off x="4473261" y="1402234"/>
              <a:ext cx="2426433" cy="923330"/>
              <a:chOff x="5235210" y="1524000"/>
              <a:chExt cx="2426433" cy="92333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246816" y="1524000"/>
                <a:ext cx="2403223" cy="923330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t">
                <a:spAutoFit/>
              </a:bodyPr>
              <a:lstStyle/>
              <a:p>
                <a:pPr algn="ctr"/>
                <a:r>
                  <a:rPr lang="en-GB" b="1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AbstractDataSource</a:t>
                </a:r>
                <a:endParaRPr lang="en-GB" b="1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GB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loadRecords</a:t>
                </a:r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()</a:t>
                </a:r>
              </a:p>
              <a:p>
                <a:r>
                  <a:rPr lang="en-GB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getNextValue</a:t>
                </a:r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() : </a:t>
                </a:r>
                <a:r>
                  <a:rPr lang="en-GB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int</a:t>
                </a:r>
                <a:endParaRPr lang="en-GB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5235210" y="1847164"/>
                <a:ext cx="2426433" cy="1631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Isosceles Triangle 15"/>
            <p:cNvSpPr/>
            <p:nvPr/>
          </p:nvSpPr>
          <p:spPr>
            <a:xfrm>
              <a:off x="5498258" y="2336183"/>
              <a:ext cx="376436" cy="324514"/>
            </a:xfrm>
            <a:prstGeom prst="triangl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8" name="Straight Connector 17" descr=" 18"/>
          <p:cNvCxnSpPr>
            <a:stCxn id="16" idx="3"/>
            <a:endCxn id="9" idx="0"/>
          </p:cNvCxnSpPr>
          <p:nvPr/>
        </p:nvCxnSpPr>
        <p:spPr>
          <a:xfrm rot="5400000">
            <a:off x="4635785" y="3671841"/>
            <a:ext cx="2471359" cy="44907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 descr=" 15"/>
          <p:cNvGrpSpPr/>
          <p:nvPr/>
        </p:nvGrpSpPr>
        <p:grpSpPr>
          <a:xfrm>
            <a:off x="4575706" y="5132056"/>
            <a:ext cx="2142446" cy="923330"/>
            <a:chOff x="5548653" y="3895725"/>
            <a:chExt cx="2142446" cy="923330"/>
          </a:xfrm>
        </p:grpSpPr>
        <p:sp>
          <p:nvSpPr>
            <p:cNvPr id="9" name="Rectangle 8"/>
            <p:cNvSpPr/>
            <p:nvPr/>
          </p:nvSpPr>
          <p:spPr>
            <a:xfrm>
              <a:off x="5548653" y="3895725"/>
              <a:ext cx="2142446" cy="923330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t">
              <a:spAutoFit/>
            </a:bodyPr>
            <a:lstStyle/>
            <a:p>
              <a:pPr algn="ctr"/>
              <a:r>
                <a:rPr lang="en-GB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DBSource</a:t>
              </a:r>
              <a:endParaRPr lang="en-GB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loadRecords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  <a:p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getNextValue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() : </a:t>
              </a:r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5548653" y="4226573"/>
              <a:ext cx="2142446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 descr=" 21"/>
          <p:cNvGrpSpPr/>
          <p:nvPr/>
        </p:nvGrpSpPr>
        <p:grpSpPr>
          <a:xfrm>
            <a:off x="7048109" y="5132056"/>
            <a:ext cx="2142446" cy="923330"/>
            <a:chOff x="5548653" y="3895725"/>
            <a:chExt cx="2142446" cy="923330"/>
          </a:xfrm>
        </p:grpSpPr>
        <p:sp>
          <p:nvSpPr>
            <p:cNvPr id="22" name="Rectangle 21"/>
            <p:cNvSpPr/>
            <p:nvPr/>
          </p:nvSpPr>
          <p:spPr>
            <a:xfrm>
              <a:off x="5548653" y="3895725"/>
              <a:ext cx="2142446" cy="923330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t">
              <a:spAutoFit/>
            </a:bodyPr>
            <a:lstStyle/>
            <a:p>
              <a:pPr algn="ctr"/>
              <a:r>
                <a:rPr lang="en-GB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CSVSource</a:t>
              </a:r>
              <a:endParaRPr lang="en-GB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loadRecords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  <a:p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getNextValue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() : </a:t>
              </a:r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5548653" y="4226573"/>
              <a:ext cx="2142446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 descr=" 26"/>
          <p:cNvGrpSpPr/>
          <p:nvPr/>
        </p:nvGrpSpPr>
        <p:grpSpPr>
          <a:xfrm>
            <a:off x="9520512" y="5132056"/>
            <a:ext cx="2143280" cy="923330"/>
            <a:chOff x="5547819" y="3895725"/>
            <a:chExt cx="2143280" cy="923330"/>
          </a:xfrm>
        </p:grpSpPr>
        <p:sp>
          <p:nvSpPr>
            <p:cNvPr id="27" name="Rectangle 26"/>
            <p:cNvSpPr/>
            <p:nvPr/>
          </p:nvSpPr>
          <p:spPr>
            <a:xfrm>
              <a:off x="5548653" y="3895725"/>
              <a:ext cx="2142446" cy="923330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t">
              <a:spAutoFit/>
            </a:bodyPr>
            <a:lstStyle/>
            <a:p>
              <a:pPr algn="ctr"/>
              <a:r>
                <a:rPr lang="en-GB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UserInputSource</a:t>
              </a:r>
              <a:endParaRPr lang="en-GB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loadRecords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  <a:p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getNextValue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() : </a:t>
              </a:r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5547819" y="4226573"/>
              <a:ext cx="21432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Connector 17" descr=" 31"/>
          <p:cNvCxnSpPr>
            <a:stCxn id="16" idx="3"/>
            <a:endCxn id="22" idx="0"/>
          </p:cNvCxnSpPr>
          <p:nvPr/>
        </p:nvCxnSpPr>
        <p:spPr>
          <a:xfrm rot="16200000" flipH="1">
            <a:off x="5871986" y="2884709"/>
            <a:ext cx="2471359" cy="202333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17" descr=" 32"/>
          <p:cNvCxnSpPr>
            <a:stCxn id="16" idx="3"/>
            <a:endCxn id="27" idx="0"/>
          </p:cNvCxnSpPr>
          <p:nvPr/>
        </p:nvCxnSpPr>
        <p:spPr>
          <a:xfrm rot="16200000" flipH="1">
            <a:off x="7108605" y="1648091"/>
            <a:ext cx="2471359" cy="449657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Group 37" descr=" 38"/>
          <p:cNvGrpSpPr/>
          <p:nvPr/>
        </p:nvGrpSpPr>
        <p:grpSpPr>
          <a:xfrm>
            <a:off x="773366" y="1538590"/>
            <a:ext cx="1915909" cy="646331"/>
            <a:chOff x="5490472" y="1524000"/>
            <a:chExt cx="1915909" cy="646331"/>
          </a:xfrm>
        </p:grpSpPr>
        <p:sp>
          <p:nvSpPr>
            <p:cNvPr id="40" name="Rectangle 39"/>
            <p:cNvSpPr/>
            <p:nvPr/>
          </p:nvSpPr>
          <p:spPr>
            <a:xfrm>
              <a:off x="5490472" y="1524000"/>
              <a:ext cx="1915909" cy="646331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t">
              <a:spAutoFit/>
            </a:bodyPr>
            <a:lstStyle/>
            <a:p>
              <a:pPr algn="ctr"/>
              <a:r>
                <a:rPr lang="en-GB" b="1" i="1" dirty="0">
                  <a:latin typeface="Arial" panose="020B0604020202020204" pitchFamily="34" charset="0"/>
                  <a:cs typeface="Arial" panose="020B0604020202020204" pitchFamily="34" charset="0"/>
                </a:rPr>
                <a:t>Operation</a:t>
              </a:r>
            </a:p>
            <a:p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compute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() : float</a:t>
              </a:r>
            </a:p>
          </p:txBody>
        </p:sp>
        <p:cxnSp>
          <p:nvCxnSpPr>
            <p:cNvPr id="41" name="Straight Connector 40"/>
            <p:cNvCxnSpPr>
              <a:stCxn id="40" idx="1"/>
              <a:endCxn id="40" idx="3"/>
            </p:cNvCxnSpPr>
            <p:nvPr/>
          </p:nvCxnSpPr>
          <p:spPr>
            <a:xfrm>
              <a:off x="5490472" y="1847166"/>
              <a:ext cx="1915909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Straight Connector 17" descr=" 43"/>
          <p:cNvCxnSpPr>
            <a:stCxn id="8" idx="1"/>
            <a:endCxn id="40" idx="3"/>
          </p:cNvCxnSpPr>
          <p:nvPr/>
        </p:nvCxnSpPr>
        <p:spPr>
          <a:xfrm flipH="1" flipV="1">
            <a:off x="2689275" y="1861756"/>
            <a:ext cx="2205115" cy="2143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 descr=" 48"/>
          <p:cNvSpPr txBox="1"/>
          <p:nvPr/>
        </p:nvSpPr>
        <p:spPr>
          <a:xfrm>
            <a:off x="3677432" y="1532417"/>
            <a:ext cx="12025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600" dirty="0"/>
              <a:t>1</a:t>
            </a:r>
          </a:p>
          <a:p>
            <a:pPr algn="r"/>
            <a:r>
              <a:rPr lang="en-GB" sz="1600" dirty="0" err="1"/>
              <a:t>dataSource</a:t>
            </a:r>
            <a:endParaRPr lang="en-GB" sz="1600" dirty="0"/>
          </a:p>
        </p:txBody>
      </p:sp>
      <p:grpSp>
        <p:nvGrpSpPr>
          <p:cNvPr id="44" name="Group 43" descr=" 44"/>
          <p:cNvGrpSpPr/>
          <p:nvPr/>
        </p:nvGrpSpPr>
        <p:grpSpPr>
          <a:xfrm>
            <a:off x="2111068" y="3005744"/>
            <a:ext cx="1851789" cy="646331"/>
            <a:chOff x="5522532" y="1524000"/>
            <a:chExt cx="1851789" cy="646331"/>
          </a:xfrm>
        </p:grpSpPr>
        <p:sp>
          <p:nvSpPr>
            <p:cNvPr id="49" name="Rectangle 48"/>
            <p:cNvSpPr/>
            <p:nvPr/>
          </p:nvSpPr>
          <p:spPr>
            <a:xfrm>
              <a:off x="5522532" y="1524000"/>
              <a:ext cx="1851789" cy="646331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t">
              <a:spAutoFit/>
            </a:bodyPr>
            <a:lstStyle/>
            <a:p>
              <a:pPr algn="ctr"/>
              <a:r>
                <a:rPr lang="en-GB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Averager</a:t>
              </a:r>
              <a:endParaRPr lang="en-GB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compute() : float</a:t>
              </a:r>
            </a:p>
          </p:txBody>
        </p:sp>
        <p:cxnSp>
          <p:nvCxnSpPr>
            <p:cNvPr id="50" name="Straight Connector 49"/>
            <p:cNvCxnSpPr>
              <a:stCxn id="49" idx="1"/>
              <a:endCxn id="49" idx="3"/>
            </p:cNvCxnSpPr>
            <p:nvPr/>
          </p:nvCxnSpPr>
          <p:spPr>
            <a:xfrm>
              <a:off x="5522532" y="1847166"/>
              <a:ext cx="1851789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 descr=" 51"/>
          <p:cNvGrpSpPr/>
          <p:nvPr/>
        </p:nvGrpSpPr>
        <p:grpSpPr>
          <a:xfrm>
            <a:off x="2120672" y="4073189"/>
            <a:ext cx="1919885" cy="646331"/>
            <a:chOff x="5488484" y="1524000"/>
            <a:chExt cx="1919885" cy="646331"/>
          </a:xfrm>
        </p:grpSpPr>
        <p:sp>
          <p:nvSpPr>
            <p:cNvPr id="52" name="Rectangle 51"/>
            <p:cNvSpPr/>
            <p:nvPr/>
          </p:nvSpPr>
          <p:spPr>
            <a:xfrm>
              <a:off x="5488484" y="1524000"/>
              <a:ext cx="1919885" cy="646331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t">
              <a:spAutoFit/>
            </a:bodyPr>
            <a:lstStyle/>
            <a:p>
              <a:pPr algn="ctr"/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Summer</a:t>
              </a:r>
            </a:p>
            <a:p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compute() : float</a:t>
              </a:r>
            </a:p>
          </p:txBody>
        </p:sp>
        <p:cxnSp>
          <p:nvCxnSpPr>
            <p:cNvPr id="56" name="Straight Connector 55"/>
            <p:cNvCxnSpPr>
              <a:stCxn id="52" idx="1"/>
              <a:endCxn id="52" idx="3"/>
            </p:cNvCxnSpPr>
            <p:nvPr/>
          </p:nvCxnSpPr>
          <p:spPr>
            <a:xfrm>
              <a:off x="5488484" y="1847166"/>
              <a:ext cx="1919885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Isosceles Triangle 56" descr=" 57"/>
          <p:cNvSpPr/>
          <p:nvPr/>
        </p:nvSpPr>
        <p:spPr>
          <a:xfrm>
            <a:off x="1543102" y="2180981"/>
            <a:ext cx="376436" cy="324514"/>
          </a:xfrm>
          <a:prstGeom prst="triangl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8" name="Straight Connector 17" descr=" 58"/>
          <p:cNvCxnSpPr>
            <a:stCxn id="57" idx="3"/>
            <a:endCxn id="49" idx="1"/>
          </p:cNvCxnSpPr>
          <p:nvPr/>
        </p:nvCxnSpPr>
        <p:spPr>
          <a:xfrm rot="16200000" flipH="1">
            <a:off x="1509487" y="2727328"/>
            <a:ext cx="823415" cy="379748"/>
          </a:xfrm>
          <a:prstGeom prst="bentConnector2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17" descr=" 62"/>
          <p:cNvCxnSpPr>
            <a:stCxn id="57" idx="3"/>
            <a:endCxn id="52" idx="1"/>
          </p:cNvCxnSpPr>
          <p:nvPr/>
        </p:nvCxnSpPr>
        <p:spPr>
          <a:xfrm rot="16200000" flipH="1">
            <a:off x="980566" y="3256249"/>
            <a:ext cx="1890860" cy="389352"/>
          </a:xfrm>
          <a:prstGeom prst="bentConnector2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157644"/>
      </p:ext>
    </p:extLst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Bridge – Data Processing</a:t>
            </a:r>
          </a:p>
        </p:txBody>
      </p:sp>
      <p:sp>
        <p:nvSpPr>
          <p:cNvPr id="4" name="Date Placeholder 3" descr="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 descr="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King's College London, {steffen.zschaler | leonardo.magela}@kcl.ac.uk</a:t>
            </a:r>
            <a:endParaRPr lang="en-US" dirty="0"/>
          </a:p>
        </p:txBody>
      </p:sp>
      <p:grpSp>
        <p:nvGrpSpPr>
          <p:cNvPr id="37" name="Group 36" descr=" 37"/>
          <p:cNvGrpSpPr/>
          <p:nvPr/>
        </p:nvGrpSpPr>
        <p:grpSpPr>
          <a:xfrm>
            <a:off x="4882784" y="1402234"/>
            <a:ext cx="2426433" cy="1258463"/>
            <a:chOff x="4473261" y="1402234"/>
            <a:chExt cx="2426433" cy="1258463"/>
          </a:xfrm>
        </p:grpSpPr>
        <p:grpSp>
          <p:nvGrpSpPr>
            <p:cNvPr id="12" name="Group 11"/>
            <p:cNvGrpSpPr/>
            <p:nvPr/>
          </p:nvGrpSpPr>
          <p:grpSpPr>
            <a:xfrm>
              <a:off x="4473261" y="1402234"/>
              <a:ext cx="2426433" cy="923330"/>
              <a:chOff x="5235210" y="1524000"/>
              <a:chExt cx="2426433" cy="92333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246816" y="1524000"/>
                <a:ext cx="2403223" cy="923330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t">
                <a:spAutoFit/>
              </a:bodyPr>
              <a:lstStyle/>
              <a:p>
                <a:pPr algn="ctr"/>
                <a:r>
                  <a:rPr lang="en-GB" b="1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AbstractDataSource</a:t>
                </a:r>
                <a:endParaRPr lang="en-GB" b="1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GB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loadRecords</a:t>
                </a:r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()</a:t>
                </a:r>
              </a:p>
              <a:p>
                <a:r>
                  <a:rPr lang="en-GB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getNextValue</a:t>
                </a:r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() : </a:t>
                </a:r>
                <a:r>
                  <a:rPr lang="en-GB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int</a:t>
                </a:r>
                <a:endParaRPr lang="en-GB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5235210" y="1847164"/>
                <a:ext cx="2426433" cy="1631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Isosceles Triangle 15"/>
            <p:cNvSpPr/>
            <p:nvPr/>
          </p:nvSpPr>
          <p:spPr>
            <a:xfrm>
              <a:off x="5498258" y="2336183"/>
              <a:ext cx="376436" cy="324514"/>
            </a:xfrm>
            <a:prstGeom prst="triangl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8" name="Straight Connector 17" descr=" 18"/>
          <p:cNvCxnSpPr>
            <a:stCxn id="16" idx="3"/>
            <a:endCxn id="9" idx="0"/>
          </p:cNvCxnSpPr>
          <p:nvPr/>
        </p:nvCxnSpPr>
        <p:spPr>
          <a:xfrm rot="5400000">
            <a:off x="4635785" y="3671841"/>
            <a:ext cx="2471359" cy="44907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 descr=" 15"/>
          <p:cNvGrpSpPr/>
          <p:nvPr/>
        </p:nvGrpSpPr>
        <p:grpSpPr>
          <a:xfrm>
            <a:off x="4575706" y="5132056"/>
            <a:ext cx="2142446" cy="923330"/>
            <a:chOff x="5548653" y="3895725"/>
            <a:chExt cx="2142446" cy="923330"/>
          </a:xfrm>
        </p:grpSpPr>
        <p:sp>
          <p:nvSpPr>
            <p:cNvPr id="9" name="Rectangle 8"/>
            <p:cNvSpPr/>
            <p:nvPr/>
          </p:nvSpPr>
          <p:spPr>
            <a:xfrm>
              <a:off x="5548653" y="3895725"/>
              <a:ext cx="2142446" cy="923330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t">
              <a:spAutoFit/>
            </a:bodyPr>
            <a:lstStyle/>
            <a:p>
              <a:pPr algn="ctr"/>
              <a:r>
                <a:rPr lang="en-GB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DBSource</a:t>
              </a:r>
              <a:endParaRPr lang="en-GB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loadRecords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  <a:p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getNextValue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() : </a:t>
              </a:r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5548653" y="4226573"/>
              <a:ext cx="2142446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 descr=" 21"/>
          <p:cNvGrpSpPr/>
          <p:nvPr/>
        </p:nvGrpSpPr>
        <p:grpSpPr>
          <a:xfrm>
            <a:off x="7048109" y="5132056"/>
            <a:ext cx="2142446" cy="923330"/>
            <a:chOff x="5548653" y="3895725"/>
            <a:chExt cx="2142446" cy="923330"/>
          </a:xfrm>
        </p:grpSpPr>
        <p:sp>
          <p:nvSpPr>
            <p:cNvPr id="22" name="Rectangle 21"/>
            <p:cNvSpPr/>
            <p:nvPr/>
          </p:nvSpPr>
          <p:spPr>
            <a:xfrm>
              <a:off x="5548653" y="3895725"/>
              <a:ext cx="2142446" cy="923330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t">
              <a:spAutoFit/>
            </a:bodyPr>
            <a:lstStyle/>
            <a:p>
              <a:pPr algn="ctr"/>
              <a:r>
                <a:rPr lang="en-GB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CSVSource</a:t>
              </a:r>
              <a:endParaRPr lang="en-GB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loadRecords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  <a:p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getNextValue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() : </a:t>
              </a:r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5548653" y="4226573"/>
              <a:ext cx="2142446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 descr=" 26"/>
          <p:cNvGrpSpPr/>
          <p:nvPr/>
        </p:nvGrpSpPr>
        <p:grpSpPr>
          <a:xfrm>
            <a:off x="9520512" y="5132056"/>
            <a:ext cx="2143280" cy="923330"/>
            <a:chOff x="5547819" y="3895725"/>
            <a:chExt cx="2143280" cy="923330"/>
          </a:xfrm>
        </p:grpSpPr>
        <p:sp>
          <p:nvSpPr>
            <p:cNvPr id="27" name="Rectangle 26"/>
            <p:cNvSpPr/>
            <p:nvPr/>
          </p:nvSpPr>
          <p:spPr>
            <a:xfrm>
              <a:off x="5548653" y="3895725"/>
              <a:ext cx="2142446" cy="923330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t">
              <a:spAutoFit/>
            </a:bodyPr>
            <a:lstStyle/>
            <a:p>
              <a:pPr algn="ctr"/>
              <a:r>
                <a:rPr lang="en-GB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UserInputSource</a:t>
              </a:r>
              <a:endParaRPr lang="en-GB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loadRecords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  <a:p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getNextValue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() : </a:t>
              </a:r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5547819" y="4226573"/>
              <a:ext cx="21432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Connector 17" descr=" 31"/>
          <p:cNvCxnSpPr>
            <a:stCxn id="16" idx="3"/>
            <a:endCxn id="22" idx="0"/>
          </p:cNvCxnSpPr>
          <p:nvPr/>
        </p:nvCxnSpPr>
        <p:spPr>
          <a:xfrm rot="16200000" flipH="1">
            <a:off x="5871986" y="2884709"/>
            <a:ext cx="2471359" cy="202333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17" descr=" 32"/>
          <p:cNvCxnSpPr>
            <a:stCxn id="16" idx="3"/>
            <a:endCxn id="27" idx="0"/>
          </p:cNvCxnSpPr>
          <p:nvPr/>
        </p:nvCxnSpPr>
        <p:spPr>
          <a:xfrm rot="16200000" flipH="1">
            <a:off x="7108605" y="1648091"/>
            <a:ext cx="2471359" cy="449657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Group 37" descr=" 38"/>
          <p:cNvGrpSpPr/>
          <p:nvPr/>
        </p:nvGrpSpPr>
        <p:grpSpPr>
          <a:xfrm>
            <a:off x="773366" y="1538590"/>
            <a:ext cx="1915909" cy="646331"/>
            <a:chOff x="5490472" y="1524000"/>
            <a:chExt cx="1915909" cy="646331"/>
          </a:xfrm>
        </p:grpSpPr>
        <p:sp>
          <p:nvSpPr>
            <p:cNvPr id="40" name="Rectangle 39"/>
            <p:cNvSpPr/>
            <p:nvPr/>
          </p:nvSpPr>
          <p:spPr>
            <a:xfrm>
              <a:off x="5490472" y="1524000"/>
              <a:ext cx="1915909" cy="646331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t">
              <a:spAutoFit/>
            </a:bodyPr>
            <a:lstStyle/>
            <a:p>
              <a:pPr algn="ctr"/>
              <a:r>
                <a:rPr lang="en-GB" b="1" i="1" dirty="0">
                  <a:latin typeface="Arial" panose="020B0604020202020204" pitchFamily="34" charset="0"/>
                  <a:cs typeface="Arial" panose="020B0604020202020204" pitchFamily="34" charset="0"/>
                </a:rPr>
                <a:t>Operation</a:t>
              </a:r>
            </a:p>
            <a:p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compute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() : float</a:t>
              </a:r>
            </a:p>
          </p:txBody>
        </p:sp>
        <p:cxnSp>
          <p:nvCxnSpPr>
            <p:cNvPr id="41" name="Straight Connector 40"/>
            <p:cNvCxnSpPr>
              <a:stCxn id="40" idx="1"/>
              <a:endCxn id="40" idx="3"/>
            </p:cNvCxnSpPr>
            <p:nvPr/>
          </p:nvCxnSpPr>
          <p:spPr>
            <a:xfrm>
              <a:off x="5490472" y="1847166"/>
              <a:ext cx="1915909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Straight Connector 17" descr=" 43"/>
          <p:cNvCxnSpPr>
            <a:stCxn id="8" idx="1"/>
            <a:endCxn id="40" idx="3"/>
          </p:cNvCxnSpPr>
          <p:nvPr/>
        </p:nvCxnSpPr>
        <p:spPr>
          <a:xfrm flipH="1" flipV="1">
            <a:off x="2689275" y="1861756"/>
            <a:ext cx="2205115" cy="2143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 descr=" 48"/>
          <p:cNvSpPr txBox="1"/>
          <p:nvPr/>
        </p:nvSpPr>
        <p:spPr>
          <a:xfrm>
            <a:off x="3677432" y="1532417"/>
            <a:ext cx="12025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600" dirty="0"/>
              <a:t>1</a:t>
            </a:r>
          </a:p>
          <a:p>
            <a:pPr algn="r"/>
            <a:r>
              <a:rPr lang="en-GB" sz="1600" dirty="0" err="1"/>
              <a:t>dataSource</a:t>
            </a:r>
            <a:endParaRPr lang="en-GB" sz="1600" dirty="0"/>
          </a:p>
        </p:txBody>
      </p:sp>
      <p:grpSp>
        <p:nvGrpSpPr>
          <p:cNvPr id="44" name="Group 43" descr=" 44"/>
          <p:cNvGrpSpPr/>
          <p:nvPr/>
        </p:nvGrpSpPr>
        <p:grpSpPr>
          <a:xfrm>
            <a:off x="2111068" y="3005744"/>
            <a:ext cx="1851789" cy="646331"/>
            <a:chOff x="5522532" y="1524000"/>
            <a:chExt cx="1851789" cy="646331"/>
          </a:xfrm>
        </p:grpSpPr>
        <p:sp>
          <p:nvSpPr>
            <p:cNvPr id="49" name="Rectangle 48"/>
            <p:cNvSpPr/>
            <p:nvPr/>
          </p:nvSpPr>
          <p:spPr>
            <a:xfrm>
              <a:off x="5522532" y="1524000"/>
              <a:ext cx="1851789" cy="646331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t">
              <a:spAutoFit/>
            </a:bodyPr>
            <a:lstStyle/>
            <a:p>
              <a:pPr algn="ctr"/>
              <a:r>
                <a:rPr lang="en-GB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Averager</a:t>
              </a:r>
              <a:endParaRPr lang="en-GB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compute() : float</a:t>
              </a:r>
            </a:p>
          </p:txBody>
        </p:sp>
        <p:cxnSp>
          <p:nvCxnSpPr>
            <p:cNvPr id="50" name="Straight Connector 49"/>
            <p:cNvCxnSpPr>
              <a:stCxn id="49" idx="1"/>
              <a:endCxn id="49" idx="3"/>
            </p:cNvCxnSpPr>
            <p:nvPr/>
          </p:nvCxnSpPr>
          <p:spPr>
            <a:xfrm>
              <a:off x="5522532" y="1847166"/>
              <a:ext cx="1851789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 descr=" 51"/>
          <p:cNvGrpSpPr/>
          <p:nvPr/>
        </p:nvGrpSpPr>
        <p:grpSpPr>
          <a:xfrm>
            <a:off x="2120672" y="4073189"/>
            <a:ext cx="1919885" cy="646331"/>
            <a:chOff x="5488484" y="1524000"/>
            <a:chExt cx="1919885" cy="646331"/>
          </a:xfrm>
        </p:grpSpPr>
        <p:sp>
          <p:nvSpPr>
            <p:cNvPr id="52" name="Rectangle 51"/>
            <p:cNvSpPr/>
            <p:nvPr/>
          </p:nvSpPr>
          <p:spPr>
            <a:xfrm>
              <a:off x="5488484" y="1524000"/>
              <a:ext cx="1919885" cy="646331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t">
              <a:spAutoFit/>
            </a:bodyPr>
            <a:lstStyle/>
            <a:p>
              <a:pPr algn="ctr"/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Summer</a:t>
              </a:r>
            </a:p>
            <a:p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compute() : float</a:t>
              </a:r>
            </a:p>
          </p:txBody>
        </p:sp>
        <p:cxnSp>
          <p:nvCxnSpPr>
            <p:cNvPr id="56" name="Straight Connector 55"/>
            <p:cNvCxnSpPr>
              <a:stCxn id="52" idx="1"/>
              <a:endCxn id="52" idx="3"/>
            </p:cNvCxnSpPr>
            <p:nvPr/>
          </p:nvCxnSpPr>
          <p:spPr>
            <a:xfrm>
              <a:off x="5488484" y="1847166"/>
              <a:ext cx="1919885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Isosceles Triangle 56" descr=" 57"/>
          <p:cNvSpPr/>
          <p:nvPr/>
        </p:nvSpPr>
        <p:spPr>
          <a:xfrm>
            <a:off x="1543102" y="2180981"/>
            <a:ext cx="376436" cy="324514"/>
          </a:xfrm>
          <a:prstGeom prst="triangl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8" name="Straight Connector 17" descr=" 58"/>
          <p:cNvCxnSpPr>
            <a:stCxn id="57" idx="3"/>
            <a:endCxn id="49" idx="1"/>
          </p:cNvCxnSpPr>
          <p:nvPr/>
        </p:nvCxnSpPr>
        <p:spPr>
          <a:xfrm rot="16200000" flipH="1">
            <a:off x="1509487" y="2727328"/>
            <a:ext cx="823415" cy="379748"/>
          </a:xfrm>
          <a:prstGeom prst="bentConnector2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17" descr=" 62"/>
          <p:cNvCxnSpPr>
            <a:stCxn id="57" idx="3"/>
            <a:endCxn id="52" idx="1"/>
          </p:cNvCxnSpPr>
          <p:nvPr/>
        </p:nvCxnSpPr>
        <p:spPr>
          <a:xfrm rot="16200000" flipH="1">
            <a:off x="980566" y="3256249"/>
            <a:ext cx="1890860" cy="389352"/>
          </a:xfrm>
          <a:prstGeom prst="bentConnector2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" name="Group 38" descr=" 42"/>
          <p:cNvGrpSpPr/>
          <p:nvPr/>
        </p:nvGrpSpPr>
        <p:grpSpPr>
          <a:xfrm>
            <a:off x="3883391" y="1657696"/>
            <a:ext cx="5244171" cy="3200876"/>
            <a:chOff x="3883391" y="1657696"/>
            <a:chExt cx="5244171" cy="3200876"/>
          </a:xfrm>
        </p:grpSpPr>
        <p:cxnSp>
          <p:nvCxnSpPr>
            <p:cNvPr id="42" name="Straight Connector 41"/>
            <p:cNvCxnSpPr>
              <a:endCxn id="45" idx="0"/>
            </p:cNvCxnSpPr>
            <p:nvPr/>
          </p:nvCxnSpPr>
          <p:spPr>
            <a:xfrm flipV="1">
              <a:off x="3883391" y="1657696"/>
              <a:ext cx="2926908" cy="186241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ound Single Corner Rectangle 44"/>
            <p:cNvSpPr/>
            <p:nvPr/>
          </p:nvSpPr>
          <p:spPr>
            <a:xfrm>
              <a:off x="4493036" y="1657696"/>
              <a:ext cx="4634526" cy="3200876"/>
            </a:xfrm>
            <a:prstGeom prst="round1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tIns="0" bIns="0" rtlCol="0" anchor="t">
              <a:spAutoFit/>
            </a:bodyPr>
            <a:lstStyle/>
            <a:p>
              <a:r>
                <a:rPr lang="en-GB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dataSource.loadRecords</a:t>
              </a:r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r>
                <a:rPr lang="en-GB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GB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val</a:t>
              </a:r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-1;</a:t>
              </a:r>
            </a:p>
            <a:p>
              <a:r>
                <a:rPr lang="en-GB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sum = 0;</a:t>
              </a:r>
            </a:p>
            <a:p>
              <a:r>
                <a:rPr lang="en-GB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count = 0;</a:t>
              </a:r>
            </a:p>
            <a:p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 {</a:t>
              </a:r>
            </a:p>
            <a:p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GB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val</a:t>
              </a:r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GB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dataSource.getNextValue</a:t>
              </a:r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if (</a:t>
              </a:r>
              <a:r>
                <a:rPr lang="en-GB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val</a:t>
              </a:r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!= -1) {</a:t>
              </a:r>
            </a:p>
            <a:p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count++;</a:t>
              </a:r>
            </a:p>
            <a:p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sum += </a:t>
              </a:r>
              <a:r>
                <a:rPr lang="en-GB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val</a:t>
              </a:r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}</a:t>
              </a:r>
            </a:p>
            <a:p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 while (</a:t>
              </a:r>
              <a:r>
                <a:rPr lang="en-GB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val</a:t>
              </a:r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&gt;=0);</a:t>
              </a:r>
            </a:p>
            <a:p>
              <a:endParaRPr lang="en-GB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return sum/(float) count;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1907516"/>
      </p:ext>
    </p:extLst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Bridge – Data Processing</a:t>
            </a:r>
          </a:p>
        </p:txBody>
      </p:sp>
      <p:sp>
        <p:nvSpPr>
          <p:cNvPr id="4" name="Date Placeholder 3" descr="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 descr="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King's College London, {steffen.zschaler | leonardo.magela}@kcl.ac.uk</a:t>
            </a:r>
            <a:endParaRPr lang="en-US" dirty="0"/>
          </a:p>
        </p:txBody>
      </p:sp>
      <p:grpSp>
        <p:nvGrpSpPr>
          <p:cNvPr id="37" name="Group 36" descr=" 37"/>
          <p:cNvGrpSpPr/>
          <p:nvPr/>
        </p:nvGrpSpPr>
        <p:grpSpPr>
          <a:xfrm>
            <a:off x="4882784" y="1402234"/>
            <a:ext cx="2426433" cy="1258463"/>
            <a:chOff x="4473261" y="1402234"/>
            <a:chExt cx="2426433" cy="1258463"/>
          </a:xfrm>
        </p:grpSpPr>
        <p:grpSp>
          <p:nvGrpSpPr>
            <p:cNvPr id="12" name="Group 11"/>
            <p:cNvGrpSpPr/>
            <p:nvPr/>
          </p:nvGrpSpPr>
          <p:grpSpPr>
            <a:xfrm>
              <a:off x="4473261" y="1402234"/>
              <a:ext cx="2426433" cy="923330"/>
              <a:chOff x="5235210" y="1524000"/>
              <a:chExt cx="2426433" cy="92333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246816" y="1524000"/>
                <a:ext cx="2403223" cy="923330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t">
                <a:spAutoFit/>
              </a:bodyPr>
              <a:lstStyle/>
              <a:p>
                <a:pPr algn="ctr"/>
                <a:r>
                  <a:rPr lang="en-GB" b="1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AbstractDataSource</a:t>
                </a:r>
                <a:endParaRPr lang="en-GB" b="1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GB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loadRecords</a:t>
                </a:r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()</a:t>
                </a:r>
              </a:p>
              <a:p>
                <a:r>
                  <a:rPr lang="en-GB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getNextValue</a:t>
                </a:r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() : </a:t>
                </a:r>
                <a:r>
                  <a:rPr lang="en-GB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int</a:t>
                </a:r>
                <a:endParaRPr lang="en-GB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5235210" y="1847164"/>
                <a:ext cx="2426433" cy="1631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Isosceles Triangle 15"/>
            <p:cNvSpPr/>
            <p:nvPr/>
          </p:nvSpPr>
          <p:spPr>
            <a:xfrm>
              <a:off x="5498258" y="2336183"/>
              <a:ext cx="376436" cy="324514"/>
            </a:xfrm>
            <a:prstGeom prst="triangl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8" name="Straight Connector 17" descr=" 18"/>
          <p:cNvCxnSpPr>
            <a:stCxn id="16" idx="3"/>
            <a:endCxn id="9" idx="0"/>
          </p:cNvCxnSpPr>
          <p:nvPr/>
        </p:nvCxnSpPr>
        <p:spPr>
          <a:xfrm rot="5400000">
            <a:off x="4635785" y="3671841"/>
            <a:ext cx="2471359" cy="44907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 descr=" 15"/>
          <p:cNvGrpSpPr/>
          <p:nvPr/>
        </p:nvGrpSpPr>
        <p:grpSpPr>
          <a:xfrm>
            <a:off x="4575706" y="5132056"/>
            <a:ext cx="2142446" cy="923330"/>
            <a:chOff x="5548653" y="3895725"/>
            <a:chExt cx="2142446" cy="923330"/>
          </a:xfrm>
        </p:grpSpPr>
        <p:sp>
          <p:nvSpPr>
            <p:cNvPr id="9" name="Rectangle 8"/>
            <p:cNvSpPr/>
            <p:nvPr/>
          </p:nvSpPr>
          <p:spPr>
            <a:xfrm>
              <a:off x="5548653" y="3895725"/>
              <a:ext cx="2142446" cy="923330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t">
              <a:spAutoFit/>
            </a:bodyPr>
            <a:lstStyle/>
            <a:p>
              <a:pPr algn="ctr"/>
              <a:r>
                <a:rPr lang="en-GB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DBSource</a:t>
              </a:r>
              <a:endParaRPr lang="en-GB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loadRecords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  <a:p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getNextValue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() : </a:t>
              </a:r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5548653" y="4226573"/>
              <a:ext cx="2142446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 descr=" 21"/>
          <p:cNvGrpSpPr/>
          <p:nvPr/>
        </p:nvGrpSpPr>
        <p:grpSpPr>
          <a:xfrm>
            <a:off x="7048109" y="5132056"/>
            <a:ext cx="2142446" cy="923330"/>
            <a:chOff x="5548653" y="3895725"/>
            <a:chExt cx="2142446" cy="923330"/>
          </a:xfrm>
        </p:grpSpPr>
        <p:sp>
          <p:nvSpPr>
            <p:cNvPr id="22" name="Rectangle 21"/>
            <p:cNvSpPr/>
            <p:nvPr/>
          </p:nvSpPr>
          <p:spPr>
            <a:xfrm>
              <a:off x="5548653" y="3895725"/>
              <a:ext cx="2142446" cy="923330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t">
              <a:spAutoFit/>
            </a:bodyPr>
            <a:lstStyle/>
            <a:p>
              <a:pPr algn="ctr"/>
              <a:r>
                <a:rPr lang="en-GB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CSVSource</a:t>
              </a:r>
              <a:endParaRPr lang="en-GB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loadRecords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  <a:p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getNextValue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() : </a:t>
              </a:r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5548653" y="4226573"/>
              <a:ext cx="2142446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 descr=" 26"/>
          <p:cNvGrpSpPr/>
          <p:nvPr/>
        </p:nvGrpSpPr>
        <p:grpSpPr>
          <a:xfrm>
            <a:off x="9520512" y="5132056"/>
            <a:ext cx="2143280" cy="923330"/>
            <a:chOff x="5547819" y="3895725"/>
            <a:chExt cx="2143280" cy="923330"/>
          </a:xfrm>
        </p:grpSpPr>
        <p:sp>
          <p:nvSpPr>
            <p:cNvPr id="27" name="Rectangle 26"/>
            <p:cNvSpPr/>
            <p:nvPr/>
          </p:nvSpPr>
          <p:spPr>
            <a:xfrm>
              <a:off x="5548653" y="3895725"/>
              <a:ext cx="2142446" cy="923330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t">
              <a:spAutoFit/>
            </a:bodyPr>
            <a:lstStyle/>
            <a:p>
              <a:pPr algn="ctr"/>
              <a:r>
                <a:rPr lang="en-GB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UserInputSource</a:t>
              </a:r>
              <a:endParaRPr lang="en-GB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loadRecords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  <a:p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getNextValue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() : </a:t>
              </a:r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5547819" y="4226573"/>
              <a:ext cx="21432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Connector 17" descr=" 31"/>
          <p:cNvCxnSpPr>
            <a:stCxn id="16" idx="3"/>
            <a:endCxn id="22" idx="0"/>
          </p:cNvCxnSpPr>
          <p:nvPr/>
        </p:nvCxnSpPr>
        <p:spPr>
          <a:xfrm rot="16200000" flipH="1">
            <a:off x="5871986" y="2884709"/>
            <a:ext cx="2471359" cy="202333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17" descr=" 32"/>
          <p:cNvCxnSpPr>
            <a:stCxn id="16" idx="3"/>
            <a:endCxn id="27" idx="0"/>
          </p:cNvCxnSpPr>
          <p:nvPr/>
        </p:nvCxnSpPr>
        <p:spPr>
          <a:xfrm rot="16200000" flipH="1">
            <a:off x="7108605" y="1648091"/>
            <a:ext cx="2471359" cy="449657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Group 37" descr=" 38"/>
          <p:cNvGrpSpPr/>
          <p:nvPr/>
        </p:nvGrpSpPr>
        <p:grpSpPr>
          <a:xfrm>
            <a:off x="773366" y="1538590"/>
            <a:ext cx="1915909" cy="646331"/>
            <a:chOff x="5490472" y="1524000"/>
            <a:chExt cx="1915909" cy="646331"/>
          </a:xfrm>
        </p:grpSpPr>
        <p:sp>
          <p:nvSpPr>
            <p:cNvPr id="40" name="Rectangle 39"/>
            <p:cNvSpPr/>
            <p:nvPr/>
          </p:nvSpPr>
          <p:spPr>
            <a:xfrm>
              <a:off x="5490472" y="1524000"/>
              <a:ext cx="1915909" cy="646331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t">
              <a:spAutoFit/>
            </a:bodyPr>
            <a:lstStyle/>
            <a:p>
              <a:pPr algn="ctr"/>
              <a:r>
                <a:rPr lang="en-GB" b="1" i="1" dirty="0">
                  <a:latin typeface="Arial" panose="020B0604020202020204" pitchFamily="34" charset="0"/>
                  <a:cs typeface="Arial" panose="020B0604020202020204" pitchFamily="34" charset="0"/>
                </a:rPr>
                <a:t>Operation</a:t>
              </a:r>
            </a:p>
            <a:p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compute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() : float</a:t>
              </a:r>
            </a:p>
          </p:txBody>
        </p:sp>
        <p:cxnSp>
          <p:nvCxnSpPr>
            <p:cNvPr id="41" name="Straight Connector 40"/>
            <p:cNvCxnSpPr>
              <a:stCxn id="40" idx="1"/>
              <a:endCxn id="40" idx="3"/>
            </p:cNvCxnSpPr>
            <p:nvPr/>
          </p:nvCxnSpPr>
          <p:spPr>
            <a:xfrm>
              <a:off x="5490472" y="1847166"/>
              <a:ext cx="1915909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Straight Connector 17" descr=" 43"/>
          <p:cNvCxnSpPr>
            <a:stCxn id="8" idx="1"/>
            <a:endCxn id="40" idx="3"/>
          </p:cNvCxnSpPr>
          <p:nvPr/>
        </p:nvCxnSpPr>
        <p:spPr>
          <a:xfrm flipH="1" flipV="1">
            <a:off x="2689275" y="1861756"/>
            <a:ext cx="2205115" cy="2143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 descr=" 48"/>
          <p:cNvSpPr txBox="1"/>
          <p:nvPr/>
        </p:nvSpPr>
        <p:spPr>
          <a:xfrm>
            <a:off x="3677432" y="1532417"/>
            <a:ext cx="12025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600" dirty="0"/>
              <a:t>1</a:t>
            </a:r>
          </a:p>
          <a:p>
            <a:pPr algn="r"/>
            <a:r>
              <a:rPr lang="en-GB" sz="1600" dirty="0" err="1"/>
              <a:t>dataSource</a:t>
            </a:r>
            <a:endParaRPr lang="en-GB" sz="1600" dirty="0"/>
          </a:p>
        </p:txBody>
      </p:sp>
      <p:grpSp>
        <p:nvGrpSpPr>
          <p:cNvPr id="44" name="Group 43" descr=" 44"/>
          <p:cNvGrpSpPr/>
          <p:nvPr/>
        </p:nvGrpSpPr>
        <p:grpSpPr>
          <a:xfrm>
            <a:off x="2111068" y="3005744"/>
            <a:ext cx="1851789" cy="646331"/>
            <a:chOff x="5522532" y="1524000"/>
            <a:chExt cx="1851789" cy="646331"/>
          </a:xfrm>
        </p:grpSpPr>
        <p:sp>
          <p:nvSpPr>
            <p:cNvPr id="49" name="Rectangle 48"/>
            <p:cNvSpPr/>
            <p:nvPr/>
          </p:nvSpPr>
          <p:spPr>
            <a:xfrm>
              <a:off x="5522532" y="1524000"/>
              <a:ext cx="1851789" cy="646331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t">
              <a:spAutoFit/>
            </a:bodyPr>
            <a:lstStyle/>
            <a:p>
              <a:pPr algn="ctr"/>
              <a:r>
                <a:rPr lang="en-GB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Averager</a:t>
              </a:r>
              <a:endParaRPr lang="en-GB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compute() : float</a:t>
              </a:r>
            </a:p>
          </p:txBody>
        </p:sp>
        <p:cxnSp>
          <p:nvCxnSpPr>
            <p:cNvPr id="50" name="Straight Connector 49"/>
            <p:cNvCxnSpPr>
              <a:stCxn id="49" idx="1"/>
              <a:endCxn id="49" idx="3"/>
            </p:cNvCxnSpPr>
            <p:nvPr/>
          </p:nvCxnSpPr>
          <p:spPr>
            <a:xfrm>
              <a:off x="5522532" y="1847166"/>
              <a:ext cx="1851789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 descr=" 51"/>
          <p:cNvGrpSpPr/>
          <p:nvPr/>
        </p:nvGrpSpPr>
        <p:grpSpPr>
          <a:xfrm>
            <a:off x="2120672" y="4073189"/>
            <a:ext cx="1919885" cy="646331"/>
            <a:chOff x="5488484" y="1524000"/>
            <a:chExt cx="1919885" cy="646331"/>
          </a:xfrm>
        </p:grpSpPr>
        <p:sp>
          <p:nvSpPr>
            <p:cNvPr id="52" name="Rectangle 51"/>
            <p:cNvSpPr/>
            <p:nvPr/>
          </p:nvSpPr>
          <p:spPr>
            <a:xfrm>
              <a:off x="5488484" y="1524000"/>
              <a:ext cx="1919885" cy="646331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t">
              <a:spAutoFit/>
            </a:bodyPr>
            <a:lstStyle/>
            <a:p>
              <a:pPr algn="ctr"/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Summer</a:t>
              </a:r>
            </a:p>
            <a:p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compute() : float</a:t>
              </a:r>
            </a:p>
          </p:txBody>
        </p:sp>
        <p:cxnSp>
          <p:nvCxnSpPr>
            <p:cNvPr id="56" name="Straight Connector 55"/>
            <p:cNvCxnSpPr>
              <a:stCxn id="52" idx="1"/>
              <a:endCxn id="52" idx="3"/>
            </p:cNvCxnSpPr>
            <p:nvPr/>
          </p:nvCxnSpPr>
          <p:spPr>
            <a:xfrm>
              <a:off x="5488484" y="1847166"/>
              <a:ext cx="1919885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Isosceles Triangle 56" descr=" 57"/>
          <p:cNvSpPr/>
          <p:nvPr/>
        </p:nvSpPr>
        <p:spPr>
          <a:xfrm>
            <a:off x="1543102" y="2180981"/>
            <a:ext cx="376436" cy="324514"/>
          </a:xfrm>
          <a:prstGeom prst="triangl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8" name="Straight Connector 17" descr=" 58"/>
          <p:cNvCxnSpPr>
            <a:stCxn id="57" idx="3"/>
            <a:endCxn id="49" idx="1"/>
          </p:cNvCxnSpPr>
          <p:nvPr/>
        </p:nvCxnSpPr>
        <p:spPr>
          <a:xfrm rot="16200000" flipH="1">
            <a:off x="1509487" y="2727328"/>
            <a:ext cx="823415" cy="379748"/>
          </a:xfrm>
          <a:prstGeom prst="bentConnector2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17" descr=" 62"/>
          <p:cNvCxnSpPr>
            <a:stCxn id="57" idx="3"/>
            <a:endCxn id="52" idx="1"/>
          </p:cNvCxnSpPr>
          <p:nvPr/>
        </p:nvCxnSpPr>
        <p:spPr>
          <a:xfrm rot="16200000" flipH="1">
            <a:off x="980566" y="3256249"/>
            <a:ext cx="1890860" cy="389352"/>
          </a:xfrm>
          <a:prstGeom prst="bentConnector2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6" name="Group 45" descr=" 63"/>
          <p:cNvGrpSpPr/>
          <p:nvPr/>
        </p:nvGrpSpPr>
        <p:grpSpPr>
          <a:xfrm>
            <a:off x="3939094" y="2703894"/>
            <a:ext cx="5244171" cy="2708434"/>
            <a:chOff x="3883391" y="1657696"/>
            <a:chExt cx="5244171" cy="2708434"/>
          </a:xfrm>
        </p:grpSpPr>
        <p:cxnSp>
          <p:nvCxnSpPr>
            <p:cNvPr id="47" name="Straight Connector 46"/>
            <p:cNvCxnSpPr>
              <a:endCxn id="53" idx="0"/>
            </p:cNvCxnSpPr>
            <p:nvPr/>
          </p:nvCxnSpPr>
          <p:spPr>
            <a:xfrm flipV="1">
              <a:off x="3883391" y="1657696"/>
              <a:ext cx="2926908" cy="186241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ound Single Corner Rectangle 52"/>
            <p:cNvSpPr/>
            <p:nvPr/>
          </p:nvSpPr>
          <p:spPr>
            <a:xfrm>
              <a:off x="4493036" y="1657696"/>
              <a:ext cx="4634526" cy="2708434"/>
            </a:xfrm>
            <a:prstGeom prst="round1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tIns="0" bIns="0" rtlCol="0" anchor="t">
              <a:spAutoFit/>
            </a:bodyPr>
            <a:lstStyle/>
            <a:p>
              <a:r>
                <a:rPr lang="en-GB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dataSource.loadRecords</a:t>
              </a:r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r>
                <a:rPr lang="en-GB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GB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val</a:t>
              </a:r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-1;</a:t>
              </a:r>
            </a:p>
            <a:p>
              <a:r>
                <a:rPr lang="en-GB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sum = 0;</a:t>
              </a:r>
            </a:p>
            <a:p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 {</a:t>
              </a:r>
            </a:p>
            <a:p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GB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val</a:t>
              </a:r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GB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dataSource.getNextValue</a:t>
              </a:r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if (</a:t>
              </a:r>
              <a:r>
                <a:rPr lang="en-GB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val</a:t>
              </a:r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!= -1) {</a:t>
              </a:r>
            </a:p>
            <a:p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sum += </a:t>
              </a:r>
              <a:r>
                <a:rPr lang="en-GB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val</a:t>
              </a:r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}</a:t>
              </a:r>
            </a:p>
            <a:p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 while (</a:t>
              </a:r>
              <a:r>
                <a:rPr lang="en-GB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val</a:t>
              </a:r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&gt;=0);</a:t>
              </a:r>
            </a:p>
            <a:p>
              <a:endParaRPr lang="en-GB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return sum;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932190"/>
      </p:ext>
    </p:extLst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Bridge – Pros and Cons</a:t>
            </a:r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Pro </a:t>
            </a:r>
          </a:p>
          <a:p>
            <a:pPr marL="177800" lvl="1" indent="-177800">
              <a:buFontTx/>
              <a:buChar char="-"/>
            </a:pPr>
            <a:r>
              <a:rPr lang="en-GB" dirty="0"/>
              <a:t>Easily separate core logic and variation points</a:t>
            </a:r>
          </a:p>
          <a:p>
            <a:pPr marL="177800" lvl="1" indent="-177800">
              <a:buFontTx/>
              <a:buChar char="-"/>
            </a:pPr>
            <a:r>
              <a:rPr lang="en-GB" dirty="0"/>
              <a:t>Easily provide many different implementations of the details and use the one you need</a:t>
            </a:r>
          </a:p>
          <a:p>
            <a:pPr marL="177800" lvl="1" indent="-177800">
              <a:buFontTx/>
              <a:buChar char="-"/>
            </a:pPr>
            <a:r>
              <a:rPr lang="en-GB" dirty="0"/>
              <a:t>Support orthogonally varying different aspects of the behaviour – </a:t>
            </a:r>
            <a:r>
              <a:rPr lang="en-GB" b="1" dirty="0"/>
              <a:t>facets</a:t>
            </a:r>
          </a:p>
          <a:p>
            <a:pPr marL="177800" lvl="1" indent="-177800">
              <a:buFontTx/>
              <a:buChar char="-"/>
            </a:pPr>
            <a:r>
              <a:rPr lang="en-GB" dirty="0"/>
              <a:t>Functionality can be varied at system runtime</a:t>
            </a:r>
          </a:p>
          <a:p>
            <a:pPr lvl="1"/>
            <a:endParaRPr lang="en-GB" dirty="0"/>
          </a:p>
          <a:p>
            <a:pPr marL="342900" indent="-342900">
              <a:buChar char=" "/>
            </a:pPr>
            <a:r>
              <a:rPr lang="en-GB"/>
              <a:t>    </a:t>
            </a:r>
            <a:endParaRPr lang="en-GB" dirty="0"/>
          </a:p>
          <a:p>
            <a:pPr marL="342900" lvl="1" indent="-342900">
              <a:buFontTx/>
              <a:buChar char=" "/>
            </a:pPr>
            <a:r>
              <a:rPr lang="en-GB" b="1">
                <a:sym typeface="Wingdings" panose="05000000000000000000" pitchFamily="2" charset="2"/>
              </a:rPr>
              <a:t>                      </a:t>
            </a:r>
            <a:endParaRPr lang="en-GB" b="1" dirty="0">
              <a:sym typeface="Wingdings" panose="05000000000000000000" pitchFamily="2" charset="2"/>
            </a:endParaRPr>
          </a:p>
          <a:p>
            <a:pPr marL="342900" lvl="1" indent="-342900">
              <a:buFontTx/>
              <a:buChar char=" "/>
            </a:pPr>
            <a:r>
              <a:rPr lang="en-GB">
                <a:sym typeface="Wingdings" panose="05000000000000000000" pitchFamily="2" charset="2"/>
              </a:rPr>
              <a:t>                                                                     </a:t>
            </a:r>
            <a:endParaRPr lang="en-GB" dirty="0">
              <a:sym typeface="Wingdings" panose="05000000000000000000" pitchFamily="2" charset="2"/>
            </a:endParaRPr>
          </a:p>
          <a:p>
            <a:pPr marL="342900" lvl="1" indent="-342900">
              <a:buFontTx/>
              <a:buChar char=" "/>
            </a:pPr>
            <a:r>
              <a:rPr lang="en-GB">
                <a:sym typeface="Wingdings" panose="05000000000000000000" pitchFamily="2" charset="2"/>
              </a:rPr>
              <a:t>                                                                                          </a:t>
            </a:r>
            <a:endParaRPr lang="en-GB" dirty="0">
              <a:sym typeface="Wingdings" panose="05000000000000000000" pitchFamily="2" charset="2"/>
            </a:endParaRPr>
          </a:p>
        </p:txBody>
      </p:sp>
      <p:sp>
        <p:nvSpPr>
          <p:cNvPr id="4" name="Date Placeholder 3" descr="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 descr="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King's College London, {steffen.zschaler | leonardo.magela}@kcl.ac.uk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003641"/>
      </p:ext>
    </p:extLst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Bridge – Pros and Cons</a:t>
            </a:r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480000" y="1089220"/>
            <a:ext cx="11232000" cy="4856400"/>
          </a:xfrm>
        </p:spPr>
        <p:txBody>
          <a:bodyPr>
            <a:normAutofit/>
          </a:bodyPr>
          <a:lstStyle/>
          <a:p>
            <a:r>
              <a:rPr lang="en-GB" dirty="0"/>
              <a:t>Pro </a:t>
            </a:r>
          </a:p>
          <a:p>
            <a:pPr marL="177800" lvl="1" indent="-177800">
              <a:buFontTx/>
              <a:buChar char="-"/>
            </a:pPr>
            <a:r>
              <a:rPr lang="en-GB" dirty="0"/>
              <a:t>Easily separate core logic and variation points</a:t>
            </a:r>
          </a:p>
          <a:p>
            <a:pPr marL="177800" lvl="1" indent="-177800">
              <a:buFontTx/>
              <a:buChar char="-"/>
            </a:pPr>
            <a:r>
              <a:rPr lang="en-GB" dirty="0"/>
              <a:t>Easily provide many different implementations of the details and use the one you need</a:t>
            </a:r>
          </a:p>
          <a:p>
            <a:pPr marL="177800" lvl="1" indent="-177800">
              <a:buFontTx/>
              <a:buChar char="-"/>
            </a:pPr>
            <a:r>
              <a:rPr lang="en-GB" dirty="0"/>
              <a:t>Support orthogonally varying different aspects of the behaviour – </a:t>
            </a:r>
            <a:r>
              <a:rPr lang="en-GB" b="1" dirty="0"/>
              <a:t>facets</a:t>
            </a:r>
          </a:p>
          <a:p>
            <a:pPr marL="177800" lvl="1" indent="-177800">
              <a:buFontTx/>
              <a:buChar char="-"/>
            </a:pPr>
            <a:r>
              <a:rPr lang="en-GB" dirty="0"/>
              <a:t>Functionality can be varied at system runtime</a:t>
            </a:r>
          </a:p>
          <a:p>
            <a:pPr lvl="1"/>
            <a:endParaRPr lang="en-GB" dirty="0"/>
          </a:p>
          <a:p>
            <a:r>
              <a:rPr lang="en-GB">
                <a:latin typeface="Impact" panose="020B0806030902050204" pitchFamily="34" charset="0"/>
              </a:rPr>
              <a:t>Cons</a:t>
            </a:r>
          </a:p>
          <a:p>
            <a:pPr marL="177800" lvl="1" indent="-177800">
              <a:buFontTx/>
              <a:buChar char="-"/>
            </a:pPr>
            <a:r>
              <a:rPr lang="en-GB" b="1">
                <a:solidFill>
                  <a:schemeClr val="tx1">
                    <a:lumMod val="100000"/>
                  </a:schemeClr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“Object Schizophrenia”</a:t>
            </a:r>
          </a:p>
          <a:p>
            <a:pPr marL="177800" lvl="1" indent="-177800">
              <a:buFontTx/>
              <a:buChar char="-"/>
            </a:pPr>
            <a:r>
              <a:rPr lang="en-GB">
                <a:solidFill>
                  <a:schemeClr val="tx1">
                    <a:lumMod val="100000"/>
                  </a:schemeClr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Fairly complex set up with logic distributed over quite a few classes</a:t>
            </a:r>
          </a:p>
          <a:p>
            <a:pPr marL="177800" lvl="1" indent="-177800">
              <a:buFontTx/>
              <a:buChar char="-"/>
            </a:pPr>
            <a:r>
              <a:rPr lang="en-GB">
                <a:solidFill>
                  <a:schemeClr val="tx1">
                    <a:lumMod val="100000"/>
                  </a:schemeClr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Requires selecting correct classes to instantiate and “wire up” – how best to manage that?</a:t>
            </a:r>
            <a:endParaRPr lang="en-GB" dirty="0">
              <a:sym typeface="Wingdings" panose="05000000000000000000" pitchFamily="2" charset="2"/>
            </a:endParaRPr>
          </a:p>
        </p:txBody>
      </p:sp>
      <p:sp>
        <p:nvSpPr>
          <p:cNvPr id="4" name="Date Placeholder 3" descr="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 descr="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King's College London, {steffen.zschaler | leonardo.magela}@kcl.ac.uk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678480"/>
      </p:ext>
    </p:extLst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descr="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Variability Patterns</a:t>
            </a:r>
          </a:p>
        </p:txBody>
      </p:sp>
      <p:sp>
        <p:nvSpPr>
          <p:cNvPr id="5" name="Content Placeholder 4" descr="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1463" indent="-271463">
              <a:buFont typeface="+mj-lt"/>
              <a:buAutoNum type="arabicPeriod"/>
            </a:pPr>
            <a:r>
              <a:rPr lang="en-GB" dirty="0"/>
              <a:t>Template Method</a:t>
            </a:r>
          </a:p>
          <a:p>
            <a:pPr marL="271463" indent="-271463">
              <a:buFont typeface="+mj-lt"/>
              <a:buAutoNum type="arabicPeriod"/>
            </a:pPr>
            <a:r>
              <a:rPr lang="en-GB" dirty="0"/>
              <a:t>Strategy (“Template Class”)</a:t>
            </a:r>
          </a:p>
          <a:p>
            <a:pPr marL="271463" indent="-271463">
              <a:buFont typeface="+mj-lt"/>
              <a:buAutoNum type="arabicPeriod"/>
            </a:pPr>
            <a:r>
              <a:rPr lang="en-GB"/>
              <a:t>State - not discussed</a:t>
            </a:r>
            <a:endParaRPr lang="en-GB" dirty="0"/>
          </a:p>
          <a:p>
            <a:pPr marL="271463" indent="-271463">
              <a:buFont typeface="+mj-lt"/>
              <a:buAutoNum type="arabicPeriod"/>
            </a:pPr>
            <a:r>
              <a:rPr lang="en-GB" dirty="0"/>
              <a:t>Bridge</a:t>
            </a:r>
          </a:p>
          <a:p>
            <a:pPr marL="271463" indent="-271463">
              <a:buFont typeface="+mj-lt"/>
              <a:buAutoNum type="arabicPeriod"/>
            </a:pPr>
            <a:r>
              <a:rPr lang="en-GB" dirty="0"/>
              <a:t>Visitor (“Bridge for multiple dispatch”) – not discussed</a:t>
            </a:r>
          </a:p>
        </p:txBody>
      </p:sp>
      <p:sp>
        <p:nvSpPr>
          <p:cNvPr id="6" name="Date Placeholder 5" descr="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7" name="Footer Placeholder 6" descr="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  <a:endParaRPr lang="en-US" dirty="0">
              <a:solidFill>
                <a:srgbClr val="0A2D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785129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Template Method – Problem</a:t>
            </a:r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need to write a generic algorithm, but allow some steps of the algorithm to be varied for different cases</a:t>
            </a:r>
          </a:p>
          <a:p>
            <a:endParaRPr lang="en-GB" dirty="0"/>
          </a:p>
          <a:p>
            <a:r>
              <a:rPr lang="en-GB" dirty="0"/>
              <a:t>For example</a:t>
            </a:r>
          </a:p>
          <a:p>
            <a:pPr lvl="1"/>
            <a:r>
              <a:rPr lang="en-GB" dirty="0"/>
              <a:t>Algorithm for averaging a dataset</a:t>
            </a:r>
          </a:p>
          <a:p>
            <a:pPr marL="533400" lvl="2" indent="-263525">
              <a:buFont typeface="+mj-lt"/>
              <a:buAutoNum type="arabicPeriod"/>
            </a:pPr>
            <a:r>
              <a:rPr lang="en-GB" dirty="0"/>
              <a:t>Load dataset</a:t>
            </a:r>
          </a:p>
          <a:p>
            <a:pPr marL="533400" lvl="2" indent="-263525">
              <a:buFont typeface="+mj-lt"/>
              <a:buAutoNum type="arabicPeriod"/>
            </a:pPr>
            <a:r>
              <a:rPr lang="en-GB" dirty="0"/>
              <a:t>Run through all items and determine count and sum</a:t>
            </a:r>
          </a:p>
          <a:p>
            <a:pPr marL="533400" lvl="2" indent="-263525">
              <a:buFont typeface="+mj-lt"/>
              <a:buAutoNum type="arabicPeriod"/>
            </a:pPr>
            <a:r>
              <a:rPr lang="en-GB" dirty="0"/>
              <a:t>Compute average</a:t>
            </a:r>
          </a:p>
        </p:txBody>
      </p:sp>
      <p:sp>
        <p:nvSpPr>
          <p:cNvPr id="4" name="Date Placeholder 3" descr="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5" name="Footer Placeholder 4" descr="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  <a:endParaRPr lang="en-US" dirty="0">
              <a:solidFill>
                <a:srgbClr val="0A2D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261893"/>
      </p:ext>
    </p:extLst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3591E-702A-B545-A3B6-45F3EDA44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05" y="188050"/>
            <a:ext cx="11232000" cy="720000"/>
          </a:xfrm>
        </p:spPr>
        <p:txBody>
          <a:bodyPr anchor="t"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F4E4273-F70A-9249-9B80-B384DB5E70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36000" y="1088721"/>
            <a:ext cx="5376000" cy="4981488"/>
          </a:xfrm>
        </p:spPr>
        <p:txBody>
          <a:bodyPr>
            <a:normAutofit/>
          </a:bodyPr>
          <a:lstStyle/>
          <a:p>
            <a:r>
              <a:rPr lang="en-US" dirty="0"/>
              <a:t>What Next?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latin typeface="+mn-lt"/>
              </a:rPr>
              <a:t>Creational patterns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14" name="Content Placeholder 7">
            <a:extLst>
              <a:ext uri="{FF2B5EF4-FFF2-40B4-BE49-F238E27FC236}">
                <a16:creationId xmlns:a16="http://schemas.microsoft.com/office/drawing/2014/main" id="{122C14DB-FFAB-7942-B35B-BB6D1473F7EF}"/>
              </a:ext>
            </a:extLst>
          </p:cNvPr>
          <p:cNvGraphicFramePr>
            <a:graphicFrameLocks noGrp="1"/>
          </p:cNvGraphicFramePr>
          <p:nvPr>
            <p:ph type="pic" sz="quarter" idx="13"/>
            <p:extLst>
              <p:ext uri="{D42A27DB-BD31-4B8C-83A1-F6EECF244321}">
                <p14:modId xmlns:p14="http://schemas.microsoft.com/office/powerpoint/2010/main" val="1540538963"/>
              </p:ext>
            </p:extLst>
          </p:nvPr>
        </p:nvGraphicFramePr>
        <p:xfrm>
          <a:off x="479425" y="1089025"/>
          <a:ext cx="5376863" cy="4860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321CCE-B30B-854F-8075-75B40E08F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A6B53E-F84F-074F-973A-BF6E09BE2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King's College London, {steffen.zschaler | leonardo.magela}@kcl.ac.uk</a:t>
            </a:r>
          </a:p>
        </p:txBody>
      </p:sp>
    </p:spTree>
    <p:extLst>
      <p:ext uri="{BB962C8B-B14F-4D97-AF65-F5344CB8AC3E}">
        <p14:creationId xmlns:p14="http://schemas.microsoft.com/office/powerpoint/2010/main" val="1850737372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E695B9B-A7BB-114B-9B0A-D884141025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/>
              <a:t>Contact details/for more information</a:t>
            </a:r>
            <a:br>
              <a:rPr lang="en-GB" dirty="0"/>
            </a:br>
            <a:r>
              <a:rPr lang="en-GB" dirty="0"/>
              <a:t>Leonardo Magela Cunha</a:t>
            </a:r>
          </a:p>
          <a:p>
            <a:br>
              <a:rPr lang="en-GB" dirty="0"/>
            </a:br>
            <a:r>
              <a:rPr lang="en-GB" dirty="0" err="1"/>
              <a:t>leonardo.magela@kcl.ac.uk</a:t>
            </a:r>
            <a:br>
              <a:rPr lang="en-GB" dirty="0"/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C564-6F13-C445-8717-625C811FEB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dirty="0">
                <a:latin typeface="Georgia" panose="02040502050405020303" pitchFamily="18" charset="0"/>
              </a:rPr>
              <a:t>© 2021 King’s College London. All rights reserved</a:t>
            </a:r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51460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Template Method – Problem</a:t>
            </a:r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need to write a generic algorithm, but allow some steps of the algorithm to be varied for different cases</a:t>
            </a:r>
          </a:p>
          <a:p>
            <a:endParaRPr lang="en-GB" dirty="0"/>
          </a:p>
          <a:p>
            <a:r>
              <a:rPr lang="en-GB" dirty="0"/>
              <a:t>For example</a:t>
            </a:r>
          </a:p>
          <a:p>
            <a:pPr lvl="1"/>
            <a:r>
              <a:rPr lang="en-GB" dirty="0"/>
              <a:t>Algorithm for averaging a dataset</a:t>
            </a:r>
          </a:p>
          <a:p>
            <a:pPr marL="533400" lvl="2" indent="-263525">
              <a:buFont typeface="+mj-lt"/>
              <a:buAutoNum type="arabicPeriod"/>
            </a:pPr>
            <a:r>
              <a:rPr lang="en-GB" dirty="0"/>
              <a:t>Load dataset</a:t>
            </a:r>
          </a:p>
          <a:p>
            <a:pPr marL="533400" lvl="2" indent="-263525">
              <a:buFont typeface="+mj-lt"/>
              <a:buAutoNum type="arabicPeriod"/>
            </a:pPr>
            <a:r>
              <a:rPr lang="en-GB" dirty="0"/>
              <a:t>Run through all items and determine count and sum</a:t>
            </a:r>
          </a:p>
          <a:p>
            <a:pPr marL="533400" lvl="2" indent="-263525">
              <a:buFont typeface="+mj-lt"/>
              <a:buAutoNum type="arabicPeriod"/>
            </a:pPr>
            <a:r>
              <a:rPr lang="en-GB" dirty="0"/>
              <a:t>Compute average</a:t>
            </a:r>
          </a:p>
        </p:txBody>
      </p:sp>
      <p:sp>
        <p:nvSpPr>
          <p:cNvPr id="4" name="Date Placeholder 3" descr="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5" name="Footer Placeholder 4" descr="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7" name="Line Callout 1 6" descr=" 7"/>
          <p:cNvSpPr/>
          <p:nvPr/>
        </p:nvSpPr>
        <p:spPr>
          <a:xfrm>
            <a:off x="5049233" y="2281853"/>
            <a:ext cx="6510117" cy="369332"/>
          </a:xfrm>
          <a:prstGeom prst="borderCallout1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dirty="0"/>
              <a:t>Varies depending on where the data comes from (DB, CSV, …)</a:t>
            </a:r>
          </a:p>
        </p:txBody>
      </p:sp>
    </p:spTree>
    <p:extLst>
      <p:ext uri="{BB962C8B-B14F-4D97-AF65-F5344CB8AC3E}">
        <p14:creationId xmlns:p14="http://schemas.microsoft.com/office/powerpoint/2010/main" val="2392294379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Template Method – Solution</a:t>
            </a:r>
            <a:endParaRPr lang="en-GB" dirty="0"/>
          </a:p>
        </p:txBody>
      </p:sp>
      <p:sp>
        <p:nvSpPr>
          <p:cNvPr id="29" name="Content Placeholder 28"/>
          <p:cNvSpPr>
            <a:spLocks noGrp="1"/>
          </p:cNvSpPr>
          <p:nvPr>
            <p:ph idx="1"/>
          </p:nvPr>
        </p:nvSpPr>
        <p:spPr>
          <a:xfrm>
            <a:off x="5534024" y="1089220"/>
            <a:ext cx="6177975" cy="4856400"/>
          </a:xfrm>
        </p:spPr>
        <p:txBody>
          <a:bodyPr/>
          <a:lstStyle/>
          <a:p>
            <a:pPr marL="180975" lvl="1" indent="-180975">
              <a:buFontTx/>
              <a:buChar char="-"/>
            </a:pPr>
            <a:r>
              <a:rPr lang="en-GB" dirty="0"/>
              <a:t>Template method contains generic algorithm skeleton</a:t>
            </a:r>
          </a:p>
          <a:p>
            <a:pPr marL="180975" lvl="1" indent="-180975">
              <a:buFontTx/>
              <a:buChar char="-"/>
            </a:pPr>
            <a:r>
              <a:rPr lang="en-GB" dirty="0"/>
              <a:t>Delegates part of algorithm to abstract hook methods</a:t>
            </a:r>
          </a:p>
          <a:p>
            <a:pPr marL="180975" lvl="1" indent="-180975">
              <a:buFontTx/>
              <a:buChar char="-"/>
            </a:pPr>
            <a:r>
              <a:rPr lang="en-GB" dirty="0"/>
              <a:t>Hook methods are overwritten in sub-classes to provide the specific steps</a:t>
            </a:r>
          </a:p>
          <a:p>
            <a:pPr marL="180975" lvl="1" indent="-180975">
              <a:buFontTx/>
              <a:buChar char="-"/>
            </a:pPr>
            <a:r>
              <a:rPr lang="en-GB" dirty="0"/>
              <a:t>Template and hook method are implemented in the same (class/) object</a:t>
            </a:r>
          </a:p>
          <a:p>
            <a:pPr marL="180975" lvl="1" indent="-180975">
              <a:buFontTx/>
              <a:buChar char="-"/>
            </a:pPr>
            <a:r>
              <a:rPr lang="en-GB" dirty="0"/>
              <a:t>Uses polymorphism to enable variability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King's College London, {steffen.zschaler | leonardo.magela}@kcl.ac.uk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480000" y="1504950"/>
            <a:ext cx="4530150" cy="3295055"/>
            <a:chOff x="5516084" y="1524000"/>
            <a:chExt cx="4530150" cy="3295055"/>
          </a:xfrm>
        </p:grpSpPr>
        <p:grpSp>
          <p:nvGrpSpPr>
            <p:cNvPr id="12" name="Group 11"/>
            <p:cNvGrpSpPr/>
            <p:nvPr/>
          </p:nvGrpSpPr>
          <p:grpSpPr>
            <a:xfrm>
              <a:off x="5516084" y="1524000"/>
              <a:ext cx="1992853" cy="1200329"/>
              <a:chOff x="5451999" y="1524000"/>
              <a:chExt cx="1992853" cy="1200329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451999" y="1524000"/>
                <a:ext cx="1992853" cy="1200329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t">
                <a:spAutoFit/>
              </a:bodyPr>
              <a:lstStyle/>
              <a:p>
                <a:pPr algn="ctr"/>
                <a:r>
                  <a:rPr lang="en-GB" b="1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AbstractClass</a:t>
                </a:r>
                <a:endParaRPr lang="en-GB" b="1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GB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templateMethod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()</a:t>
                </a:r>
              </a:p>
              <a:p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hookMethod1()</a:t>
                </a:r>
              </a:p>
              <a:p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hookMethod2()</a:t>
                </a:r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5451999" y="1845323"/>
                <a:ext cx="199285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5559365" y="3895725"/>
              <a:ext cx="1906291" cy="923330"/>
              <a:chOff x="5666730" y="3895725"/>
              <a:chExt cx="1906291" cy="92333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5666730" y="3895725"/>
                <a:ext cx="1906291" cy="923330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t">
                <a:spAutoFit/>
              </a:bodyPr>
              <a:lstStyle/>
              <a:p>
                <a:pPr algn="ctr"/>
                <a:r>
                  <a:rPr lang="en-GB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ConcreteClass</a:t>
                </a:r>
                <a:endParaRPr lang="en-GB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hookMethod1()</a:t>
                </a:r>
              </a:p>
              <a:p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hookMethod2()</a:t>
                </a:r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5666730" y="4226573"/>
                <a:ext cx="190629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Isosceles Triangle 15"/>
            <p:cNvSpPr/>
            <p:nvPr/>
          </p:nvSpPr>
          <p:spPr>
            <a:xfrm>
              <a:off x="6324292" y="2730663"/>
              <a:ext cx="376436" cy="324514"/>
            </a:xfrm>
            <a:prstGeom prst="triangl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8" name="Straight Connector 17"/>
            <p:cNvCxnSpPr>
              <a:stCxn id="16" idx="3"/>
              <a:endCxn id="9" idx="0"/>
            </p:cNvCxnSpPr>
            <p:nvPr/>
          </p:nvCxnSpPr>
          <p:spPr>
            <a:xfrm>
              <a:off x="6512510" y="3055177"/>
              <a:ext cx="1" cy="840548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Flowchart: Card 19"/>
            <p:cNvSpPr/>
            <p:nvPr/>
          </p:nvSpPr>
          <p:spPr>
            <a:xfrm flipH="1">
              <a:off x="8060504" y="1524001"/>
              <a:ext cx="1985730" cy="1528763"/>
            </a:xfrm>
            <a:prstGeom prst="flowChartPunchedCard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tIns="0" bIns="0" rtlCol="0" anchor="t">
              <a:spAutoFit/>
            </a:bodyPr>
            <a:lstStyle/>
            <a:p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hookMethod1()</a:t>
              </a:r>
            </a:p>
            <a:p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hookMethod2()</a:t>
              </a:r>
            </a:p>
            <a:p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cxnSp>
          <p:nvCxnSpPr>
            <p:cNvPr id="23" name="Straight Connector 22"/>
            <p:cNvCxnSpPr>
              <a:endCxn id="20" idx="3"/>
            </p:cNvCxnSpPr>
            <p:nvPr/>
          </p:nvCxnSpPr>
          <p:spPr>
            <a:xfrm>
              <a:off x="7381875" y="1981200"/>
              <a:ext cx="678629" cy="30718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364424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Task: Apply </a:t>
            </a:r>
            <a:r>
              <a:rPr lang="en-GB" dirty="0" err="1"/>
              <a:t>TemplateMethod</a:t>
            </a:r>
            <a:r>
              <a:rPr lang="en-GB" dirty="0"/>
              <a:t> to the Data Average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Support loading data from</a:t>
            </a:r>
          </a:p>
          <a:p>
            <a:pPr marL="180975" lvl="1" indent="-180975">
              <a:buFontTx/>
              <a:buChar char="-"/>
            </a:pPr>
            <a:r>
              <a:rPr lang="en-GB" dirty="0"/>
              <a:t>External database</a:t>
            </a:r>
          </a:p>
          <a:p>
            <a:pPr marL="180975" lvl="1" indent="-180975">
              <a:buFontTx/>
              <a:buChar char="-"/>
            </a:pPr>
            <a:r>
              <a:rPr lang="en-GB" dirty="0"/>
              <a:t>CSV files</a:t>
            </a:r>
          </a:p>
          <a:p>
            <a:pPr marL="180975" lvl="1" indent="-180975">
              <a:buFontTx/>
              <a:buChar char="-"/>
            </a:pPr>
            <a:r>
              <a:rPr lang="en-GB" dirty="0"/>
              <a:t>Direct user input</a:t>
            </a:r>
          </a:p>
          <a:p>
            <a:endParaRPr lang="en-GB" dirty="0"/>
          </a:p>
          <a:p>
            <a:r>
              <a:rPr lang="en-GB" dirty="0"/>
              <a:t>Pause the video and</a:t>
            </a:r>
          </a:p>
          <a:p>
            <a:pPr marL="180975" lvl="1" indent="-180975">
              <a:buFontTx/>
              <a:buChar char="-"/>
            </a:pPr>
            <a:r>
              <a:rPr lang="en-GB" dirty="0"/>
              <a:t>Draw a design diagram</a:t>
            </a:r>
          </a:p>
          <a:p>
            <a:pPr marL="180975" lvl="1" indent="-180975">
              <a:buFontTx/>
              <a:buChar char="-"/>
            </a:pPr>
            <a:r>
              <a:rPr lang="en-GB" dirty="0"/>
              <a:t>Include the comment notation to provide details of the algorithm</a:t>
            </a:r>
          </a:p>
          <a:p>
            <a:pPr marL="180975" lvl="1" indent="-180975">
              <a:buFontTx/>
              <a:buChar char="-"/>
            </a:pPr>
            <a:r>
              <a:rPr lang="en-GB" dirty="0"/>
              <a:t>You can use pseudo-code for database access </a:t>
            </a:r>
            <a:r>
              <a:rPr lang="en-GB" dirty="0" err="1"/>
              <a:t>etc</a:t>
            </a:r>
            <a:endParaRPr lang="en-GB" dirty="0"/>
          </a:p>
          <a:p>
            <a:pPr marL="342900" indent="-342900">
              <a:buFontTx/>
              <a:buChar char="-"/>
            </a:pPr>
            <a:endParaRPr lang="en-GB" dirty="0"/>
          </a:p>
          <a:p>
            <a:r>
              <a:rPr lang="en-GB" dirty="0"/>
              <a:t>You have 10 minutes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  <a:endParaRPr lang="en-US" dirty="0">
              <a:solidFill>
                <a:srgbClr val="0A2D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69599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Template Method – Data Averaging</a:t>
            </a:r>
          </a:p>
        </p:txBody>
      </p:sp>
      <p:sp>
        <p:nvSpPr>
          <p:cNvPr id="4" name="Date Placeholder 3" descr="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 descr="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King's College London, {steffen.zschaler | leonardo.magela}@kcl.ac.uk</a:t>
            </a:r>
            <a:endParaRPr lang="en-US" dirty="0"/>
          </a:p>
        </p:txBody>
      </p:sp>
      <p:grpSp>
        <p:nvGrpSpPr>
          <p:cNvPr id="37" name="Group 36" descr=" 37"/>
          <p:cNvGrpSpPr/>
          <p:nvPr/>
        </p:nvGrpSpPr>
        <p:grpSpPr>
          <a:xfrm>
            <a:off x="4742585" y="1402234"/>
            <a:ext cx="2706831" cy="1531177"/>
            <a:chOff x="4333062" y="1402234"/>
            <a:chExt cx="2706831" cy="1531177"/>
          </a:xfrm>
        </p:grpSpPr>
        <p:grpSp>
          <p:nvGrpSpPr>
            <p:cNvPr id="12" name="Group 11"/>
            <p:cNvGrpSpPr/>
            <p:nvPr/>
          </p:nvGrpSpPr>
          <p:grpSpPr>
            <a:xfrm>
              <a:off x="4333062" y="1402234"/>
              <a:ext cx="2706831" cy="1200329"/>
              <a:chOff x="5095011" y="1524000"/>
              <a:chExt cx="2706831" cy="1200329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095011" y="1524000"/>
                <a:ext cx="2706831" cy="1200329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t">
                <a:spAutoFit/>
              </a:bodyPr>
              <a:lstStyle/>
              <a:p>
                <a:pPr algn="ctr"/>
                <a:r>
                  <a:rPr lang="en-GB" b="1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AbstractAverager</a:t>
                </a:r>
                <a:endParaRPr lang="en-GB" b="1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GB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computeAverage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() : float</a:t>
                </a:r>
              </a:p>
              <a:p>
                <a:r>
                  <a:rPr lang="en-GB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loadRecords</a:t>
                </a:r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()</a:t>
                </a:r>
              </a:p>
              <a:p>
                <a:r>
                  <a:rPr lang="en-GB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getNextValue</a:t>
                </a:r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() : </a:t>
                </a:r>
                <a:r>
                  <a:rPr lang="en-GB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int</a:t>
                </a:r>
                <a:endParaRPr lang="en-GB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5095011" y="1864054"/>
                <a:ext cx="270683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Isosceles Triangle 15"/>
            <p:cNvSpPr/>
            <p:nvPr/>
          </p:nvSpPr>
          <p:spPr>
            <a:xfrm>
              <a:off x="5498258" y="2608897"/>
              <a:ext cx="376436" cy="324514"/>
            </a:xfrm>
            <a:prstGeom prst="triangl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8" name="Straight Connector 17" descr=" 18"/>
          <p:cNvCxnSpPr>
            <a:stCxn id="16" idx="3"/>
            <a:endCxn id="9" idx="0"/>
          </p:cNvCxnSpPr>
          <p:nvPr/>
        </p:nvCxnSpPr>
        <p:spPr>
          <a:xfrm rot="5400000">
            <a:off x="2710128" y="1767154"/>
            <a:ext cx="2219614" cy="455212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 descr=" 15"/>
          <p:cNvGrpSpPr/>
          <p:nvPr/>
        </p:nvGrpSpPr>
        <p:grpSpPr>
          <a:xfrm>
            <a:off x="472648" y="5153025"/>
            <a:ext cx="2142446" cy="923330"/>
            <a:chOff x="5548653" y="3895725"/>
            <a:chExt cx="2142446" cy="923330"/>
          </a:xfrm>
        </p:grpSpPr>
        <p:sp>
          <p:nvSpPr>
            <p:cNvPr id="9" name="Rectangle 8"/>
            <p:cNvSpPr/>
            <p:nvPr/>
          </p:nvSpPr>
          <p:spPr>
            <a:xfrm>
              <a:off x="5548653" y="3895725"/>
              <a:ext cx="2142446" cy="923330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t">
              <a:spAutoFit/>
            </a:bodyPr>
            <a:lstStyle/>
            <a:p>
              <a:pPr algn="ctr"/>
              <a:r>
                <a:rPr lang="en-GB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DBAverager</a:t>
              </a:r>
              <a:endParaRPr lang="en-GB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loadRecords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  <a:p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getNextValue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() : </a:t>
              </a:r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5548653" y="4226573"/>
              <a:ext cx="2142446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 descr=" 21"/>
          <p:cNvGrpSpPr/>
          <p:nvPr/>
        </p:nvGrpSpPr>
        <p:grpSpPr>
          <a:xfrm>
            <a:off x="5024777" y="5153025"/>
            <a:ext cx="2142446" cy="923330"/>
            <a:chOff x="5548653" y="3895725"/>
            <a:chExt cx="2142446" cy="923330"/>
          </a:xfrm>
        </p:grpSpPr>
        <p:sp>
          <p:nvSpPr>
            <p:cNvPr id="22" name="Rectangle 21"/>
            <p:cNvSpPr/>
            <p:nvPr/>
          </p:nvSpPr>
          <p:spPr>
            <a:xfrm>
              <a:off x="5548653" y="3895725"/>
              <a:ext cx="2142446" cy="923330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t">
              <a:spAutoFit/>
            </a:bodyPr>
            <a:lstStyle/>
            <a:p>
              <a:pPr algn="ctr"/>
              <a:r>
                <a:rPr lang="en-GB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CSVAverager</a:t>
              </a:r>
              <a:endParaRPr lang="en-GB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loadRecords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  <a:p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getNextValue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() : </a:t>
              </a:r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5548653" y="4226573"/>
              <a:ext cx="2142446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 descr=" 26"/>
          <p:cNvGrpSpPr/>
          <p:nvPr/>
        </p:nvGrpSpPr>
        <p:grpSpPr>
          <a:xfrm>
            <a:off x="9465786" y="5153025"/>
            <a:ext cx="2253567" cy="923330"/>
            <a:chOff x="5493093" y="3895725"/>
            <a:chExt cx="2253567" cy="923330"/>
          </a:xfrm>
        </p:grpSpPr>
        <p:sp>
          <p:nvSpPr>
            <p:cNvPr id="27" name="Rectangle 26"/>
            <p:cNvSpPr/>
            <p:nvPr/>
          </p:nvSpPr>
          <p:spPr>
            <a:xfrm>
              <a:off x="5493093" y="3895725"/>
              <a:ext cx="2253567" cy="923330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t">
              <a:spAutoFit/>
            </a:bodyPr>
            <a:lstStyle/>
            <a:p>
              <a:pPr algn="ctr"/>
              <a:r>
                <a:rPr lang="en-GB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UserInputAverager</a:t>
              </a:r>
              <a:endParaRPr lang="en-GB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loadRecords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  <a:p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getNextValue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() : </a:t>
              </a:r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5493093" y="4226573"/>
              <a:ext cx="2253567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Connector 17" descr=" 31"/>
          <p:cNvCxnSpPr>
            <a:stCxn id="16" idx="3"/>
            <a:endCxn id="22" idx="0"/>
          </p:cNvCxnSpPr>
          <p:nvPr/>
        </p:nvCxnSpPr>
        <p:spPr>
          <a:xfrm rot="16200000" flipH="1">
            <a:off x="4986192" y="4043217"/>
            <a:ext cx="221961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17" descr=" 32"/>
          <p:cNvCxnSpPr>
            <a:stCxn id="16" idx="3"/>
            <a:endCxn id="27" idx="0"/>
          </p:cNvCxnSpPr>
          <p:nvPr/>
        </p:nvCxnSpPr>
        <p:spPr>
          <a:xfrm rot="16200000" flipH="1">
            <a:off x="7234477" y="1794932"/>
            <a:ext cx="2219614" cy="449657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583309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Template Method – Data Averaging</a:t>
            </a:r>
          </a:p>
        </p:txBody>
      </p:sp>
      <p:sp>
        <p:nvSpPr>
          <p:cNvPr id="4" name="Date Placeholder 3" descr="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 descr="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King's College London, {steffen.zschaler | leonardo.magela}@kcl.ac.uk</a:t>
            </a:r>
            <a:endParaRPr lang="en-US" dirty="0"/>
          </a:p>
        </p:txBody>
      </p:sp>
      <p:grpSp>
        <p:nvGrpSpPr>
          <p:cNvPr id="37" name="Group 36" descr=" 37"/>
          <p:cNvGrpSpPr/>
          <p:nvPr/>
        </p:nvGrpSpPr>
        <p:grpSpPr>
          <a:xfrm>
            <a:off x="4742585" y="1402234"/>
            <a:ext cx="2706831" cy="1531177"/>
            <a:chOff x="4333062" y="1402234"/>
            <a:chExt cx="2706831" cy="1531177"/>
          </a:xfrm>
        </p:grpSpPr>
        <p:grpSp>
          <p:nvGrpSpPr>
            <p:cNvPr id="12" name="Group 11"/>
            <p:cNvGrpSpPr/>
            <p:nvPr/>
          </p:nvGrpSpPr>
          <p:grpSpPr>
            <a:xfrm>
              <a:off x="4333062" y="1402234"/>
              <a:ext cx="2706831" cy="1200329"/>
              <a:chOff x="5095011" y="1524000"/>
              <a:chExt cx="2706831" cy="1200329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095011" y="1524000"/>
                <a:ext cx="2706831" cy="1200329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t">
                <a:spAutoFit/>
              </a:bodyPr>
              <a:lstStyle/>
              <a:p>
                <a:pPr algn="ctr"/>
                <a:r>
                  <a:rPr lang="en-GB" b="1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AbstractAverager</a:t>
                </a:r>
                <a:endParaRPr lang="en-GB" b="1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GB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computeAverage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() : float</a:t>
                </a:r>
              </a:p>
              <a:p>
                <a:r>
                  <a:rPr lang="en-GB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loadRecords</a:t>
                </a:r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()</a:t>
                </a:r>
              </a:p>
              <a:p>
                <a:r>
                  <a:rPr lang="en-GB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getNextValue</a:t>
                </a:r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() : </a:t>
                </a:r>
                <a:r>
                  <a:rPr lang="en-GB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int</a:t>
                </a:r>
                <a:endParaRPr lang="en-GB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5095011" y="1864054"/>
                <a:ext cx="270683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Isosceles Triangle 15"/>
            <p:cNvSpPr/>
            <p:nvPr/>
          </p:nvSpPr>
          <p:spPr>
            <a:xfrm>
              <a:off x="5498258" y="2608897"/>
              <a:ext cx="376436" cy="324514"/>
            </a:xfrm>
            <a:prstGeom prst="triangl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8" name="Straight Connector 17" descr=" 18"/>
          <p:cNvCxnSpPr>
            <a:stCxn id="16" idx="3"/>
            <a:endCxn id="9" idx="0"/>
          </p:cNvCxnSpPr>
          <p:nvPr/>
        </p:nvCxnSpPr>
        <p:spPr>
          <a:xfrm rot="5400000">
            <a:off x="2710128" y="1767154"/>
            <a:ext cx="2219614" cy="455212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 descr=" 15"/>
          <p:cNvGrpSpPr/>
          <p:nvPr/>
        </p:nvGrpSpPr>
        <p:grpSpPr>
          <a:xfrm>
            <a:off x="472648" y="5153025"/>
            <a:ext cx="2142446" cy="923330"/>
            <a:chOff x="5548653" y="3895725"/>
            <a:chExt cx="2142446" cy="923330"/>
          </a:xfrm>
        </p:grpSpPr>
        <p:sp>
          <p:nvSpPr>
            <p:cNvPr id="9" name="Rectangle 8"/>
            <p:cNvSpPr/>
            <p:nvPr/>
          </p:nvSpPr>
          <p:spPr>
            <a:xfrm>
              <a:off x="5548653" y="3895725"/>
              <a:ext cx="2142446" cy="923330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t">
              <a:spAutoFit/>
            </a:bodyPr>
            <a:lstStyle/>
            <a:p>
              <a:pPr algn="ctr"/>
              <a:r>
                <a:rPr lang="en-GB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DBAverager</a:t>
              </a:r>
              <a:endParaRPr lang="en-GB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loadRecords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  <a:p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getNextValue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() : </a:t>
              </a:r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5548653" y="4226573"/>
              <a:ext cx="2142446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 descr=" 21"/>
          <p:cNvGrpSpPr/>
          <p:nvPr/>
        </p:nvGrpSpPr>
        <p:grpSpPr>
          <a:xfrm>
            <a:off x="5024777" y="5153025"/>
            <a:ext cx="2142446" cy="923330"/>
            <a:chOff x="5548653" y="3895725"/>
            <a:chExt cx="2142446" cy="923330"/>
          </a:xfrm>
        </p:grpSpPr>
        <p:sp>
          <p:nvSpPr>
            <p:cNvPr id="22" name="Rectangle 21"/>
            <p:cNvSpPr/>
            <p:nvPr/>
          </p:nvSpPr>
          <p:spPr>
            <a:xfrm>
              <a:off x="5548653" y="3895725"/>
              <a:ext cx="2142446" cy="923330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t">
              <a:spAutoFit/>
            </a:bodyPr>
            <a:lstStyle/>
            <a:p>
              <a:pPr algn="ctr"/>
              <a:r>
                <a:rPr lang="en-GB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CSVAverager</a:t>
              </a:r>
              <a:endParaRPr lang="en-GB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loadRecords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  <a:p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getNextValue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() : </a:t>
              </a:r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5548653" y="4226573"/>
              <a:ext cx="2142446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 descr=" 26"/>
          <p:cNvGrpSpPr/>
          <p:nvPr/>
        </p:nvGrpSpPr>
        <p:grpSpPr>
          <a:xfrm>
            <a:off x="9465786" y="5153025"/>
            <a:ext cx="2253567" cy="923330"/>
            <a:chOff x="5493093" y="3895725"/>
            <a:chExt cx="2253567" cy="923330"/>
          </a:xfrm>
        </p:grpSpPr>
        <p:sp>
          <p:nvSpPr>
            <p:cNvPr id="27" name="Rectangle 26"/>
            <p:cNvSpPr/>
            <p:nvPr/>
          </p:nvSpPr>
          <p:spPr>
            <a:xfrm>
              <a:off x="5493093" y="3895725"/>
              <a:ext cx="2253567" cy="923330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t">
              <a:spAutoFit/>
            </a:bodyPr>
            <a:lstStyle/>
            <a:p>
              <a:pPr algn="ctr"/>
              <a:r>
                <a:rPr lang="en-GB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UserInputAverager</a:t>
              </a:r>
              <a:endParaRPr lang="en-GB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loadRecords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  <a:p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getNextValue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() : </a:t>
              </a:r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5493093" y="4226573"/>
              <a:ext cx="2253567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Connector 17" descr=" 31"/>
          <p:cNvCxnSpPr>
            <a:stCxn id="16" idx="3"/>
            <a:endCxn id="22" idx="0"/>
          </p:cNvCxnSpPr>
          <p:nvPr/>
        </p:nvCxnSpPr>
        <p:spPr>
          <a:xfrm rot="16200000" flipH="1">
            <a:off x="4986192" y="4043217"/>
            <a:ext cx="221961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17" descr=" 32"/>
          <p:cNvCxnSpPr>
            <a:stCxn id="16" idx="3"/>
            <a:endCxn id="27" idx="0"/>
          </p:cNvCxnSpPr>
          <p:nvPr/>
        </p:nvCxnSpPr>
        <p:spPr>
          <a:xfrm rot="16200000" flipH="1">
            <a:off x="7234477" y="1794932"/>
            <a:ext cx="2219614" cy="449657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 descr=" 42"/>
          <p:cNvGrpSpPr/>
          <p:nvPr/>
        </p:nvGrpSpPr>
        <p:grpSpPr>
          <a:xfrm>
            <a:off x="7353236" y="978801"/>
            <a:ext cx="4431353" cy="3200876"/>
            <a:chOff x="7353236" y="978801"/>
            <a:chExt cx="4431353" cy="3200876"/>
          </a:xfrm>
        </p:grpSpPr>
        <p:cxnSp>
          <p:nvCxnSpPr>
            <p:cNvPr id="24" name="Straight Connector 23"/>
            <p:cNvCxnSpPr>
              <a:endCxn id="29" idx="1"/>
            </p:cNvCxnSpPr>
            <p:nvPr/>
          </p:nvCxnSpPr>
          <p:spPr>
            <a:xfrm>
              <a:off x="7353236" y="1850796"/>
              <a:ext cx="614658" cy="72844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ound Single Corner Rectangle 28"/>
            <p:cNvSpPr/>
            <p:nvPr/>
          </p:nvSpPr>
          <p:spPr>
            <a:xfrm>
              <a:off x="7967894" y="978801"/>
              <a:ext cx="3816695" cy="3200876"/>
            </a:xfrm>
            <a:prstGeom prst="round1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tIns="0" bIns="0" rtlCol="0" anchor="t">
              <a:spAutoFit/>
            </a:bodyPr>
            <a:lstStyle/>
            <a:p>
              <a:r>
                <a:rPr lang="en-GB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loadRecords</a:t>
              </a:r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r>
                <a:rPr lang="en-GB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GB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val</a:t>
              </a:r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-1;</a:t>
              </a:r>
            </a:p>
            <a:p>
              <a:r>
                <a:rPr lang="en-GB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sum = 0;</a:t>
              </a:r>
            </a:p>
            <a:p>
              <a:r>
                <a:rPr lang="en-GB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count = 0;</a:t>
              </a:r>
            </a:p>
            <a:p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 {</a:t>
              </a:r>
            </a:p>
            <a:p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GB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val</a:t>
              </a:r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GB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getNextValue</a:t>
              </a:r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if (</a:t>
              </a:r>
              <a:r>
                <a:rPr lang="en-GB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val</a:t>
              </a:r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!= -1) {</a:t>
              </a:r>
            </a:p>
            <a:p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count++;</a:t>
              </a:r>
            </a:p>
            <a:p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sum += </a:t>
              </a:r>
              <a:r>
                <a:rPr lang="en-GB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val</a:t>
              </a:r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}</a:t>
              </a:r>
            </a:p>
            <a:p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 while (</a:t>
              </a:r>
              <a:r>
                <a:rPr lang="en-GB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val</a:t>
              </a:r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&gt;=0);</a:t>
              </a:r>
            </a:p>
            <a:p>
              <a:endParaRPr lang="en-GB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return sum/(float) count;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5474250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KCL UPDATE v4 4x3">
  <a:themeElements>
    <a:clrScheme name="KCL">
      <a:dk1>
        <a:sysClr val="windowText" lastClr="000000"/>
      </a:dk1>
      <a:lt1>
        <a:sysClr val="window" lastClr="FFFFFF"/>
      </a:lt1>
      <a:dk2>
        <a:srgbClr val="0A2D50"/>
      </a:dk2>
      <a:lt2>
        <a:srgbClr val="CDD7DC"/>
      </a:lt2>
      <a:accent1>
        <a:srgbClr val="E2231A"/>
      </a:accent1>
      <a:accent2>
        <a:srgbClr val="FF5F05"/>
      </a:accent2>
      <a:accent3>
        <a:srgbClr val="F5B90F"/>
      </a:accent3>
      <a:accent4>
        <a:srgbClr val="C8E128"/>
      </a:accent4>
      <a:accent5>
        <a:srgbClr val="009EA0"/>
      </a:accent5>
      <a:accent6>
        <a:srgbClr val="005AD2"/>
      </a:accent6>
      <a:hlink>
        <a:srgbClr val="E2231A"/>
      </a:hlink>
      <a:folHlink>
        <a:srgbClr val="E2231A"/>
      </a:folHlink>
    </a:clrScheme>
    <a:fontScheme name="KCL-fonts">
      <a:majorFont>
        <a:latin typeface="Impact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80815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19347</TotalTime>
  <Words>3474</Words>
  <Application>Microsoft Macintosh PowerPoint</Application>
  <PresentationFormat>Widescreen</PresentationFormat>
  <Paragraphs>726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Calibri</vt:lpstr>
      <vt:lpstr>Courier New</vt:lpstr>
      <vt:lpstr>Georgia</vt:lpstr>
      <vt:lpstr>Impact</vt:lpstr>
      <vt:lpstr>Wingdings</vt:lpstr>
      <vt:lpstr>KCL UPDATE v4 4x3</vt:lpstr>
      <vt:lpstr>4CCS1ISE – Introduction to Software Engineering</vt:lpstr>
      <vt:lpstr>Variability Patterns</vt:lpstr>
      <vt:lpstr>Variability Patterns</vt:lpstr>
      <vt:lpstr>Template Method – Problem</vt:lpstr>
      <vt:lpstr>Template Method – Problem</vt:lpstr>
      <vt:lpstr>Template Method – Solution</vt:lpstr>
      <vt:lpstr>Task: Apply TemplateMethod to the Data Average example</vt:lpstr>
      <vt:lpstr>Template Method – Data Averaging</vt:lpstr>
      <vt:lpstr>Template Method – Data Averaging</vt:lpstr>
      <vt:lpstr>Template Method – Data Averaging</vt:lpstr>
      <vt:lpstr>Template Method – Data Averaging</vt:lpstr>
      <vt:lpstr>Template Method – Data Averaging</vt:lpstr>
      <vt:lpstr>Template Method – Pros and Cons</vt:lpstr>
      <vt:lpstr>Variability Patterns</vt:lpstr>
      <vt:lpstr>Method reification – towards dynamic variability</vt:lpstr>
      <vt:lpstr>Method reification – towards dynamic variability</vt:lpstr>
      <vt:lpstr>Method reification – towards dynamic variability</vt:lpstr>
      <vt:lpstr>Strategy – Problem</vt:lpstr>
      <vt:lpstr>Strategy – Problem</vt:lpstr>
      <vt:lpstr>Strategy – Solution (“Template Class”)</vt:lpstr>
      <vt:lpstr>Task: Apply Strategy to the Data Average example</vt:lpstr>
      <vt:lpstr>Strategy – Data Averaging</vt:lpstr>
      <vt:lpstr>Strategy – Data Averaging</vt:lpstr>
      <vt:lpstr>Strategy – Data Averaging</vt:lpstr>
      <vt:lpstr>Strategy – Data Averaging</vt:lpstr>
      <vt:lpstr>Strategy – Data Averaging</vt:lpstr>
      <vt:lpstr>Strategy – Pros and Cons</vt:lpstr>
      <vt:lpstr>Strategy – Pros and Cons</vt:lpstr>
      <vt:lpstr>Strategy – Pros and Cons</vt:lpstr>
      <vt:lpstr>Variability Patterns</vt:lpstr>
      <vt:lpstr>Bridge – Problem</vt:lpstr>
      <vt:lpstr>Bridge – Solution (“Facet Classes”)</vt:lpstr>
      <vt:lpstr>Task: Apply Bridge to the Data Average example</vt:lpstr>
      <vt:lpstr>Bridge – Data Processing</vt:lpstr>
      <vt:lpstr>Bridge – Data Processing</vt:lpstr>
      <vt:lpstr>Bridge – Data Processing</vt:lpstr>
      <vt:lpstr>Bridge – Pros and Cons</vt:lpstr>
      <vt:lpstr>Bridge – Pros and Cons</vt:lpstr>
      <vt:lpstr>Variability Patterns</vt:lpstr>
      <vt:lpstr>Conclusions</vt:lpstr>
      <vt:lpstr>PowerPoint Presentation</vt:lpstr>
    </vt:vector>
  </TitlesOfParts>
  <Company>King's College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4CCS1ISE – Introduction to Software Engineering</dc:title>
  <dc:creator>Zschaler, Steffen</dc:creator>
  <cp:lastModifiedBy>Magela Cunha, Leonardo</cp:lastModifiedBy>
  <cp:revision>236</cp:revision>
  <dcterms:created xsi:type="dcterms:W3CDTF">2018-11-23T12:28:07Z</dcterms:created>
  <dcterms:modified xsi:type="dcterms:W3CDTF">2021-02-01T01:18:30Z</dcterms:modified>
</cp:coreProperties>
</file>