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6"/>
  </p:notesMasterIdLst>
  <p:sldIdLst>
    <p:sldId id="405" r:id="rId3"/>
    <p:sldId id="375" r:id="rId4"/>
    <p:sldId id="38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132EFA-1F41-4268-9AF4-409CB8CE3E1C}" v="2" dt="2021-02-12T12:01:28.5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382" autoAdjust="0"/>
  </p:normalViewPr>
  <p:slideViewPr>
    <p:cSldViewPr snapToGrid="0">
      <p:cViewPr varScale="1">
        <p:scale>
          <a:sx n="66" d="100"/>
          <a:sy n="66" d="100"/>
        </p:scale>
        <p:origin x="2196" y="66"/>
      </p:cViewPr>
      <p:guideLst/>
    </p:cSldViewPr>
  </p:slideViewPr>
  <p:notesTextViewPr>
    <p:cViewPr>
      <p:scale>
        <a:sx n="1" d="1"/>
        <a:sy n="1" d="1"/>
      </p:scale>
      <p:origin x="0" y="-33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schaler, Steffen" userId="130a91b6-43d4-46e6-aee6-e1bfbc1915e3" providerId="ADAL" clId="{20132EFA-1F41-4268-9AF4-409CB8CE3E1C}"/>
    <pc:docChg chg="custSel addSld delSld modSld">
      <pc:chgData name="Zschaler, Steffen" userId="130a91b6-43d4-46e6-aee6-e1bfbc1915e3" providerId="ADAL" clId="{20132EFA-1F41-4268-9AF4-409CB8CE3E1C}" dt="2021-02-15T17:10:12.877" v="2006" actId="20577"/>
      <pc:docMkLst>
        <pc:docMk/>
      </pc:docMkLst>
      <pc:sldChg chg="add modNotesTx">
        <pc:chgData name="Zschaler, Steffen" userId="130a91b6-43d4-46e6-aee6-e1bfbc1915e3" providerId="ADAL" clId="{20132EFA-1F41-4268-9AF4-409CB8CE3E1C}" dt="2021-02-15T17:05:25.271" v="727" actId="20577"/>
        <pc:sldMkLst>
          <pc:docMk/>
          <pc:sldMk cId="3452144013" sldId="375"/>
        </pc:sldMkLst>
      </pc:sldChg>
      <pc:sldChg chg="add modNotesTx">
        <pc:chgData name="Zschaler, Steffen" userId="130a91b6-43d4-46e6-aee6-e1bfbc1915e3" providerId="ADAL" clId="{20132EFA-1F41-4268-9AF4-409CB8CE3E1C}" dt="2021-02-15T17:10:12.877" v="2006" actId="20577"/>
        <pc:sldMkLst>
          <pc:docMk/>
          <pc:sldMk cId="3763378998" sldId="383"/>
        </pc:sldMkLst>
      </pc:sldChg>
      <pc:sldChg chg="add del">
        <pc:chgData name="Zschaler, Steffen" userId="130a91b6-43d4-46e6-aee6-e1bfbc1915e3" providerId="ADAL" clId="{20132EFA-1F41-4268-9AF4-409CB8CE3E1C}" dt="2021-02-15T17:03:31.826" v="212" actId="47"/>
        <pc:sldMkLst>
          <pc:docMk/>
          <pc:sldMk cId="2655320616" sldId="388"/>
        </pc:sldMkLst>
      </pc:sldChg>
      <pc:sldChg chg="add del">
        <pc:chgData name="Zschaler, Steffen" userId="130a91b6-43d4-46e6-aee6-e1bfbc1915e3" providerId="ADAL" clId="{20132EFA-1F41-4268-9AF4-409CB8CE3E1C}" dt="2021-02-15T17:03:37.336" v="213" actId="47"/>
        <pc:sldMkLst>
          <pc:docMk/>
          <pc:sldMk cId="3447449964" sldId="404"/>
        </pc:sldMkLst>
      </pc:sldChg>
      <pc:sldChg chg="modSp new mod modNotesTx">
        <pc:chgData name="Zschaler, Steffen" userId="130a91b6-43d4-46e6-aee6-e1bfbc1915e3" providerId="ADAL" clId="{20132EFA-1F41-4268-9AF4-409CB8CE3E1C}" dt="2021-02-15T17:02:33.240" v="211" actId="20577"/>
        <pc:sldMkLst>
          <pc:docMk/>
          <pc:sldMk cId="1480963971" sldId="405"/>
        </pc:sldMkLst>
        <pc:spChg chg="mod">
          <ac:chgData name="Zschaler, Steffen" userId="130a91b6-43d4-46e6-aee6-e1bfbc1915e3" providerId="ADAL" clId="{20132EFA-1F41-4268-9AF4-409CB8CE3E1C}" dt="2021-02-12T12:01:21.770" v="71" actId="14838"/>
          <ac:spMkLst>
            <pc:docMk/>
            <pc:sldMk cId="1480963971" sldId="405"/>
            <ac:spMk id="2" creationId="{509AA72C-F0D7-4609-8C96-156C24A5EFC6}"/>
          </ac:spMkLst>
        </pc:spChg>
        <pc:spChg chg="mod">
          <ac:chgData name="Zschaler, Steffen" userId="130a91b6-43d4-46e6-aee6-e1bfbc1915e3" providerId="ADAL" clId="{20132EFA-1F41-4268-9AF4-409CB8CE3E1C}" dt="2021-02-12T12:01:15.664" v="69" actId="20577"/>
          <ac:spMkLst>
            <pc:docMk/>
            <pc:sldMk cId="1480963971" sldId="405"/>
            <ac:spMk id="3" creationId="{219E3120-BB45-4016-93F7-2FFBDFD1FD5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FF008-B030-44D5-8A2A-95B40C0C72A0}" type="datetimeFigureOut">
              <a:rPr lang="en-GB" smtClean="0"/>
              <a:t>15/02/2021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CF1B1-5369-4E73-B671-E1453F338249}" type="slidenum">
              <a:rPr lang="en-GB" smtClean="0"/>
              <a:t>‹#›</a:t>
            </a:fld>
            <a:endParaRPr lang="en-GB"/>
          </a:p>
        </p:txBody>
      </p:sp>
    </p:spTree>
    <p:extLst>
      <p:ext uri="{BB962C8B-B14F-4D97-AF65-F5344CB8AC3E}">
        <p14:creationId xmlns:p14="http://schemas.microsoft.com/office/powerpoint/2010/main" val="1197489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&lt;CTRL-SHIFT-HOME&gt;&lt;CTRL-SHIFT-2&gt;</a:t>
            </a:r>
          </a:p>
          <a:p>
            <a:endParaRPr lang="en-GB" dirty="0"/>
          </a:p>
          <a:p>
            <a:r>
              <a:rPr lang="en-GB" dirty="0"/>
              <a:t>Welcome to this final video for the week.</a:t>
            </a:r>
          </a:p>
          <a:p>
            <a:endParaRPr lang="en-GB" dirty="0"/>
          </a:p>
          <a:p>
            <a:r>
              <a:rPr lang="en-GB" dirty="0"/>
              <a:t>In this video, we will discuss release and user testing.</a:t>
            </a:r>
          </a:p>
        </p:txBody>
      </p:sp>
      <p:sp>
        <p:nvSpPr>
          <p:cNvPr id="4" name="Slide Number Placeholder 3"/>
          <p:cNvSpPr>
            <a:spLocks noGrp="1"/>
          </p:cNvSpPr>
          <p:nvPr>
            <p:ph type="sldNum" sz="quarter" idx="5"/>
          </p:nvPr>
        </p:nvSpPr>
        <p:spPr/>
        <p:txBody>
          <a:bodyPr/>
          <a:lstStyle/>
          <a:p>
            <a:fld id="{42FCF1B1-5369-4E73-B671-E1453F338249}" type="slidenum">
              <a:rPr lang="en-GB" smtClean="0"/>
              <a:t>1</a:t>
            </a:fld>
            <a:endParaRPr lang="en-GB"/>
          </a:p>
        </p:txBody>
      </p:sp>
    </p:spTree>
    <p:extLst>
      <p:ext uri="{BB962C8B-B14F-4D97-AF65-F5344CB8AC3E}">
        <p14:creationId xmlns:p14="http://schemas.microsoft.com/office/powerpoint/2010/main" val="2461952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Release testing is similar to systems testing, but is used to sign off a release before it is handed to the user.</a:t>
            </a:r>
          </a:p>
          <a:p>
            <a:endParaRPr lang="en-GB" dirty="0"/>
          </a:p>
          <a:p>
            <a:r>
              <a:rPr lang="en-GB" dirty="0"/>
              <a:t>The primary goal of release testing is to convince stakeholders that the system is good enough for use. It is not intended to find defects, but to demonstrate normal working.</a:t>
            </a:r>
          </a:p>
          <a:p>
            <a:r>
              <a:rPr lang="en-GB" dirty="0"/>
              <a:t>The idea is that release testing has been supported with extensive prior development testing.</a:t>
            </a:r>
          </a:p>
          <a:p>
            <a:endParaRPr lang="en-GB" dirty="0"/>
          </a:p>
          <a:p>
            <a:r>
              <a:rPr lang="en-GB" dirty="0"/>
              <a:t>Release testing is normally a black-box approach, undertaken by a separate independent testing team. </a:t>
            </a:r>
          </a:p>
        </p:txBody>
      </p:sp>
      <p:sp>
        <p:nvSpPr>
          <p:cNvPr id="4" name="Slide Number Placeholder 3"/>
          <p:cNvSpPr>
            <a:spLocks noGrp="1"/>
          </p:cNvSpPr>
          <p:nvPr>
            <p:ph type="sldNum" sz="quarter" idx="5"/>
          </p:nvPr>
        </p:nvSpPr>
        <p:spPr/>
        <p:txBody>
          <a:bodyPr/>
          <a:lstStyle/>
          <a:p>
            <a:fld id="{42FCF1B1-5369-4E73-B671-E1453F338249}" type="slidenum">
              <a:rPr lang="en-GB" smtClean="0"/>
              <a:t>2</a:t>
            </a:fld>
            <a:endParaRPr lang="en-GB"/>
          </a:p>
        </p:txBody>
      </p:sp>
    </p:spTree>
    <p:extLst>
      <p:ext uri="{BB962C8B-B14F-4D97-AF65-F5344CB8AC3E}">
        <p14:creationId xmlns:p14="http://schemas.microsoft.com/office/powerpoint/2010/main" val="4270622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User testing happens once the system has been handed to users. It is essential a controlled form of allowing users to use the system in production and reporting back any problems they find.</a:t>
            </a:r>
          </a:p>
          <a:p>
            <a:endParaRPr lang="en-GB" dirty="0"/>
          </a:p>
          <a:p>
            <a:r>
              <a:rPr lang="en-GB" dirty="0"/>
              <a:t>This is essential for building robust systems as no testing approach can cover all possible scenarios and the user’s work environment will invariably affect the use and behaviour of the software system in hard-to-predict ways.</a:t>
            </a:r>
          </a:p>
          <a:p>
            <a:endParaRPr lang="en-GB" dirty="0"/>
          </a:p>
          <a:p>
            <a:r>
              <a:rPr lang="en-GB" dirty="0"/>
              <a:t>We differentiate:</a:t>
            </a:r>
          </a:p>
          <a:p>
            <a:endParaRPr lang="en-GB" dirty="0"/>
          </a:p>
          <a:p>
            <a:pPr marL="228600" indent="-228600">
              <a:buAutoNum type="arabicPeriod"/>
            </a:pPr>
            <a:r>
              <a:rPr lang="en-GB" dirty="0"/>
              <a:t>Alpha testing, where selected users work closely with the development team and typically test the system at the developer’s site.</a:t>
            </a:r>
          </a:p>
          <a:p>
            <a:pPr marL="228600" indent="-228600">
              <a:buAutoNum type="arabicPeriod"/>
            </a:pPr>
            <a:r>
              <a:rPr lang="en-GB" dirty="0"/>
              <a:t>Beta testing, where the software is made available as a release with a direct channel back to the developers to allow users to report any issues they come about.</a:t>
            </a:r>
          </a:p>
          <a:p>
            <a:pPr marL="228600" indent="-228600">
              <a:buAutoNum type="arabicPeriod"/>
            </a:pPr>
            <a:r>
              <a:rPr lang="en-GB" dirty="0"/>
              <a:t>Acceptance testing is a special form of release testing to decide whether a system is ready for delivery. This typically involves demonstrating all uses cases to the customer and is most often used for bespoke systems.</a:t>
            </a:r>
          </a:p>
          <a:p>
            <a:pPr marL="0" indent="0">
              <a:buNone/>
            </a:pPr>
            <a:endParaRPr lang="en-GB" dirty="0"/>
          </a:p>
          <a:p>
            <a:pPr marL="0" indent="0">
              <a:buNone/>
            </a:pPr>
            <a:r>
              <a:rPr lang="en-GB" dirty="0"/>
              <a:t>---</a:t>
            </a:r>
          </a:p>
          <a:p>
            <a:pPr marL="0" indent="0">
              <a:buNone/>
            </a:pPr>
            <a:endParaRPr lang="en-GB" dirty="0"/>
          </a:p>
          <a:p>
            <a:pPr marL="0" indent="0">
              <a:buNone/>
            </a:pPr>
            <a:r>
              <a:rPr lang="en-GB" dirty="0"/>
              <a:t>&lt;CTRL-SHIFT-1&gt;</a:t>
            </a:r>
          </a:p>
          <a:p>
            <a:pPr marL="0" indent="0">
              <a:buNone/>
            </a:pPr>
            <a:endParaRPr lang="en-GB" dirty="0"/>
          </a:p>
          <a:p>
            <a:pPr marL="0" indent="0">
              <a:buNone/>
            </a:pPr>
            <a:r>
              <a:rPr lang="en-GB" dirty="0"/>
              <a:t>This concludes the material for this week. </a:t>
            </a:r>
          </a:p>
          <a:p>
            <a:pPr marL="0" indent="0">
              <a:buNone/>
            </a:pPr>
            <a:r>
              <a:rPr lang="en-GB" dirty="0"/>
              <a:t>On KEATS, you will find a quiz to help you check your understanding.</a:t>
            </a:r>
          </a:p>
          <a:p>
            <a:pPr marL="0" indent="0">
              <a:buNone/>
            </a:pPr>
            <a:endParaRPr lang="en-GB" dirty="0"/>
          </a:p>
          <a:p>
            <a:pPr marL="0" indent="0">
              <a:buNone/>
            </a:pPr>
            <a:r>
              <a:rPr lang="en-GB" dirty="0"/>
              <a:t>I look forward to seeing you in the live session this week.</a:t>
            </a:r>
          </a:p>
          <a:p>
            <a:pPr marL="0" indent="0">
              <a:buNone/>
            </a:pPr>
            <a:endParaRPr lang="en-GB" dirty="0"/>
          </a:p>
          <a:p>
            <a:pPr marL="0" indent="0">
              <a:buNone/>
            </a:pPr>
            <a:r>
              <a:rPr lang="en-GB" dirty="0"/>
              <a:t>&lt;CTRL-SHIFT-END&gt;</a:t>
            </a:r>
          </a:p>
        </p:txBody>
      </p:sp>
      <p:sp>
        <p:nvSpPr>
          <p:cNvPr id="4" name="Slide Number Placeholder 3"/>
          <p:cNvSpPr>
            <a:spLocks noGrp="1"/>
          </p:cNvSpPr>
          <p:nvPr>
            <p:ph type="sldNum" sz="quarter" idx="5"/>
          </p:nvPr>
        </p:nvSpPr>
        <p:spPr/>
        <p:txBody>
          <a:bodyPr/>
          <a:lstStyle/>
          <a:p>
            <a:fld id="{42FCF1B1-5369-4E73-B671-E1453F338249}" type="slidenum">
              <a:rPr lang="en-GB" smtClean="0"/>
              <a:t>3</a:t>
            </a:fld>
            <a:endParaRPr lang="en-GB"/>
          </a:p>
        </p:txBody>
      </p:sp>
    </p:spTree>
    <p:extLst>
      <p:ext uri="{BB962C8B-B14F-4D97-AF65-F5344CB8AC3E}">
        <p14:creationId xmlns:p14="http://schemas.microsoft.com/office/powerpoint/2010/main" val="3594550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file://localhost/Users/mac1/Desktop/KCL%20LOGO%20WOB.png"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file://localhost/Users/mac1/Desktop/KCL_box_red_485_rgb.png" TargetMode="External"/><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5E92E-22EE-44B2-9C40-9EDB5B54FD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2B6640C-9DD5-4D84-88BC-CDE9E54EEC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7A08FF1-FFF3-4F43-893F-CC2436E942EB}"/>
              </a:ext>
            </a:extLst>
          </p:cNvPr>
          <p:cNvSpPr>
            <a:spLocks noGrp="1"/>
          </p:cNvSpPr>
          <p:nvPr>
            <p:ph type="dt" sz="half" idx="10"/>
          </p:nvPr>
        </p:nvSpPr>
        <p:spPr/>
        <p:txBody>
          <a:bodyPr/>
          <a:lstStyle/>
          <a:p>
            <a:r>
              <a:rPr lang="en-US"/>
              <a:t>25/02/2020</a:t>
            </a:r>
            <a:endParaRPr lang="en-GB"/>
          </a:p>
        </p:txBody>
      </p:sp>
      <p:sp>
        <p:nvSpPr>
          <p:cNvPr id="5" name="Footer Placeholder 4">
            <a:extLst>
              <a:ext uri="{FF2B5EF4-FFF2-40B4-BE49-F238E27FC236}">
                <a16:creationId xmlns:a16="http://schemas.microsoft.com/office/drawing/2014/main" id="{9EA09815-DD4D-447A-A3BC-704C3B12C2D2}"/>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6D8DB06A-77A5-44D5-A321-8163C7467ED2}"/>
              </a:ext>
            </a:extLst>
          </p:cNvPr>
          <p:cNvSpPr>
            <a:spLocks noGrp="1"/>
          </p:cNvSpPr>
          <p:nvPr>
            <p:ph type="sldNum" sz="quarter" idx="12"/>
          </p:nvPr>
        </p:nvSpPr>
        <p:spPr/>
        <p:txBody>
          <a:bodyPr/>
          <a:lstStyle/>
          <a:p>
            <a:fld id="{F423C382-6C0A-4337-B16C-E54C913B1417}" type="slidenum">
              <a:rPr lang="en-GB" smtClean="0"/>
              <a:t>‹#›</a:t>
            </a:fld>
            <a:endParaRPr lang="en-GB"/>
          </a:p>
        </p:txBody>
      </p:sp>
    </p:spTree>
    <p:extLst>
      <p:ext uri="{BB962C8B-B14F-4D97-AF65-F5344CB8AC3E}">
        <p14:creationId xmlns:p14="http://schemas.microsoft.com/office/powerpoint/2010/main" val="1406003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E374C-195B-4815-B258-86BE2044644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3EA6187-4B5B-4521-8047-2BEFE11538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E43B97-FAC6-4668-96DE-1363DE5B4E89}"/>
              </a:ext>
            </a:extLst>
          </p:cNvPr>
          <p:cNvSpPr>
            <a:spLocks noGrp="1"/>
          </p:cNvSpPr>
          <p:nvPr>
            <p:ph type="dt" sz="half" idx="10"/>
          </p:nvPr>
        </p:nvSpPr>
        <p:spPr/>
        <p:txBody>
          <a:bodyPr/>
          <a:lstStyle/>
          <a:p>
            <a:r>
              <a:rPr lang="en-US"/>
              <a:t>25/02/2020</a:t>
            </a:r>
            <a:endParaRPr lang="en-GB"/>
          </a:p>
        </p:txBody>
      </p:sp>
      <p:sp>
        <p:nvSpPr>
          <p:cNvPr id="5" name="Footer Placeholder 4">
            <a:extLst>
              <a:ext uri="{FF2B5EF4-FFF2-40B4-BE49-F238E27FC236}">
                <a16:creationId xmlns:a16="http://schemas.microsoft.com/office/drawing/2014/main" id="{F1785109-982C-4C4C-9A42-213E06A1B4C6}"/>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4F922446-72E3-4BD5-8F51-276495F6B08D}"/>
              </a:ext>
            </a:extLst>
          </p:cNvPr>
          <p:cNvSpPr>
            <a:spLocks noGrp="1"/>
          </p:cNvSpPr>
          <p:nvPr>
            <p:ph type="sldNum" sz="quarter" idx="12"/>
          </p:nvPr>
        </p:nvSpPr>
        <p:spPr/>
        <p:txBody>
          <a:bodyPr/>
          <a:lstStyle/>
          <a:p>
            <a:fld id="{F423C382-6C0A-4337-B16C-E54C913B1417}" type="slidenum">
              <a:rPr lang="en-GB" smtClean="0"/>
              <a:t>‹#›</a:t>
            </a:fld>
            <a:endParaRPr lang="en-GB"/>
          </a:p>
        </p:txBody>
      </p:sp>
    </p:spTree>
    <p:extLst>
      <p:ext uri="{BB962C8B-B14F-4D97-AF65-F5344CB8AC3E}">
        <p14:creationId xmlns:p14="http://schemas.microsoft.com/office/powerpoint/2010/main" val="141697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37EC14-7151-4FCD-B733-D7F2E16AF8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43866BB-3505-462E-995D-4A69B4A568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99B5BB-F336-4FA9-80C5-CA037600CD20}"/>
              </a:ext>
            </a:extLst>
          </p:cNvPr>
          <p:cNvSpPr>
            <a:spLocks noGrp="1"/>
          </p:cNvSpPr>
          <p:nvPr>
            <p:ph type="dt" sz="half" idx="10"/>
          </p:nvPr>
        </p:nvSpPr>
        <p:spPr/>
        <p:txBody>
          <a:bodyPr/>
          <a:lstStyle/>
          <a:p>
            <a:r>
              <a:rPr lang="en-US"/>
              <a:t>25/02/2020</a:t>
            </a:r>
            <a:endParaRPr lang="en-GB"/>
          </a:p>
        </p:txBody>
      </p:sp>
      <p:sp>
        <p:nvSpPr>
          <p:cNvPr id="5" name="Footer Placeholder 4">
            <a:extLst>
              <a:ext uri="{FF2B5EF4-FFF2-40B4-BE49-F238E27FC236}">
                <a16:creationId xmlns:a16="http://schemas.microsoft.com/office/drawing/2014/main" id="{088FA032-7284-4743-B941-38F6FDC7C457}"/>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65A676EB-32BB-48D6-A100-CDD4DAA0C3EF}"/>
              </a:ext>
            </a:extLst>
          </p:cNvPr>
          <p:cNvSpPr>
            <a:spLocks noGrp="1"/>
          </p:cNvSpPr>
          <p:nvPr>
            <p:ph type="sldNum" sz="quarter" idx="12"/>
          </p:nvPr>
        </p:nvSpPr>
        <p:spPr/>
        <p:txBody>
          <a:bodyPr/>
          <a:lstStyle/>
          <a:p>
            <a:fld id="{F423C382-6C0A-4337-B16C-E54C913B1417}" type="slidenum">
              <a:rPr lang="en-GB" smtClean="0"/>
              <a:t>‹#›</a:t>
            </a:fld>
            <a:endParaRPr lang="en-GB"/>
          </a:p>
        </p:txBody>
      </p:sp>
    </p:spTree>
    <p:extLst>
      <p:ext uri="{BB962C8B-B14F-4D97-AF65-F5344CB8AC3E}">
        <p14:creationId xmlns:p14="http://schemas.microsoft.com/office/powerpoint/2010/main" val="2002240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K Cover slide">
    <p:bg>
      <p:bgPr>
        <a:solidFill>
          <a:srgbClr val="D80815"/>
        </a:solidFill>
        <a:effectLst/>
      </p:bgPr>
    </p:bg>
    <p:spTree>
      <p:nvGrpSpPr>
        <p:cNvPr id="1" name=""/>
        <p:cNvGrpSpPr/>
        <p:nvPr/>
      </p:nvGrpSpPr>
      <p:grpSpPr>
        <a:xfrm>
          <a:off x="0" y="0"/>
          <a:ext cx="0" cy="0"/>
          <a:chOff x="0" y="0"/>
          <a:chExt cx="0" cy="0"/>
        </a:xfrm>
      </p:grpSpPr>
      <p:pic>
        <p:nvPicPr>
          <p:cNvPr id="7" name="KCL-LOGO-INTERNATIONAL.png"/>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2188958" y="1397958"/>
            <a:ext cx="7814084" cy="4062084"/>
          </a:xfrm>
          <a:prstGeom prst="rect">
            <a:avLst/>
          </a:prstGeom>
        </p:spPr>
      </p:pic>
    </p:spTree>
    <p:extLst>
      <p:ext uri="{BB962C8B-B14F-4D97-AF65-F5344CB8AC3E}">
        <p14:creationId xmlns:p14="http://schemas.microsoft.com/office/powerpoint/2010/main" val="255469975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 bottom - alt 1">
    <p:spTree>
      <p:nvGrpSpPr>
        <p:cNvPr id="1" name=""/>
        <p:cNvGrpSpPr/>
        <p:nvPr/>
      </p:nvGrpSpPr>
      <p:grpSpPr>
        <a:xfrm>
          <a:off x="0" y="0"/>
          <a:ext cx="0" cy="0"/>
          <a:chOff x="0" y="0"/>
          <a:chExt cx="0" cy="0"/>
        </a:xfrm>
      </p:grpSpPr>
      <p:pic>
        <p:nvPicPr>
          <p:cNvPr id="10"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r="9016"/>
          <a:stretch>
            <a:fillRect/>
          </a:stretch>
        </p:blipFill>
        <p:spPr>
          <a:xfrm>
            <a:off x="0" y="1"/>
            <a:ext cx="12192000" cy="6857999"/>
          </a:xfrm>
          <a:prstGeom prst="rect">
            <a:avLst/>
          </a:prstGeom>
        </p:spPr>
      </p:pic>
      <p:sp>
        <p:nvSpPr>
          <p:cNvPr id="11" name="Rectangle 10"/>
          <p:cNvSpPr/>
          <p:nvPr userDrawn="1"/>
        </p:nvSpPr>
        <p:spPr>
          <a:xfrm>
            <a:off x="0" y="3460750"/>
            <a:ext cx="12192000" cy="3397250"/>
          </a:xfrm>
          <a:prstGeom prst="rect">
            <a:avLst/>
          </a:prstGeom>
          <a:gradFill flip="none" rotWithShape="1">
            <a:gsLst>
              <a:gs pos="0">
                <a:schemeClr val="tx1">
                  <a:alpha val="5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2708276"/>
            <a:ext cx="11232000" cy="2709726"/>
          </a:xfrm>
        </p:spPr>
        <p:txBody>
          <a:bodyPr anchor="b"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4" name="Group 3"/>
          <p:cNvGrpSpPr>
            <a:grpSpLocks noChangeAspect="1"/>
          </p:cNvGrpSpPr>
          <p:nvPr/>
        </p:nvGrpSpPr>
        <p:grpSpPr>
          <a:xfrm>
            <a:off x="9912000" y="1"/>
            <a:ext cx="2280000" cy="1303021"/>
            <a:chOff x="7949775" y="1"/>
            <a:chExt cx="1194225" cy="910000"/>
          </a:xfrm>
        </p:grpSpPr>
        <p:sp>
          <p:nvSpPr>
            <p:cNvPr id="7" name="Rectangle 6"/>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9"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181630635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joint - alt 1">
    <p:spTree>
      <p:nvGrpSpPr>
        <p:cNvPr id="1" name=""/>
        <p:cNvGrpSpPr/>
        <p:nvPr/>
      </p:nvGrpSpPr>
      <p:grpSpPr>
        <a:xfrm>
          <a:off x="0" y="0"/>
          <a:ext cx="0" cy="0"/>
          <a:chOff x="0" y="0"/>
          <a:chExt cx="0" cy="0"/>
        </a:xfrm>
      </p:grpSpPr>
      <p:pic>
        <p:nvPicPr>
          <p:cNvPr id="14"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t="-6022" r="9016" b="18999"/>
          <a:stretch>
            <a:fillRect/>
          </a:stretch>
        </p:blipFill>
        <p:spPr>
          <a:xfrm>
            <a:off x="-1" y="-413131"/>
            <a:ext cx="12192000" cy="5968109"/>
          </a:xfrm>
          <a:prstGeom prst="rect">
            <a:avLst/>
          </a:prstGeom>
        </p:spPr>
      </p:pic>
      <p:sp>
        <p:nvSpPr>
          <p:cNvPr id="15" name="Rectangle 14"/>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0"/>
            <a:ext cx="11232000" cy="1080000"/>
          </a:xfrm>
        </p:spPr>
        <p:txBody>
          <a:bodyPr anchor="t"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4" y="5726296"/>
            <a:ext cx="8985955" cy="951707"/>
          </a:xfrm>
        </p:spPr>
        <p:txBody>
          <a:bodyPr/>
          <a:lstStyle/>
          <a:p>
            <a:r>
              <a:rPr lang="en-GB"/>
              <a:t>Drag picture to placeholder or click icon to add</a:t>
            </a:r>
            <a:endParaRPr lang="en-US" dirty="0"/>
          </a:p>
        </p:txBody>
      </p:sp>
      <p:pic>
        <p:nvPicPr>
          <p:cNvPr id="12"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5122421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 alt 2">
    <p:spTree>
      <p:nvGrpSpPr>
        <p:cNvPr id="1" name=""/>
        <p:cNvGrpSpPr/>
        <p:nvPr/>
      </p:nvGrpSpPr>
      <p:grpSpPr>
        <a:xfrm>
          <a:off x="0" y="0"/>
          <a:ext cx="0" cy="0"/>
          <a:chOff x="0" y="0"/>
          <a:chExt cx="0" cy="0"/>
        </a:xfrm>
      </p:grpSpPr>
      <p:pic>
        <p:nvPicPr>
          <p:cNvPr id="9"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8" r="1" b="7904"/>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21088642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 joint - alt 2">
    <p:spTree>
      <p:nvGrpSpPr>
        <p:cNvPr id="1" name=""/>
        <p:cNvGrpSpPr/>
        <p:nvPr/>
      </p:nvGrpSpPr>
      <p:grpSpPr>
        <a:xfrm>
          <a:off x="0" y="0"/>
          <a:ext cx="0" cy="0"/>
          <a:chOff x="0" y="0"/>
          <a:chExt cx="0" cy="0"/>
        </a:xfrm>
      </p:grpSpPr>
      <p:pic>
        <p:nvPicPr>
          <p:cNvPr id="14"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7" r="1" b="25310"/>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t"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3" y="5726296"/>
            <a:ext cx="9005759" cy="951707"/>
          </a:xfrm>
        </p:spPr>
        <p:txBody>
          <a:bodyPr/>
          <a:lstStyle/>
          <a:p>
            <a:r>
              <a:rPr lang="en-GB"/>
              <a:t>Drag picture to placeholder or click icon to add</a:t>
            </a:r>
            <a:endParaRPr lang="en-US" dirty="0"/>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212778276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 alt 3">
    <p:spTree>
      <p:nvGrpSpPr>
        <p:cNvPr id="1" name=""/>
        <p:cNvGrpSpPr/>
        <p:nvPr/>
      </p:nvGrpSpPr>
      <p:grpSpPr>
        <a:xfrm>
          <a:off x="0" y="0"/>
          <a:ext cx="0" cy="0"/>
          <a:chOff x="0" y="0"/>
          <a:chExt cx="0" cy="0"/>
        </a:xfrm>
      </p:grpSpPr>
      <p:pic>
        <p:nvPicPr>
          <p:cNvPr id="9"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5970"/>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42284722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 joint - alt 3">
    <p:spTree>
      <p:nvGrpSpPr>
        <p:cNvPr id="1" name=""/>
        <p:cNvGrpSpPr/>
        <p:nvPr/>
      </p:nvGrpSpPr>
      <p:grpSpPr>
        <a:xfrm>
          <a:off x="0" y="0"/>
          <a:ext cx="0" cy="0"/>
          <a:chOff x="0" y="0"/>
          <a:chExt cx="0" cy="0"/>
        </a:xfrm>
      </p:grpSpPr>
      <p:pic>
        <p:nvPicPr>
          <p:cNvPr id="13"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23836"/>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b"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4" y="5733722"/>
            <a:ext cx="8995856" cy="944280"/>
          </a:xfrm>
        </p:spPr>
        <p:txBody>
          <a:bodyPr/>
          <a:lstStyle/>
          <a:p>
            <a:r>
              <a:rPr lang="en-GB"/>
              <a:t>Drag picture to placeholder or click icon to add</a:t>
            </a:r>
            <a:endParaRPr lang="en-US" dirty="0"/>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33926732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308798617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A1AD5-CD6E-4A30-B232-8950D99E24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2062E06-BE55-4CBF-BA1E-4405C4A0E6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B9D124D-16F9-4BF7-BFB9-26DF38697987}"/>
              </a:ext>
            </a:extLst>
          </p:cNvPr>
          <p:cNvSpPr>
            <a:spLocks noGrp="1"/>
          </p:cNvSpPr>
          <p:nvPr>
            <p:ph type="dt" sz="half" idx="10"/>
          </p:nvPr>
        </p:nvSpPr>
        <p:spPr/>
        <p:txBody>
          <a:bodyPr/>
          <a:lstStyle/>
          <a:p>
            <a:r>
              <a:rPr lang="en-US"/>
              <a:t>25/02/2020</a:t>
            </a:r>
            <a:endParaRPr lang="en-GB"/>
          </a:p>
        </p:txBody>
      </p:sp>
      <p:sp>
        <p:nvSpPr>
          <p:cNvPr id="5" name="Footer Placeholder 4">
            <a:extLst>
              <a:ext uri="{FF2B5EF4-FFF2-40B4-BE49-F238E27FC236}">
                <a16:creationId xmlns:a16="http://schemas.microsoft.com/office/drawing/2014/main" id="{81695455-D311-4A53-A1D3-D2B415B2835C}"/>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4A56B10D-415C-42DA-8D03-1ED89D8F8A7C}"/>
              </a:ext>
            </a:extLst>
          </p:cNvPr>
          <p:cNvSpPr>
            <a:spLocks noGrp="1"/>
          </p:cNvSpPr>
          <p:nvPr>
            <p:ph type="sldNum" sz="quarter" idx="12"/>
          </p:nvPr>
        </p:nvSpPr>
        <p:spPr/>
        <p:txBody>
          <a:bodyPr/>
          <a:lstStyle/>
          <a:p>
            <a:fld id="{F423C382-6C0A-4337-B16C-E54C913B1417}" type="slidenum">
              <a:rPr lang="en-GB" smtClean="0"/>
              <a:t>‹#›</a:t>
            </a:fld>
            <a:endParaRPr lang="en-GB"/>
          </a:p>
        </p:txBody>
      </p:sp>
    </p:spTree>
    <p:extLst>
      <p:ext uri="{BB962C8B-B14F-4D97-AF65-F5344CB8AC3E}">
        <p14:creationId xmlns:p14="http://schemas.microsoft.com/office/powerpoint/2010/main" val="23354520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ivid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10343874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Divider - teal">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346424958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vider - sea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412115645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0" indent="0">
              <a:lnSpc>
                <a:spcPct val="120000"/>
              </a:lnSpc>
              <a:spcBef>
                <a:spcPts val="0"/>
              </a:spcBef>
              <a:buNone/>
              <a:defRPr sz="2000">
                <a:solidFill>
                  <a:srgbClr val="0A2D50"/>
                </a:solidFill>
                <a:latin typeface="Impact"/>
                <a:cs typeface="Impact"/>
              </a:defRPr>
            </a:lvl1pPr>
            <a:lvl2pPr marL="0" indent="0">
              <a:lnSpc>
                <a:spcPct val="120000"/>
              </a:lnSpc>
              <a:spcBef>
                <a:spcPts val="0"/>
              </a:spcBef>
              <a:buNone/>
              <a:defRPr sz="2000">
                <a:latin typeface="Georgia"/>
                <a:cs typeface="Georgia"/>
              </a:defRPr>
            </a:lvl2pPr>
            <a:lvl3pPr marL="269875" indent="-269875">
              <a:lnSpc>
                <a:spcPct val="120000"/>
              </a:lnSpc>
              <a:spcBef>
                <a:spcPts val="0"/>
              </a:spcBef>
              <a:defRPr sz="2000">
                <a:latin typeface="Georgia"/>
                <a:cs typeface="Georgia"/>
              </a:defRPr>
            </a:lvl3pPr>
            <a:lvl4pPr marL="539750" indent="-269875">
              <a:lnSpc>
                <a:spcPct val="120000"/>
              </a:lnSpc>
              <a:spcBef>
                <a:spcPts val="0"/>
              </a:spcBef>
              <a:defRPr sz="2000">
                <a:latin typeface="Georgia"/>
                <a:cs typeface="Georgia"/>
              </a:defRPr>
            </a:lvl4pPr>
            <a:lvl5pPr marL="809625" indent="-269875">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r>
              <a:rPr lang="en-US">
                <a:solidFill>
                  <a:srgbClr val="0A2D50"/>
                </a:solidFill>
              </a:rPr>
              <a:t>25/02/2020</a:t>
            </a:r>
            <a:endParaRPr lang="en-US" dirty="0">
              <a:solidFill>
                <a:srgbClr val="0A2D50"/>
              </a:solidFill>
            </a:endParaRPr>
          </a:p>
        </p:txBody>
      </p:sp>
      <p:sp>
        <p:nvSpPr>
          <p:cNvPr id="5" name="Footer Placeholder 4"/>
          <p:cNvSpPr>
            <a:spLocks noGrp="1"/>
          </p:cNvSpPr>
          <p:nvPr>
            <p:ph type="ftr" sz="quarter" idx="11"/>
          </p:nvPr>
        </p:nvSpPr>
        <p:spPr/>
        <p:txBody>
          <a:bodyPr/>
          <a:lstStyle>
            <a:lvl1pPr>
              <a:defRPr sz="1000">
                <a:latin typeface="Georgia"/>
                <a:cs typeface="Georgia"/>
              </a:defRPr>
            </a:lvl1pPr>
          </a:lstStyle>
          <a:p>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12"/>
          </p:nvPr>
        </p:nvSpPr>
        <p:spPr>
          <a:xfrm>
            <a:off x="10752000" y="6498000"/>
            <a:ext cx="960000" cy="360000"/>
          </a:xfr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7" name="Straight Connector 6"/>
          <p:cNvCxnSpPr/>
          <p:nvPr/>
        </p:nvCxnSpPr>
        <p:spPr>
          <a:xfrm>
            <a:off x="480000" y="909220"/>
            <a:ext cx="11232000" cy="0"/>
          </a:xfrm>
          <a:prstGeom prst="line">
            <a:avLst/>
          </a:prstGeom>
          <a:ln w="12700">
            <a:solidFill>
              <a:srgbClr val="C2B6AB"/>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430904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269875" indent="-269875">
              <a:lnSpc>
                <a:spcPct val="120000"/>
              </a:lnSpc>
              <a:spcBef>
                <a:spcPts val="0"/>
              </a:spcBef>
              <a:defRPr sz="2000">
                <a:latin typeface="Georgia"/>
                <a:cs typeface="Georgia"/>
              </a:defRPr>
            </a:lvl1pPr>
            <a:lvl2pPr marL="539750" indent="-269875">
              <a:lnSpc>
                <a:spcPct val="120000"/>
              </a:lnSpc>
              <a:spcBef>
                <a:spcPts val="0"/>
              </a:spcBef>
              <a:defRPr sz="2000">
                <a:latin typeface="Georgia"/>
                <a:cs typeface="Georgia"/>
              </a:defRPr>
            </a:lvl2pPr>
            <a:lvl3pPr marL="809625" indent="-269875">
              <a:lnSpc>
                <a:spcPct val="120000"/>
              </a:lnSpc>
              <a:spcBef>
                <a:spcPts val="0"/>
              </a:spcBef>
              <a:defRPr sz="2000">
                <a:latin typeface="Georgia"/>
                <a:cs typeface="Georgia"/>
              </a:defRPr>
            </a:lvl3pPr>
            <a:lvl4pPr marL="1079500" indent="-269875">
              <a:lnSpc>
                <a:spcPct val="120000"/>
              </a:lnSpc>
              <a:spcBef>
                <a:spcPts val="0"/>
              </a:spcBef>
              <a:defRPr sz="2000">
                <a:latin typeface="Georgia"/>
                <a:cs typeface="Georgia"/>
              </a:defRPr>
            </a:lvl4pPr>
            <a:lvl5pPr marL="1341438" indent="-261938">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r>
              <a:rPr lang="en-US">
                <a:solidFill>
                  <a:srgbClr val="0A2D50"/>
                </a:solidFill>
              </a:rPr>
              <a:t>25/02/2020</a:t>
            </a:r>
            <a:endParaRPr lang="en-US" dirty="0">
              <a:solidFill>
                <a:srgbClr val="0A2D50"/>
              </a:solidFill>
            </a:endParaRPr>
          </a:p>
        </p:txBody>
      </p:sp>
      <p:sp>
        <p:nvSpPr>
          <p:cNvPr id="5" name="Footer Placeholder 4"/>
          <p:cNvSpPr>
            <a:spLocks noGrp="1"/>
          </p:cNvSpPr>
          <p:nvPr>
            <p:ph type="ftr" sz="quarter" idx="11"/>
          </p:nvPr>
        </p:nvSpPr>
        <p:spPr/>
        <p:txBody>
          <a:bodyPr/>
          <a:lstStyle>
            <a:lvl1pPr>
              <a:defRPr sz="1000">
                <a:latin typeface="Georgia"/>
                <a:cs typeface="Georgia"/>
              </a:defRPr>
            </a:lvl1pPr>
          </a:lstStyle>
          <a:p>
            <a:r>
              <a:rPr lang="en-US">
                <a:solidFill>
                  <a:srgbClr val="0A2D50"/>
                </a:solidFill>
              </a:rPr>
              <a:t>(c) King's College London, {steffen.zschaler | leonardo.magela}@kcl.ac.uk</a:t>
            </a:r>
          </a:p>
        </p:txBody>
      </p:sp>
      <p:sp>
        <p:nvSpPr>
          <p:cNvPr id="6" name="Slide Number Placeholder 5"/>
          <p:cNvSpPr>
            <a:spLocks noGrp="1"/>
          </p:cNvSpPr>
          <p:nvPr>
            <p:ph type="sldNum" sz="quarter" idx="12"/>
          </p:nvPr>
        </p:nvSpPr>
        <p:spPr>
          <a:xfrm>
            <a:off x="10752000" y="6498000"/>
            <a:ext cx="960000" cy="360000"/>
          </a:xfr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008128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lumns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02063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lumns - bullets only">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312122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x1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1"/>
            <a:ext cx="11232000" cy="46805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Title 8"/>
          <p:cNvSpPr>
            <a:spLocks noGrp="1"/>
          </p:cNvSpPr>
          <p:nvPr>
            <p:ph type="title"/>
          </p:nvPr>
        </p:nvSpPr>
        <p:spPr/>
        <p:txBody>
          <a:bodyPr/>
          <a:lstStyle/>
          <a:p>
            <a:r>
              <a:rPr lang="en-GB"/>
              <a:t>Click to edit Master title style</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163681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icture x 6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1" y="1088720"/>
            <a:ext cx="3600028"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1" y="3519000"/>
            <a:ext cx="3600028"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8111971"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8111971"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dirty="0"/>
          </a:p>
        </p:txBody>
      </p:sp>
      <p:sp>
        <p:nvSpPr>
          <p:cNvPr id="24" name="Picture Placeholder 2"/>
          <p:cNvSpPr>
            <a:spLocks noGrp="1"/>
          </p:cNvSpPr>
          <p:nvPr>
            <p:ph type="pic" idx="16"/>
          </p:nvPr>
        </p:nvSpPr>
        <p:spPr>
          <a:xfrm>
            <a:off x="4295985"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5" name="Picture Placeholder 2"/>
          <p:cNvSpPr>
            <a:spLocks noGrp="1"/>
          </p:cNvSpPr>
          <p:nvPr>
            <p:ph type="pic" idx="17"/>
          </p:nvPr>
        </p:nvSpPr>
        <p:spPr>
          <a:xfrm>
            <a:off x="4295985"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cxnSp>
        <p:nvCxnSpPr>
          <p:cNvPr id="20" name="Straight Connector 19"/>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7614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Picture x 4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0"/>
            <a:ext cx="5496000"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0" y="3519000"/>
            <a:ext cx="5496000"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6216000" y="1088720"/>
            <a:ext cx="5499043"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6216000" y="3519000"/>
            <a:ext cx="5499043"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a:p>
        </p:txBody>
      </p:sp>
      <p:cxnSp>
        <p:nvCxnSpPr>
          <p:cNvPr id="14" name="Straight Connector 13"/>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14735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BCF8-5CE8-4767-AD6F-4E7E279DD5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4EEDDB4-4138-4257-88ED-D8A3E1D90B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B4C7DB-EC65-4345-BDC4-26EED4B7A5A6}"/>
              </a:ext>
            </a:extLst>
          </p:cNvPr>
          <p:cNvSpPr>
            <a:spLocks noGrp="1"/>
          </p:cNvSpPr>
          <p:nvPr>
            <p:ph type="dt" sz="half" idx="10"/>
          </p:nvPr>
        </p:nvSpPr>
        <p:spPr/>
        <p:txBody>
          <a:bodyPr/>
          <a:lstStyle/>
          <a:p>
            <a:r>
              <a:rPr lang="en-US"/>
              <a:t>25/02/2020</a:t>
            </a:r>
            <a:endParaRPr lang="en-GB"/>
          </a:p>
        </p:txBody>
      </p:sp>
      <p:sp>
        <p:nvSpPr>
          <p:cNvPr id="5" name="Footer Placeholder 4">
            <a:extLst>
              <a:ext uri="{FF2B5EF4-FFF2-40B4-BE49-F238E27FC236}">
                <a16:creationId xmlns:a16="http://schemas.microsoft.com/office/drawing/2014/main" id="{8A4B2232-8A3E-436E-8805-6CA4CB158D8E}"/>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CF1F0517-3F4F-4FFC-9EFB-C4FD1D0009BC}"/>
              </a:ext>
            </a:extLst>
          </p:cNvPr>
          <p:cNvSpPr>
            <a:spLocks noGrp="1"/>
          </p:cNvSpPr>
          <p:nvPr>
            <p:ph type="sldNum" sz="quarter" idx="12"/>
          </p:nvPr>
        </p:nvSpPr>
        <p:spPr/>
        <p:txBody>
          <a:bodyPr/>
          <a:lstStyle/>
          <a:p>
            <a:fld id="{F423C382-6C0A-4337-B16C-E54C913B1417}" type="slidenum">
              <a:rPr lang="en-GB" smtClean="0"/>
              <a:t>‹#›</a:t>
            </a:fld>
            <a:endParaRPr lang="en-GB"/>
          </a:p>
        </p:txBody>
      </p:sp>
    </p:spTree>
    <p:extLst>
      <p:ext uri="{BB962C8B-B14F-4D97-AF65-F5344CB8AC3E}">
        <p14:creationId xmlns:p14="http://schemas.microsoft.com/office/powerpoint/2010/main" val="30197691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lumns 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63399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876641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wo columns 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4800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366651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columns - text/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6335667" y="1089025"/>
            <a:ext cx="5376333"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14274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lumns - text/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480000" y="1088356"/>
            <a:ext cx="5376333" cy="4860925"/>
          </a:xfrm>
        </p:spPr>
        <p:txBody>
          <a:bodyPr/>
          <a:lstStyle/>
          <a:p>
            <a:r>
              <a:rPr lang="en-GB" dirty="0"/>
              <a:t>Drag picture to placeholder or click icon to add</a:t>
            </a:r>
            <a:endParaRPr lang="en-US" dirty="0"/>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226542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End p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0000" y="3420000"/>
            <a:ext cx="11232000" cy="2520000"/>
          </a:xfrm>
        </p:spPr>
        <p:txBody>
          <a:bodyPr anchor="b" anchorCtr="0">
            <a:normAutofit/>
          </a:bodyPr>
          <a:lstStyle>
            <a:lvl1pPr>
              <a:defRPr sz="1600" b="0" baseline="0">
                <a:solidFill>
                  <a:srgbClr val="FFFFFF"/>
                </a:solidFill>
                <a:latin typeface="+mn-lt"/>
              </a:defRPr>
            </a:lvl1pPr>
          </a:lstStyle>
          <a:p>
            <a:endParaRPr lang="en-US" dirty="0"/>
          </a:p>
        </p:txBody>
      </p:sp>
      <p:sp>
        <p:nvSpPr>
          <p:cNvPr id="3" name="Subtitle 2"/>
          <p:cNvSpPr>
            <a:spLocks noGrp="1"/>
          </p:cNvSpPr>
          <p:nvPr>
            <p:ph type="subTitle" idx="1"/>
          </p:nvPr>
        </p:nvSpPr>
        <p:spPr>
          <a:xfrm>
            <a:off x="480000" y="6120001"/>
            <a:ext cx="11232000" cy="358407"/>
          </a:xfrm>
        </p:spPr>
        <p:txBody>
          <a:bodyPr anchor="b" anchorCtr="0">
            <a:normAutofit/>
          </a:bodyPr>
          <a:lstStyle>
            <a:lvl1pPr marL="0" indent="0" algn="l">
              <a:buNone/>
              <a:defRPr sz="1200">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3" name="Rectangle 12"/>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4" name="KCL-LOGO-UK-1.png"/>
            <p:cNvPicPr>
              <a:picLocks noChangeAspect="1"/>
            </p:cNvPicPr>
            <p:nvPr userDrawn="1"/>
          </p:nvPicPr>
          <p:blipFill>
            <a:blip r:embed="rId2" r:link="rId3"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103838803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457200"/>
            <a:r>
              <a:rPr lang="en-US">
                <a:solidFill>
                  <a:srgbClr val="0A2D50"/>
                </a:solidFill>
              </a:rPr>
              <a:t>25/02/2020</a:t>
            </a:r>
            <a:endParaRPr lang="en-US" dirty="0">
              <a:solidFill>
                <a:srgbClr val="0A2D50"/>
              </a:solidFill>
            </a:endParaRPr>
          </a:p>
        </p:txBody>
      </p:sp>
      <p:sp>
        <p:nvSpPr>
          <p:cNvPr id="3" name="Footer Placeholder 2"/>
          <p:cNvSpPr>
            <a:spLocks noGrp="1"/>
          </p:cNvSpPr>
          <p:nvPr>
            <p:ph type="ftr" sz="quarter" idx="11"/>
          </p:nvPr>
        </p:nvSpPr>
        <p:spPr/>
        <p:txBody>
          <a:bodyPr/>
          <a:lstStyle/>
          <a:p>
            <a:pPr defTabSz="457200"/>
            <a:r>
              <a:rPr lang="en-US">
                <a:solidFill>
                  <a:srgbClr val="0A2D50"/>
                </a:solidFill>
              </a:rPr>
              <a:t>(c) King's College London, {steffen.zschaler | leonardo.magela}@kcl.ac.uk</a:t>
            </a:r>
            <a:endParaRPr lang="en-US" dirty="0">
              <a:solidFill>
                <a:srgbClr val="0A2D50"/>
              </a:solidFill>
            </a:endParaRPr>
          </a:p>
        </p:txBody>
      </p:sp>
      <p:sp>
        <p:nvSpPr>
          <p:cNvPr id="4" name="Slide Number Placeholder 3"/>
          <p:cNvSpPr>
            <a:spLocks noGrp="1"/>
          </p:cNvSpPr>
          <p:nvPr>
            <p:ph type="sldNum" sz="quarter" idx="12"/>
          </p:nvPr>
        </p:nvSpPr>
        <p:spPr/>
        <p:txBody>
          <a:bodyPr/>
          <a:lstStyle/>
          <a:p>
            <a:pPr defTabSz="457200"/>
            <a:fld id="{8A04D54F-FA85-F344-8424-FB00D2AE8D01}" type="slidenum">
              <a:rPr lang="en-US" smtClean="0">
                <a:solidFill>
                  <a:srgbClr val="0A2D50"/>
                </a:solidFill>
              </a:rPr>
              <a:pPr defTabSz="457200"/>
              <a:t>‹#›</a:t>
            </a:fld>
            <a:endParaRPr lang="en-US" dirty="0">
              <a:solidFill>
                <a:srgbClr val="0A2D50"/>
              </a:solidFill>
            </a:endParaRPr>
          </a:p>
        </p:txBody>
      </p:sp>
    </p:spTree>
    <p:extLst>
      <p:ext uri="{BB962C8B-B14F-4D97-AF65-F5344CB8AC3E}">
        <p14:creationId xmlns:p14="http://schemas.microsoft.com/office/powerpoint/2010/main" val="287521189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4E8C6-ACFB-481A-B015-8A4A705DC9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B3FBE8D-025D-471E-9A2C-653CDEAC04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87FF1FD-7CB9-45B6-BA6A-BD87E472EA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CBF4D3D-A5CE-499E-B5E9-215465777F17}"/>
              </a:ext>
            </a:extLst>
          </p:cNvPr>
          <p:cNvSpPr>
            <a:spLocks noGrp="1"/>
          </p:cNvSpPr>
          <p:nvPr>
            <p:ph type="dt" sz="half" idx="10"/>
          </p:nvPr>
        </p:nvSpPr>
        <p:spPr/>
        <p:txBody>
          <a:bodyPr/>
          <a:lstStyle/>
          <a:p>
            <a:r>
              <a:rPr lang="en-US"/>
              <a:t>25/02/2020</a:t>
            </a:r>
            <a:endParaRPr lang="en-GB"/>
          </a:p>
        </p:txBody>
      </p:sp>
      <p:sp>
        <p:nvSpPr>
          <p:cNvPr id="6" name="Footer Placeholder 5">
            <a:extLst>
              <a:ext uri="{FF2B5EF4-FFF2-40B4-BE49-F238E27FC236}">
                <a16:creationId xmlns:a16="http://schemas.microsoft.com/office/drawing/2014/main" id="{C03606C3-C62B-430E-8261-F0BF50931919}"/>
              </a:ext>
            </a:extLst>
          </p:cNvPr>
          <p:cNvSpPr>
            <a:spLocks noGrp="1"/>
          </p:cNvSpPr>
          <p:nvPr>
            <p:ph type="ftr" sz="quarter" idx="11"/>
          </p:nvPr>
        </p:nvSpPr>
        <p:spPr/>
        <p:txBody>
          <a:bodyPr/>
          <a:lstStyle/>
          <a:p>
            <a:r>
              <a:rPr lang="en-GB"/>
              <a:t>(c) King's College London, {steffen.zschaler | leonardo.magela}@kcl.ac.uk</a:t>
            </a:r>
          </a:p>
        </p:txBody>
      </p:sp>
      <p:sp>
        <p:nvSpPr>
          <p:cNvPr id="7" name="Slide Number Placeholder 6">
            <a:extLst>
              <a:ext uri="{FF2B5EF4-FFF2-40B4-BE49-F238E27FC236}">
                <a16:creationId xmlns:a16="http://schemas.microsoft.com/office/drawing/2014/main" id="{6B518856-F148-4AE4-8F20-CB517CFF8761}"/>
              </a:ext>
            </a:extLst>
          </p:cNvPr>
          <p:cNvSpPr>
            <a:spLocks noGrp="1"/>
          </p:cNvSpPr>
          <p:nvPr>
            <p:ph type="sldNum" sz="quarter" idx="12"/>
          </p:nvPr>
        </p:nvSpPr>
        <p:spPr/>
        <p:txBody>
          <a:bodyPr/>
          <a:lstStyle/>
          <a:p>
            <a:fld id="{F423C382-6C0A-4337-B16C-E54C913B1417}" type="slidenum">
              <a:rPr lang="en-GB" smtClean="0"/>
              <a:t>‹#›</a:t>
            </a:fld>
            <a:endParaRPr lang="en-GB"/>
          </a:p>
        </p:txBody>
      </p:sp>
    </p:spTree>
    <p:extLst>
      <p:ext uri="{BB962C8B-B14F-4D97-AF65-F5344CB8AC3E}">
        <p14:creationId xmlns:p14="http://schemas.microsoft.com/office/powerpoint/2010/main" val="1447883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10D89-5A1F-4555-BF04-42B57B6D866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70794D-0E93-4882-8427-402F628152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854C81-A266-4B34-ABA3-A4FD6046E5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0576BFA-B98B-46A7-ACA6-09297072AC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CB8D95-1620-4A09-84B3-5FFDAF401D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D0A1E45-D01C-49CE-AA5F-D5FA08874F04}"/>
              </a:ext>
            </a:extLst>
          </p:cNvPr>
          <p:cNvSpPr>
            <a:spLocks noGrp="1"/>
          </p:cNvSpPr>
          <p:nvPr>
            <p:ph type="dt" sz="half" idx="10"/>
          </p:nvPr>
        </p:nvSpPr>
        <p:spPr/>
        <p:txBody>
          <a:bodyPr/>
          <a:lstStyle/>
          <a:p>
            <a:r>
              <a:rPr lang="en-US"/>
              <a:t>25/02/2020</a:t>
            </a:r>
            <a:endParaRPr lang="en-GB"/>
          </a:p>
        </p:txBody>
      </p:sp>
      <p:sp>
        <p:nvSpPr>
          <p:cNvPr id="8" name="Footer Placeholder 7">
            <a:extLst>
              <a:ext uri="{FF2B5EF4-FFF2-40B4-BE49-F238E27FC236}">
                <a16:creationId xmlns:a16="http://schemas.microsoft.com/office/drawing/2014/main" id="{A64D068C-77A9-4E7E-A762-58B4D5F3A14B}"/>
              </a:ext>
            </a:extLst>
          </p:cNvPr>
          <p:cNvSpPr>
            <a:spLocks noGrp="1"/>
          </p:cNvSpPr>
          <p:nvPr>
            <p:ph type="ftr" sz="quarter" idx="11"/>
          </p:nvPr>
        </p:nvSpPr>
        <p:spPr/>
        <p:txBody>
          <a:bodyPr/>
          <a:lstStyle/>
          <a:p>
            <a:r>
              <a:rPr lang="en-GB"/>
              <a:t>(c) King's College London, {steffen.zschaler | leonardo.magela}@kcl.ac.uk</a:t>
            </a:r>
          </a:p>
        </p:txBody>
      </p:sp>
      <p:sp>
        <p:nvSpPr>
          <p:cNvPr id="9" name="Slide Number Placeholder 8">
            <a:extLst>
              <a:ext uri="{FF2B5EF4-FFF2-40B4-BE49-F238E27FC236}">
                <a16:creationId xmlns:a16="http://schemas.microsoft.com/office/drawing/2014/main" id="{1AECBA64-AF4C-4BDA-AD78-51BA811DC8CA}"/>
              </a:ext>
            </a:extLst>
          </p:cNvPr>
          <p:cNvSpPr>
            <a:spLocks noGrp="1"/>
          </p:cNvSpPr>
          <p:nvPr>
            <p:ph type="sldNum" sz="quarter" idx="12"/>
          </p:nvPr>
        </p:nvSpPr>
        <p:spPr/>
        <p:txBody>
          <a:bodyPr/>
          <a:lstStyle/>
          <a:p>
            <a:fld id="{F423C382-6C0A-4337-B16C-E54C913B1417}" type="slidenum">
              <a:rPr lang="en-GB" smtClean="0"/>
              <a:t>‹#›</a:t>
            </a:fld>
            <a:endParaRPr lang="en-GB"/>
          </a:p>
        </p:txBody>
      </p:sp>
    </p:spTree>
    <p:extLst>
      <p:ext uri="{BB962C8B-B14F-4D97-AF65-F5344CB8AC3E}">
        <p14:creationId xmlns:p14="http://schemas.microsoft.com/office/powerpoint/2010/main" val="2980085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E50D-E86D-479B-87B4-03CDE4437B6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7D9AD9B-AB23-4F84-9C10-5FEE4F005D5E}"/>
              </a:ext>
            </a:extLst>
          </p:cNvPr>
          <p:cNvSpPr>
            <a:spLocks noGrp="1"/>
          </p:cNvSpPr>
          <p:nvPr>
            <p:ph type="dt" sz="half" idx="10"/>
          </p:nvPr>
        </p:nvSpPr>
        <p:spPr/>
        <p:txBody>
          <a:bodyPr/>
          <a:lstStyle/>
          <a:p>
            <a:r>
              <a:rPr lang="en-US"/>
              <a:t>25/02/2020</a:t>
            </a:r>
            <a:endParaRPr lang="en-GB"/>
          </a:p>
        </p:txBody>
      </p:sp>
      <p:sp>
        <p:nvSpPr>
          <p:cNvPr id="4" name="Footer Placeholder 3">
            <a:extLst>
              <a:ext uri="{FF2B5EF4-FFF2-40B4-BE49-F238E27FC236}">
                <a16:creationId xmlns:a16="http://schemas.microsoft.com/office/drawing/2014/main" id="{3D8B48DD-4760-4345-9B29-1AACE4E48221}"/>
              </a:ext>
            </a:extLst>
          </p:cNvPr>
          <p:cNvSpPr>
            <a:spLocks noGrp="1"/>
          </p:cNvSpPr>
          <p:nvPr>
            <p:ph type="ftr" sz="quarter" idx="11"/>
          </p:nvPr>
        </p:nvSpPr>
        <p:spPr/>
        <p:txBody>
          <a:bodyPr/>
          <a:lstStyle/>
          <a:p>
            <a:r>
              <a:rPr lang="en-GB"/>
              <a:t>(c) King's College London, {steffen.zschaler | leonardo.magela}@kcl.ac.uk</a:t>
            </a:r>
          </a:p>
        </p:txBody>
      </p:sp>
      <p:sp>
        <p:nvSpPr>
          <p:cNvPr id="5" name="Slide Number Placeholder 4">
            <a:extLst>
              <a:ext uri="{FF2B5EF4-FFF2-40B4-BE49-F238E27FC236}">
                <a16:creationId xmlns:a16="http://schemas.microsoft.com/office/drawing/2014/main" id="{A5EC31F9-83B4-482C-84BA-F2B9FC92C08D}"/>
              </a:ext>
            </a:extLst>
          </p:cNvPr>
          <p:cNvSpPr>
            <a:spLocks noGrp="1"/>
          </p:cNvSpPr>
          <p:nvPr>
            <p:ph type="sldNum" sz="quarter" idx="12"/>
          </p:nvPr>
        </p:nvSpPr>
        <p:spPr/>
        <p:txBody>
          <a:bodyPr/>
          <a:lstStyle/>
          <a:p>
            <a:fld id="{F423C382-6C0A-4337-B16C-E54C913B1417}" type="slidenum">
              <a:rPr lang="en-GB" smtClean="0"/>
              <a:t>‹#›</a:t>
            </a:fld>
            <a:endParaRPr lang="en-GB"/>
          </a:p>
        </p:txBody>
      </p:sp>
    </p:spTree>
    <p:extLst>
      <p:ext uri="{BB962C8B-B14F-4D97-AF65-F5344CB8AC3E}">
        <p14:creationId xmlns:p14="http://schemas.microsoft.com/office/powerpoint/2010/main" val="4220590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F9E52F-8948-4FE0-9BC4-374821DA0CB7}"/>
              </a:ext>
            </a:extLst>
          </p:cNvPr>
          <p:cNvSpPr>
            <a:spLocks noGrp="1"/>
          </p:cNvSpPr>
          <p:nvPr>
            <p:ph type="dt" sz="half" idx="10"/>
          </p:nvPr>
        </p:nvSpPr>
        <p:spPr/>
        <p:txBody>
          <a:bodyPr/>
          <a:lstStyle/>
          <a:p>
            <a:r>
              <a:rPr lang="en-US"/>
              <a:t>25/02/2020</a:t>
            </a:r>
            <a:endParaRPr lang="en-GB"/>
          </a:p>
        </p:txBody>
      </p:sp>
      <p:sp>
        <p:nvSpPr>
          <p:cNvPr id="3" name="Footer Placeholder 2">
            <a:extLst>
              <a:ext uri="{FF2B5EF4-FFF2-40B4-BE49-F238E27FC236}">
                <a16:creationId xmlns:a16="http://schemas.microsoft.com/office/drawing/2014/main" id="{C2019E0C-3C99-4668-86F1-B26B2EC868F7}"/>
              </a:ext>
            </a:extLst>
          </p:cNvPr>
          <p:cNvSpPr>
            <a:spLocks noGrp="1"/>
          </p:cNvSpPr>
          <p:nvPr>
            <p:ph type="ftr" sz="quarter" idx="11"/>
          </p:nvPr>
        </p:nvSpPr>
        <p:spPr/>
        <p:txBody>
          <a:bodyPr/>
          <a:lstStyle/>
          <a:p>
            <a:r>
              <a:rPr lang="en-GB"/>
              <a:t>(c) King's College London, {steffen.zschaler | leonardo.magela}@kcl.ac.uk</a:t>
            </a:r>
          </a:p>
        </p:txBody>
      </p:sp>
      <p:sp>
        <p:nvSpPr>
          <p:cNvPr id="4" name="Slide Number Placeholder 3">
            <a:extLst>
              <a:ext uri="{FF2B5EF4-FFF2-40B4-BE49-F238E27FC236}">
                <a16:creationId xmlns:a16="http://schemas.microsoft.com/office/drawing/2014/main" id="{AF5D65F9-C0B3-4AA2-BF40-0DAF51F8D61C}"/>
              </a:ext>
            </a:extLst>
          </p:cNvPr>
          <p:cNvSpPr>
            <a:spLocks noGrp="1"/>
          </p:cNvSpPr>
          <p:nvPr>
            <p:ph type="sldNum" sz="quarter" idx="12"/>
          </p:nvPr>
        </p:nvSpPr>
        <p:spPr/>
        <p:txBody>
          <a:bodyPr/>
          <a:lstStyle/>
          <a:p>
            <a:fld id="{F423C382-6C0A-4337-B16C-E54C913B1417}" type="slidenum">
              <a:rPr lang="en-GB" smtClean="0"/>
              <a:t>‹#›</a:t>
            </a:fld>
            <a:endParaRPr lang="en-GB"/>
          </a:p>
        </p:txBody>
      </p:sp>
    </p:spTree>
    <p:extLst>
      <p:ext uri="{BB962C8B-B14F-4D97-AF65-F5344CB8AC3E}">
        <p14:creationId xmlns:p14="http://schemas.microsoft.com/office/powerpoint/2010/main" val="977358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5DC0-AA38-4EEB-95AC-83C63AAC86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043CF3E-71DD-48C7-AA64-13619992C0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97A455C-2562-4F53-842E-6DE34DF1E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F3E403-6D79-4CE2-8262-E23DB74C73D9}"/>
              </a:ext>
            </a:extLst>
          </p:cNvPr>
          <p:cNvSpPr>
            <a:spLocks noGrp="1"/>
          </p:cNvSpPr>
          <p:nvPr>
            <p:ph type="dt" sz="half" idx="10"/>
          </p:nvPr>
        </p:nvSpPr>
        <p:spPr/>
        <p:txBody>
          <a:bodyPr/>
          <a:lstStyle/>
          <a:p>
            <a:r>
              <a:rPr lang="en-US"/>
              <a:t>25/02/2020</a:t>
            </a:r>
            <a:endParaRPr lang="en-GB"/>
          </a:p>
        </p:txBody>
      </p:sp>
      <p:sp>
        <p:nvSpPr>
          <p:cNvPr id="6" name="Footer Placeholder 5">
            <a:extLst>
              <a:ext uri="{FF2B5EF4-FFF2-40B4-BE49-F238E27FC236}">
                <a16:creationId xmlns:a16="http://schemas.microsoft.com/office/drawing/2014/main" id="{8E81EC11-5A7E-42F0-895A-B4BE021F4C39}"/>
              </a:ext>
            </a:extLst>
          </p:cNvPr>
          <p:cNvSpPr>
            <a:spLocks noGrp="1"/>
          </p:cNvSpPr>
          <p:nvPr>
            <p:ph type="ftr" sz="quarter" idx="11"/>
          </p:nvPr>
        </p:nvSpPr>
        <p:spPr/>
        <p:txBody>
          <a:bodyPr/>
          <a:lstStyle/>
          <a:p>
            <a:r>
              <a:rPr lang="en-GB"/>
              <a:t>(c) King's College London, {steffen.zschaler | leonardo.magela}@kcl.ac.uk</a:t>
            </a:r>
          </a:p>
        </p:txBody>
      </p:sp>
      <p:sp>
        <p:nvSpPr>
          <p:cNvPr id="7" name="Slide Number Placeholder 6">
            <a:extLst>
              <a:ext uri="{FF2B5EF4-FFF2-40B4-BE49-F238E27FC236}">
                <a16:creationId xmlns:a16="http://schemas.microsoft.com/office/drawing/2014/main" id="{91F6824B-56BC-4557-B3F4-38E5EA994232}"/>
              </a:ext>
            </a:extLst>
          </p:cNvPr>
          <p:cNvSpPr>
            <a:spLocks noGrp="1"/>
          </p:cNvSpPr>
          <p:nvPr>
            <p:ph type="sldNum" sz="quarter" idx="12"/>
          </p:nvPr>
        </p:nvSpPr>
        <p:spPr/>
        <p:txBody>
          <a:bodyPr/>
          <a:lstStyle/>
          <a:p>
            <a:fld id="{F423C382-6C0A-4337-B16C-E54C913B1417}" type="slidenum">
              <a:rPr lang="en-GB" smtClean="0"/>
              <a:t>‹#›</a:t>
            </a:fld>
            <a:endParaRPr lang="en-GB"/>
          </a:p>
        </p:txBody>
      </p:sp>
    </p:spTree>
    <p:extLst>
      <p:ext uri="{BB962C8B-B14F-4D97-AF65-F5344CB8AC3E}">
        <p14:creationId xmlns:p14="http://schemas.microsoft.com/office/powerpoint/2010/main" val="2058291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E3CCD-4AF0-4428-BA3B-C03E023384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54814BE-3AC2-4CD5-A24A-A4F1F7927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3A06E07-B1FF-4E0B-BF50-257F96953B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06ABD9-DD38-4C66-A065-CBB3E1651628}"/>
              </a:ext>
            </a:extLst>
          </p:cNvPr>
          <p:cNvSpPr>
            <a:spLocks noGrp="1"/>
          </p:cNvSpPr>
          <p:nvPr>
            <p:ph type="dt" sz="half" idx="10"/>
          </p:nvPr>
        </p:nvSpPr>
        <p:spPr/>
        <p:txBody>
          <a:bodyPr/>
          <a:lstStyle/>
          <a:p>
            <a:r>
              <a:rPr lang="en-US"/>
              <a:t>25/02/2020</a:t>
            </a:r>
            <a:endParaRPr lang="en-GB"/>
          </a:p>
        </p:txBody>
      </p:sp>
      <p:sp>
        <p:nvSpPr>
          <p:cNvPr id="6" name="Footer Placeholder 5">
            <a:extLst>
              <a:ext uri="{FF2B5EF4-FFF2-40B4-BE49-F238E27FC236}">
                <a16:creationId xmlns:a16="http://schemas.microsoft.com/office/drawing/2014/main" id="{EC80F0BE-BE94-4B13-9C93-20970D83BC64}"/>
              </a:ext>
            </a:extLst>
          </p:cNvPr>
          <p:cNvSpPr>
            <a:spLocks noGrp="1"/>
          </p:cNvSpPr>
          <p:nvPr>
            <p:ph type="ftr" sz="quarter" idx="11"/>
          </p:nvPr>
        </p:nvSpPr>
        <p:spPr/>
        <p:txBody>
          <a:bodyPr/>
          <a:lstStyle/>
          <a:p>
            <a:r>
              <a:rPr lang="en-GB"/>
              <a:t>(c) King's College London, {steffen.zschaler | leonardo.magela}@kcl.ac.uk</a:t>
            </a:r>
          </a:p>
        </p:txBody>
      </p:sp>
      <p:sp>
        <p:nvSpPr>
          <p:cNvPr id="7" name="Slide Number Placeholder 6">
            <a:extLst>
              <a:ext uri="{FF2B5EF4-FFF2-40B4-BE49-F238E27FC236}">
                <a16:creationId xmlns:a16="http://schemas.microsoft.com/office/drawing/2014/main" id="{988D3321-2EA0-4362-BB84-7A7ABACDD2AE}"/>
              </a:ext>
            </a:extLst>
          </p:cNvPr>
          <p:cNvSpPr>
            <a:spLocks noGrp="1"/>
          </p:cNvSpPr>
          <p:nvPr>
            <p:ph type="sldNum" sz="quarter" idx="12"/>
          </p:nvPr>
        </p:nvSpPr>
        <p:spPr/>
        <p:txBody>
          <a:bodyPr/>
          <a:lstStyle/>
          <a:p>
            <a:fld id="{F423C382-6C0A-4337-B16C-E54C913B1417}" type="slidenum">
              <a:rPr lang="en-GB" smtClean="0"/>
              <a:t>‹#›</a:t>
            </a:fld>
            <a:endParaRPr lang="en-GB"/>
          </a:p>
        </p:txBody>
      </p:sp>
    </p:spTree>
    <p:extLst>
      <p:ext uri="{BB962C8B-B14F-4D97-AF65-F5344CB8AC3E}">
        <p14:creationId xmlns:p14="http://schemas.microsoft.com/office/powerpoint/2010/main" val="296103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DC8EC7-DCF0-49FF-A7B8-E797EF0EAA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49A59E-4341-4FA3-81A6-10A74A3A5C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77DF956-D766-4DC0-ABF2-40F8D13930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25/02/2020</a:t>
            </a:r>
            <a:endParaRPr lang="en-GB"/>
          </a:p>
        </p:txBody>
      </p:sp>
      <p:sp>
        <p:nvSpPr>
          <p:cNvPr id="5" name="Footer Placeholder 4">
            <a:extLst>
              <a:ext uri="{FF2B5EF4-FFF2-40B4-BE49-F238E27FC236}">
                <a16:creationId xmlns:a16="http://schemas.microsoft.com/office/drawing/2014/main" id="{6FA4C8A5-696F-4449-A420-CA7C1B9240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E973F453-E937-4A9E-B9C6-8161EBECC3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23C382-6C0A-4337-B16C-E54C913B1417}" type="slidenum">
              <a:rPr lang="en-GB" smtClean="0"/>
              <a:t>‹#›</a:t>
            </a:fld>
            <a:endParaRPr lang="en-GB"/>
          </a:p>
        </p:txBody>
      </p:sp>
    </p:spTree>
    <p:extLst>
      <p:ext uri="{BB962C8B-B14F-4D97-AF65-F5344CB8AC3E}">
        <p14:creationId xmlns:p14="http://schemas.microsoft.com/office/powerpoint/2010/main" val="2890392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0000" y="180000"/>
            <a:ext cx="11232000" cy="720000"/>
          </a:xfrm>
          <a:prstGeom prst="rect">
            <a:avLst/>
          </a:prstGeom>
        </p:spPr>
        <p:txBody>
          <a:bodyPr vert="horz" lIns="0" tIns="0" rIns="0" bIns="0" rtlCol="0" anchor="t" anchorCtr="0">
            <a:normAutofit/>
          </a:bodyPr>
          <a:lstStyle/>
          <a:p>
            <a:r>
              <a:rPr lang="en-GB"/>
              <a:t>Click to edit Master title style</a:t>
            </a:r>
            <a:endParaRPr lang="en-US" dirty="0"/>
          </a:p>
        </p:txBody>
      </p:sp>
      <p:sp>
        <p:nvSpPr>
          <p:cNvPr id="3" name="Text Placeholder 2"/>
          <p:cNvSpPr>
            <a:spLocks noGrp="1"/>
          </p:cNvSpPr>
          <p:nvPr>
            <p:ph type="body" idx="1"/>
          </p:nvPr>
        </p:nvSpPr>
        <p:spPr>
          <a:xfrm>
            <a:off x="480000" y="1089220"/>
            <a:ext cx="11232000" cy="4856400"/>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80000" y="6498000"/>
            <a:ext cx="960000"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pPr defTabSz="457200"/>
            <a:r>
              <a:rPr lang="en-US">
                <a:solidFill>
                  <a:srgbClr val="0A2D50"/>
                </a:solidFill>
              </a:rPr>
              <a:t>25/02/2020</a:t>
            </a:r>
            <a:endParaRPr lang="en-US" dirty="0">
              <a:solidFill>
                <a:srgbClr val="0A2D50"/>
              </a:solidFill>
            </a:endParaRPr>
          </a:p>
        </p:txBody>
      </p:sp>
      <p:sp>
        <p:nvSpPr>
          <p:cNvPr id="5" name="Footer Placeholder 4"/>
          <p:cNvSpPr>
            <a:spLocks noGrp="1"/>
          </p:cNvSpPr>
          <p:nvPr>
            <p:ph type="ftr" sz="quarter" idx="3"/>
          </p:nvPr>
        </p:nvSpPr>
        <p:spPr>
          <a:xfrm>
            <a:off x="1440000" y="6498000"/>
            <a:ext cx="9312000"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pPr defTabSz="457200"/>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4"/>
          </p:nvPr>
        </p:nvSpPr>
        <p:spPr>
          <a:xfrm>
            <a:off x="10752000" y="6498000"/>
            <a:ext cx="960000" cy="360000"/>
          </a:xfrm>
          <a:prstGeom prst="rect">
            <a:avLst/>
          </a:prstGeom>
        </p:spPr>
        <p:txBody>
          <a:bodyPr vert="horz" lIns="91440" tIns="0" rIns="0" bIns="0" rtlCol="0" anchor="t" anchorCtr="0"/>
          <a:lstStyle>
            <a:lvl1pPr algn="r">
              <a:defRPr sz="1000">
                <a:solidFill>
                  <a:schemeClr val="tx2"/>
                </a:solidFill>
                <a:latin typeface="Georgia"/>
                <a:cs typeface="Georgia"/>
              </a:defRPr>
            </a:lvl1pPr>
          </a:lstStyle>
          <a:p>
            <a:pPr defTabSz="457200"/>
            <a:fld id="{8A04D54F-FA85-F344-8424-FB00D2AE8D01}" type="slidenum">
              <a:rPr lang="en-US" smtClean="0">
                <a:solidFill>
                  <a:srgbClr val="0A2D50"/>
                </a:solidFill>
              </a:rPr>
              <a:pPr defTabSz="457200"/>
              <a:t>‹#›</a:t>
            </a:fld>
            <a:endParaRPr lang="en-US" dirty="0">
              <a:solidFill>
                <a:srgbClr val="0A2D50"/>
              </a:solidFill>
            </a:endParaRPr>
          </a:p>
        </p:txBody>
      </p:sp>
    </p:spTree>
    <p:extLst>
      <p:ext uri="{BB962C8B-B14F-4D97-AF65-F5344CB8AC3E}">
        <p14:creationId xmlns:p14="http://schemas.microsoft.com/office/powerpoint/2010/main" val="413241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ransition>
    <p:fade/>
  </p:transition>
  <p:hf hdr="0" dt="0"/>
  <p:txStyles>
    <p:titleStyle>
      <a:lvl1pPr algn="l" defTabSz="457200" rtl="0" eaLnBrk="1" latinLnBrk="0" hangingPunct="1">
        <a:spcBef>
          <a:spcPct val="0"/>
        </a:spcBef>
        <a:buNone/>
        <a:defRPr sz="3200" kern="1200">
          <a:solidFill>
            <a:srgbClr val="0A2D50"/>
          </a:solidFill>
          <a:latin typeface="Impact"/>
          <a:ea typeface="+mj-ea"/>
          <a:cs typeface="Impact"/>
        </a:defRPr>
      </a:lvl1pPr>
    </p:titleStyle>
    <p:bodyStyle>
      <a:lvl1pPr marL="26987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1pPr>
      <a:lvl2pPr marL="53975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2pPr>
      <a:lvl3pPr marL="80962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3pPr>
      <a:lvl4pPr marL="107950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4pPr>
      <a:lvl5pPr marL="1341438" indent="-261938"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AA72C-F0D7-4609-8C96-156C24A5EFC6}"/>
              </a:ext>
            </a:extLst>
          </p:cNvPr>
          <p:cNvSpPr>
            <a:spLocks noGrp="1"/>
          </p:cNvSpPr>
          <p:nvPr>
            <p:ph type="ctrTitle"/>
          </p:nvPr>
        </p:nvSpPr>
        <p:spPr/>
        <p:txBody>
          <a:bodyPr>
            <a:normAutofit fontScale="90000"/>
          </a:bodyPr>
          <a:lstStyle/>
          <a:p>
            <a:r>
              <a:rPr lang="en-GB" dirty="0">
                <a:ln>
                  <a:solidFill>
                    <a:sysClr val="windowText" lastClr="000000"/>
                  </a:solidFill>
                </a:ln>
                <a:effectLst>
                  <a:outerShdw blurRad="50800" dist="38100" dir="2700000" algn="tl" rotWithShape="0">
                    <a:prstClr val="black">
                      <a:alpha val="40000"/>
                    </a:prstClr>
                  </a:outerShdw>
                </a:effectLst>
              </a:rPr>
              <a:t>QA Techniques: Testing: Release and User Testing</a:t>
            </a:r>
          </a:p>
        </p:txBody>
      </p:sp>
      <p:sp>
        <p:nvSpPr>
          <p:cNvPr id="3" name="Subtitle 2">
            <a:extLst>
              <a:ext uri="{FF2B5EF4-FFF2-40B4-BE49-F238E27FC236}">
                <a16:creationId xmlns:a16="http://schemas.microsoft.com/office/drawing/2014/main" id="{219E3120-BB45-4016-93F7-2FFBDFD1FD5E}"/>
              </a:ext>
            </a:extLst>
          </p:cNvPr>
          <p:cNvSpPr>
            <a:spLocks noGrp="1"/>
          </p:cNvSpPr>
          <p:nvPr>
            <p:ph type="subTitle" idx="1"/>
          </p:nvPr>
        </p:nvSpPr>
        <p:spPr/>
        <p:txBody>
          <a:bodyPr/>
          <a:lstStyle/>
          <a:p>
            <a:r>
              <a:rPr lang="en-GB" dirty="0"/>
              <a:t>Dr Steffen Zschaler</a:t>
            </a:r>
          </a:p>
        </p:txBody>
      </p:sp>
    </p:spTree>
    <p:extLst>
      <p:ext uri="{BB962C8B-B14F-4D97-AF65-F5344CB8AC3E}">
        <p14:creationId xmlns:p14="http://schemas.microsoft.com/office/powerpoint/2010/main" val="14809639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Release testing</a:t>
            </a:r>
            <a:endParaRPr lang="en-US" dirty="0"/>
          </a:p>
        </p:txBody>
      </p:sp>
      <p:sp>
        <p:nvSpPr>
          <p:cNvPr id="3" name="Content Placeholder 2"/>
          <p:cNvSpPr>
            <a:spLocks noGrp="1"/>
          </p:cNvSpPr>
          <p:nvPr>
            <p:ph idx="1"/>
          </p:nvPr>
        </p:nvSpPr>
        <p:spPr/>
        <p:txBody>
          <a:bodyPr>
            <a:normAutofit/>
          </a:bodyPr>
          <a:lstStyle/>
          <a:p>
            <a:r>
              <a:rPr lang="en-US" dirty="0"/>
              <a:t>Testing a particular release that is intended for use outside of the development team</a:t>
            </a:r>
          </a:p>
          <a:p>
            <a:endParaRPr lang="en-GB" dirty="0"/>
          </a:p>
          <a:p>
            <a:r>
              <a:rPr lang="en-US" dirty="0"/>
              <a:t>Primary goal: convince supplier that system is good enough for use</a:t>
            </a:r>
            <a:endParaRPr lang="en-GB" dirty="0"/>
          </a:p>
          <a:p>
            <a:pPr lvl="1"/>
            <a:r>
              <a:rPr lang="en-US" dirty="0"/>
              <a:t>Show system delivers its specified functionality, performance and dependability, and does not fail during normal use</a:t>
            </a:r>
            <a:endParaRPr lang="en-GB" dirty="0"/>
          </a:p>
          <a:p>
            <a:pPr marL="342900" lvl="1" indent="-342900">
              <a:buFontTx/>
              <a:buChar char="-"/>
            </a:pPr>
            <a:endParaRPr lang="en-GB" dirty="0"/>
          </a:p>
          <a:p>
            <a:r>
              <a:rPr lang="en-US" dirty="0"/>
              <a:t>Usually a black-box testing process where tests are only derived from the system specification</a:t>
            </a:r>
          </a:p>
          <a:p>
            <a:endParaRPr lang="en-US" dirty="0"/>
          </a:p>
          <a:p>
            <a:r>
              <a:rPr lang="en-US" dirty="0"/>
              <a:t>A form of system testing, but:</a:t>
            </a:r>
          </a:p>
          <a:p>
            <a:pPr marL="179388" lvl="1" indent="-179388">
              <a:buFontTx/>
              <a:buChar char="-"/>
            </a:pPr>
            <a:r>
              <a:rPr lang="en-US" dirty="0"/>
              <a:t>A separate team that has not been involved in the system development</a:t>
            </a:r>
          </a:p>
          <a:p>
            <a:pPr marL="179388" lvl="1" indent="-179388">
              <a:buFontTx/>
              <a:buChar char="-"/>
            </a:pPr>
            <a:r>
              <a:rPr lang="en-US" dirty="0"/>
              <a:t>System testing focuses on discovering bugs (defect testing). Release testing checks system meets requirements and is good enough for external use (validation testing).</a:t>
            </a:r>
            <a:endParaRPr lang="en-GB" dirty="0"/>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34521440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testing</a:t>
            </a:r>
          </a:p>
        </p:txBody>
      </p:sp>
      <p:sp>
        <p:nvSpPr>
          <p:cNvPr id="3" name="Content Placeholder 2"/>
          <p:cNvSpPr>
            <a:spLocks noGrp="1"/>
          </p:cNvSpPr>
          <p:nvPr>
            <p:ph idx="1"/>
          </p:nvPr>
        </p:nvSpPr>
        <p:spPr/>
        <p:txBody>
          <a:bodyPr>
            <a:normAutofit fontScale="92500" lnSpcReduction="20000"/>
          </a:bodyPr>
          <a:lstStyle/>
          <a:p>
            <a:r>
              <a:rPr lang="en-US" dirty="0"/>
              <a:t>Users or customers provide input and advice on system testing</a:t>
            </a:r>
          </a:p>
          <a:p>
            <a:endParaRPr lang="en-US" dirty="0"/>
          </a:p>
          <a:p>
            <a:r>
              <a:rPr lang="en-US" dirty="0"/>
              <a:t>Essential, even when comprehensive system and release testing have been carried out</a:t>
            </a:r>
          </a:p>
          <a:p>
            <a:pPr marL="179388" lvl="1" indent="-179388">
              <a:buFontTx/>
              <a:buChar char="-"/>
            </a:pPr>
            <a:r>
              <a:rPr lang="en-US" dirty="0"/>
              <a:t>Influences from the user’s working environment have a major effect on the reliability, performance, usability and robustness of a system</a:t>
            </a:r>
          </a:p>
          <a:p>
            <a:pPr marL="179388" lvl="1" indent="-179388">
              <a:buFontTx/>
              <a:buChar char="-"/>
            </a:pPr>
            <a:r>
              <a:rPr lang="en-US" dirty="0"/>
              <a:t>Cannot be replicated in a testing environment</a:t>
            </a:r>
          </a:p>
          <a:p>
            <a:pPr marL="179388" lvl="1" indent="-179388">
              <a:buFontTx/>
              <a:buChar char="-"/>
            </a:pPr>
            <a:endParaRPr lang="en-US" dirty="0"/>
          </a:p>
          <a:p>
            <a:r>
              <a:rPr lang="en-US" dirty="0"/>
              <a:t>Types of user testing</a:t>
            </a:r>
          </a:p>
          <a:p>
            <a:pPr lvl="1"/>
            <a:r>
              <a:rPr lang="en-US" b="1" dirty="0"/>
              <a:t>Alpha testing</a:t>
            </a:r>
          </a:p>
          <a:p>
            <a:pPr marL="449263" lvl="2" indent="-179388">
              <a:buFontTx/>
              <a:buChar char="-"/>
            </a:pPr>
            <a:r>
              <a:rPr lang="en-US" dirty="0"/>
              <a:t>Users of the software work with the development team to test the software at the developer’s site</a:t>
            </a:r>
            <a:endParaRPr lang="en-GB" dirty="0"/>
          </a:p>
          <a:p>
            <a:pPr lvl="1"/>
            <a:r>
              <a:rPr lang="en-US" b="1" dirty="0"/>
              <a:t>Beta testing</a:t>
            </a:r>
          </a:p>
          <a:p>
            <a:pPr marL="449263" lvl="2" indent="-179388">
              <a:buFontTx/>
              <a:buChar char="-"/>
            </a:pPr>
            <a:r>
              <a:rPr lang="en-US" dirty="0"/>
              <a:t>A release of the software is made available to users to allow them to experiment and to raise problems that they discover with the system developers</a:t>
            </a:r>
            <a:endParaRPr lang="en-GB" dirty="0"/>
          </a:p>
          <a:p>
            <a:pPr lvl="1"/>
            <a:r>
              <a:rPr lang="en-US" b="1" dirty="0"/>
              <a:t>Acceptance testing</a:t>
            </a:r>
          </a:p>
          <a:p>
            <a:pPr marL="449263" lvl="2" indent="-179388">
              <a:buFontTx/>
              <a:buChar char="-"/>
            </a:pPr>
            <a:r>
              <a:rPr lang="en-US" dirty="0"/>
              <a:t>Customers test a system to decide whether or not it is ready to be accepted from the system developers and deployed in the customer environment. Primarily for custom systems.</a:t>
            </a:r>
            <a:endParaRPr lang="en-GB" dirty="0"/>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3763378998"/>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CL UPDATE v4 4x3">
  <a:themeElements>
    <a:clrScheme name="KCL">
      <a:dk1>
        <a:sysClr val="windowText" lastClr="000000"/>
      </a:dk1>
      <a:lt1>
        <a:sysClr val="window" lastClr="FFFFFF"/>
      </a:lt1>
      <a:dk2>
        <a:srgbClr val="0A2D50"/>
      </a:dk2>
      <a:lt2>
        <a:srgbClr val="CDD7DC"/>
      </a:lt2>
      <a:accent1>
        <a:srgbClr val="E2231A"/>
      </a:accent1>
      <a:accent2>
        <a:srgbClr val="FF5F05"/>
      </a:accent2>
      <a:accent3>
        <a:srgbClr val="F5B90F"/>
      </a:accent3>
      <a:accent4>
        <a:srgbClr val="C8E128"/>
      </a:accent4>
      <a:accent5>
        <a:srgbClr val="009EA0"/>
      </a:accent5>
      <a:accent6>
        <a:srgbClr val="005AD2"/>
      </a:accent6>
      <a:hlink>
        <a:srgbClr val="E2231A"/>
      </a:hlink>
      <a:folHlink>
        <a:srgbClr val="E2231A"/>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626</Words>
  <Application>Microsoft Office PowerPoint</Application>
  <PresentationFormat>Widescreen</PresentationFormat>
  <Paragraphs>65</Paragraphs>
  <Slides>3</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vt:i4>
      </vt:variant>
    </vt:vector>
  </HeadingPairs>
  <TitlesOfParts>
    <vt:vector size="10" baseType="lpstr">
      <vt:lpstr>Arial</vt:lpstr>
      <vt:lpstr>Calibri</vt:lpstr>
      <vt:lpstr>Calibri Light</vt:lpstr>
      <vt:lpstr>Georgia</vt:lpstr>
      <vt:lpstr>Impact</vt:lpstr>
      <vt:lpstr>Office Theme</vt:lpstr>
      <vt:lpstr>KCL UPDATE v4 4x3</vt:lpstr>
      <vt:lpstr>QA Techniques: Testing: Release and User Testing</vt:lpstr>
      <vt:lpstr>Release testing</vt:lpstr>
      <vt:lpstr>User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 Techniques: Testing: Release and User Testing</dc:title>
  <dc:creator>Zschaler, Steffen</dc:creator>
  <cp:lastModifiedBy>Zschaler, Steffen</cp:lastModifiedBy>
  <cp:revision>1</cp:revision>
  <dcterms:created xsi:type="dcterms:W3CDTF">2021-02-12T12:00:41Z</dcterms:created>
  <dcterms:modified xsi:type="dcterms:W3CDTF">2021-02-15T17:10:14Z</dcterms:modified>
</cp:coreProperties>
</file>