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0"/>
  </p:notesMasterIdLst>
  <p:sldIdLst>
    <p:sldId id="323" r:id="rId3"/>
    <p:sldId id="304" r:id="rId4"/>
    <p:sldId id="305" r:id="rId5"/>
    <p:sldId id="302" r:id="rId6"/>
    <p:sldId id="319" r:id="rId7"/>
    <p:sldId id="322" r:id="rId8"/>
    <p:sldId id="32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B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6BD190-D285-4946-BDA9-CD22979B45B9}" v="25" dt="2021-02-19T15:05:17.9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7299" autoAdjust="0"/>
  </p:normalViewPr>
  <p:slideViewPr>
    <p:cSldViewPr snapToGrid="0">
      <p:cViewPr varScale="1">
        <p:scale>
          <a:sx n="59" d="100"/>
          <a:sy n="59" d="100"/>
        </p:scale>
        <p:origin x="24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schaler, Steffen" userId="130a91b6-43d4-46e6-aee6-e1bfbc1915e3" providerId="ADAL" clId="{826BD190-D285-4946-BDA9-CD22979B45B9}"/>
    <pc:docChg chg="undo custSel addSld delSld modSld">
      <pc:chgData name="Zschaler, Steffen" userId="130a91b6-43d4-46e6-aee6-e1bfbc1915e3" providerId="ADAL" clId="{826BD190-D285-4946-BDA9-CD22979B45B9}" dt="2021-02-19T15:14:24.169" v="5044" actId="20577"/>
      <pc:docMkLst>
        <pc:docMk/>
      </pc:docMkLst>
      <pc:sldChg chg="addSp delSp modSp add del mod modAnim modNotesTx">
        <pc:chgData name="Zschaler, Steffen" userId="130a91b6-43d4-46e6-aee6-e1bfbc1915e3" providerId="ADAL" clId="{826BD190-D285-4946-BDA9-CD22979B45B9}" dt="2021-02-19T15:03:22.291" v="2761" actId="478"/>
        <pc:sldMkLst>
          <pc:docMk/>
          <pc:sldMk cId="3831367608" sldId="302"/>
        </pc:sldMkLst>
        <pc:spChg chg="add mod">
          <ac:chgData name="Zschaler, Steffen" userId="130a91b6-43d4-46e6-aee6-e1bfbc1915e3" providerId="ADAL" clId="{826BD190-D285-4946-BDA9-CD22979B45B9}" dt="2021-02-19T14:54:59.748" v="1490" actId="14100"/>
          <ac:spMkLst>
            <pc:docMk/>
            <pc:sldMk cId="3831367608" sldId="302"/>
            <ac:spMk id="3" creationId="{16987720-3B79-456F-88FF-871DF4FDE4EB}"/>
          </ac:spMkLst>
        </pc:spChg>
        <pc:spChg chg="add mod">
          <ac:chgData name="Zschaler, Steffen" userId="130a91b6-43d4-46e6-aee6-e1bfbc1915e3" providerId="ADAL" clId="{826BD190-D285-4946-BDA9-CD22979B45B9}" dt="2021-02-19T14:56:08.879" v="1508" actId="206"/>
          <ac:spMkLst>
            <pc:docMk/>
            <pc:sldMk cId="3831367608" sldId="302"/>
            <ac:spMk id="8" creationId="{3626D682-A64E-40F9-AD5D-1317EA3ECD9D}"/>
          </ac:spMkLst>
        </pc:spChg>
        <pc:spChg chg="add mod">
          <ac:chgData name="Zschaler, Steffen" userId="130a91b6-43d4-46e6-aee6-e1bfbc1915e3" providerId="ADAL" clId="{826BD190-D285-4946-BDA9-CD22979B45B9}" dt="2021-02-19T14:54:41.509" v="1487" actId="2085"/>
          <ac:spMkLst>
            <pc:docMk/>
            <pc:sldMk cId="3831367608" sldId="302"/>
            <ac:spMk id="9" creationId="{03781AD1-1264-4E03-857E-3EBE6D665A7F}"/>
          </ac:spMkLst>
        </pc:spChg>
        <pc:spChg chg="add mod">
          <ac:chgData name="Zschaler, Steffen" userId="130a91b6-43d4-46e6-aee6-e1bfbc1915e3" providerId="ADAL" clId="{826BD190-D285-4946-BDA9-CD22979B45B9}" dt="2021-02-19T14:54:46.333" v="1489" actId="1036"/>
          <ac:spMkLst>
            <pc:docMk/>
            <pc:sldMk cId="3831367608" sldId="302"/>
            <ac:spMk id="10" creationId="{FAC18484-B502-484A-92BD-3F02458479AD}"/>
          </ac:spMkLst>
        </pc:spChg>
        <pc:spChg chg="add mod">
          <ac:chgData name="Zschaler, Steffen" userId="130a91b6-43d4-46e6-aee6-e1bfbc1915e3" providerId="ADAL" clId="{826BD190-D285-4946-BDA9-CD22979B45B9}" dt="2021-02-19T14:54:41.509" v="1487" actId="2085"/>
          <ac:spMkLst>
            <pc:docMk/>
            <pc:sldMk cId="3831367608" sldId="302"/>
            <ac:spMk id="11" creationId="{98362272-E661-46DF-9764-C41E94980DCD}"/>
          </ac:spMkLst>
        </pc:spChg>
        <pc:spChg chg="add mod">
          <ac:chgData name="Zschaler, Steffen" userId="130a91b6-43d4-46e6-aee6-e1bfbc1915e3" providerId="ADAL" clId="{826BD190-D285-4946-BDA9-CD22979B45B9}" dt="2021-02-19T14:54:41.509" v="1487" actId="2085"/>
          <ac:spMkLst>
            <pc:docMk/>
            <pc:sldMk cId="3831367608" sldId="302"/>
            <ac:spMk id="12" creationId="{7C15C1FE-FF53-4705-895C-1A77D10FB3E5}"/>
          </ac:spMkLst>
        </pc:spChg>
        <pc:spChg chg="del">
          <ac:chgData name="Zschaler, Steffen" userId="130a91b6-43d4-46e6-aee6-e1bfbc1915e3" providerId="ADAL" clId="{826BD190-D285-4946-BDA9-CD22979B45B9}" dt="2021-02-19T15:03:22.291" v="2761" actId="478"/>
          <ac:spMkLst>
            <pc:docMk/>
            <pc:sldMk cId="3831367608" sldId="302"/>
            <ac:spMk id="13" creationId="{00000000-0000-0000-0000-000000000000}"/>
          </ac:spMkLst>
        </pc:spChg>
        <pc:picChg chg="mod">
          <ac:chgData name="Zschaler, Steffen" userId="130a91b6-43d4-46e6-aee6-e1bfbc1915e3" providerId="ADAL" clId="{826BD190-D285-4946-BDA9-CD22979B45B9}" dt="2021-02-19T14:53:11.477" v="1471" actId="1076"/>
          <ac:picMkLst>
            <pc:docMk/>
            <pc:sldMk cId="3831367608" sldId="302"/>
            <ac:picMk id="14" creationId="{00000000-0000-0000-0000-000000000000}"/>
          </ac:picMkLst>
        </pc:picChg>
      </pc:sldChg>
      <pc:sldChg chg="modSp add del mod modTransition modNotesTx">
        <pc:chgData name="Zschaler, Steffen" userId="130a91b6-43d4-46e6-aee6-e1bfbc1915e3" providerId="ADAL" clId="{826BD190-D285-4946-BDA9-CD22979B45B9}" dt="2021-02-19T14:49:16.479" v="780" actId="20577"/>
        <pc:sldMkLst>
          <pc:docMk/>
          <pc:sldMk cId="1270154709" sldId="304"/>
        </pc:sldMkLst>
        <pc:spChg chg="mod">
          <ac:chgData name="Zschaler, Steffen" userId="130a91b6-43d4-46e6-aee6-e1bfbc1915e3" providerId="ADAL" clId="{826BD190-D285-4946-BDA9-CD22979B45B9}" dt="2021-02-12T12:29:12.838" v="5"/>
          <ac:spMkLst>
            <pc:docMk/>
            <pc:sldMk cId="1270154709" sldId="304"/>
            <ac:spMk id="3" creationId="{00000000-0000-0000-0000-000000000000}"/>
          </ac:spMkLst>
        </pc:spChg>
      </pc:sldChg>
      <pc:sldChg chg="modSp add del mod modTransition modNotesTx">
        <pc:chgData name="Zschaler, Steffen" userId="130a91b6-43d4-46e6-aee6-e1bfbc1915e3" providerId="ADAL" clId="{826BD190-D285-4946-BDA9-CD22979B45B9}" dt="2021-02-19T14:51:03.838" v="1222" actId="20577"/>
        <pc:sldMkLst>
          <pc:docMk/>
          <pc:sldMk cId="1437355910" sldId="305"/>
        </pc:sldMkLst>
        <pc:spChg chg="mod">
          <ac:chgData name="Zschaler, Steffen" userId="130a91b6-43d4-46e6-aee6-e1bfbc1915e3" providerId="ADAL" clId="{826BD190-D285-4946-BDA9-CD22979B45B9}" dt="2021-02-12T12:29:12.838" v="5"/>
          <ac:spMkLst>
            <pc:docMk/>
            <pc:sldMk cId="1437355910" sldId="305"/>
            <ac:spMk id="3" creationId="{00000000-0000-0000-0000-000000000000}"/>
          </ac:spMkLst>
        </pc:spChg>
      </pc:sldChg>
      <pc:sldChg chg="add del modTransition modNotesTx">
        <pc:chgData name="Zschaler, Steffen" userId="130a91b6-43d4-46e6-aee6-e1bfbc1915e3" providerId="ADAL" clId="{826BD190-D285-4946-BDA9-CD22979B45B9}" dt="2021-02-19T15:05:42.938" v="2925" actId="113"/>
        <pc:sldMkLst>
          <pc:docMk/>
          <pc:sldMk cId="573800413" sldId="319"/>
        </pc:sldMkLst>
      </pc:sldChg>
      <pc:sldChg chg="add del modTransition modNotesTx">
        <pc:chgData name="Zschaler, Steffen" userId="130a91b6-43d4-46e6-aee6-e1bfbc1915e3" providerId="ADAL" clId="{826BD190-D285-4946-BDA9-CD22979B45B9}" dt="2021-02-19T15:14:24.169" v="5044" actId="20577"/>
        <pc:sldMkLst>
          <pc:docMk/>
          <pc:sldMk cId="488508201" sldId="320"/>
        </pc:sldMkLst>
      </pc:sldChg>
      <pc:sldChg chg="modSp add del mod modTransition modNotesTx">
        <pc:chgData name="Zschaler, Steffen" userId="130a91b6-43d4-46e6-aee6-e1bfbc1915e3" providerId="ADAL" clId="{826BD190-D285-4946-BDA9-CD22979B45B9}" dt="2021-02-19T15:09:49.849" v="4118" actId="20577"/>
        <pc:sldMkLst>
          <pc:docMk/>
          <pc:sldMk cId="419125111" sldId="322"/>
        </pc:sldMkLst>
        <pc:spChg chg="mod">
          <ac:chgData name="Zschaler, Steffen" userId="130a91b6-43d4-46e6-aee6-e1bfbc1915e3" providerId="ADAL" clId="{826BD190-D285-4946-BDA9-CD22979B45B9}" dt="2021-02-12T12:29:12.838" v="5"/>
          <ac:spMkLst>
            <pc:docMk/>
            <pc:sldMk cId="419125111" sldId="322"/>
            <ac:spMk id="3" creationId="{00000000-0000-0000-0000-000000000000}"/>
          </ac:spMkLst>
        </pc:spChg>
      </pc:sldChg>
      <pc:sldChg chg="modSp new mod modNotesTx">
        <pc:chgData name="Zschaler, Steffen" userId="130a91b6-43d4-46e6-aee6-e1bfbc1915e3" providerId="ADAL" clId="{826BD190-D285-4946-BDA9-CD22979B45B9}" dt="2021-02-19T14:45:32.734" v="200" actId="20577"/>
        <pc:sldMkLst>
          <pc:docMk/>
          <pc:sldMk cId="4058317612" sldId="323"/>
        </pc:sldMkLst>
        <pc:spChg chg="mod">
          <ac:chgData name="Zschaler, Steffen" userId="130a91b6-43d4-46e6-aee6-e1bfbc1915e3" providerId="ADAL" clId="{826BD190-D285-4946-BDA9-CD22979B45B9}" dt="2021-02-12T12:30:11.468" v="60" actId="14838"/>
          <ac:spMkLst>
            <pc:docMk/>
            <pc:sldMk cId="4058317612" sldId="323"/>
            <ac:spMk id="2" creationId="{E8FC7922-4267-4DD9-BC05-C30C565ACF21}"/>
          </ac:spMkLst>
        </pc:spChg>
        <pc:spChg chg="mod">
          <ac:chgData name="Zschaler, Steffen" userId="130a91b6-43d4-46e6-aee6-e1bfbc1915e3" providerId="ADAL" clId="{826BD190-D285-4946-BDA9-CD22979B45B9}" dt="2021-02-12T12:30:05.311" v="58" actId="20577"/>
          <ac:spMkLst>
            <pc:docMk/>
            <pc:sldMk cId="4058317612" sldId="323"/>
            <ac:spMk id="3" creationId="{C7B7A864-184E-4236-9E28-284EB906E4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F47382-6FBD-49BF-9D6D-E7048F075D5F}" type="datetimeFigureOut">
              <a:rPr lang="en-GB" smtClean="0"/>
              <a:t>19/02/2021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AB03A3-15ED-4FA6-AE4F-3EA4F2C6018E}" type="slidenum">
              <a:rPr lang="en-GB" smtClean="0"/>
              <a:t>‹#›</a:t>
            </a:fld>
            <a:endParaRPr lang="en-GB"/>
          </a:p>
        </p:txBody>
      </p:sp>
    </p:spTree>
    <p:extLst>
      <p:ext uri="{BB962C8B-B14F-4D97-AF65-F5344CB8AC3E}">
        <p14:creationId xmlns:p14="http://schemas.microsoft.com/office/powerpoint/2010/main" val="4025440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&lt;CTRL-SHIFT-HOME&gt;&lt;CTRL-SHIFT-2&gt;</a:t>
            </a:r>
          </a:p>
          <a:p>
            <a:endParaRPr lang="en-GB" dirty="0"/>
          </a:p>
          <a:p>
            <a:r>
              <a:rPr lang="en-GB" dirty="0"/>
              <a:t>Welcome. Let us briefly look at the things to consider when trying to scale agile to larger projects.</a:t>
            </a:r>
          </a:p>
        </p:txBody>
      </p:sp>
      <p:sp>
        <p:nvSpPr>
          <p:cNvPr id="4" name="Slide Number Placeholder 3"/>
          <p:cNvSpPr>
            <a:spLocks noGrp="1"/>
          </p:cNvSpPr>
          <p:nvPr>
            <p:ph type="sldNum" sz="quarter" idx="5"/>
          </p:nvPr>
        </p:nvSpPr>
        <p:spPr/>
        <p:txBody>
          <a:bodyPr/>
          <a:lstStyle/>
          <a:p>
            <a:fld id="{4BAB03A3-15ED-4FA6-AE4F-3EA4F2C6018E}" type="slidenum">
              <a:rPr lang="en-GB" smtClean="0"/>
              <a:t>1</a:t>
            </a:fld>
            <a:endParaRPr lang="en-GB"/>
          </a:p>
        </p:txBody>
      </p:sp>
    </p:spTree>
    <p:extLst>
      <p:ext uri="{BB962C8B-B14F-4D97-AF65-F5344CB8AC3E}">
        <p14:creationId xmlns:p14="http://schemas.microsoft.com/office/powerpoint/2010/main" val="3916755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Agile methods are very successful for small and medium-sized projects where co-located small teams (of up to 7 people) can do all of the work.</a:t>
            </a:r>
          </a:p>
          <a:p>
            <a:endParaRPr lang="en-GB" dirty="0"/>
          </a:p>
          <a:p>
            <a:r>
              <a:rPr lang="en-GB" dirty="0"/>
              <a:t>This is because in teams of this size, it is still possible for everyone to maintain some oversight of what the whole team is doing.</a:t>
            </a:r>
          </a:p>
          <a:p>
            <a:endParaRPr lang="en-GB" dirty="0"/>
          </a:p>
          <a:p>
            <a:r>
              <a:rPr lang="en-GB" dirty="0"/>
              <a:t>As projects grow larger, teams of this size become too small to make sufficient progress. </a:t>
            </a:r>
          </a:p>
          <a:p>
            <a:r>
              <a:rPr lang="en-GB" dirty="0"/>
              <a:t>We may need to work with larger teams or with multiple development teams. In addition, not everybody (including in the same team) may be able to work in the same location.</a:t>
            </a:r>
          </a:p>
        </p:txBody>
      </p:sp>
      <p:sp>
        <p:nvSpPr>
          <p:cNvPr id="4" name="Slide Number Placeholder 3"/>
          <p:cNvSpPr>
            <a:spLocks noGrp="1"/>
          </p:cNvSpPr>
          <p:nvPr>
            <p:ph type="sldNum" sz="quarter" idx="5"/>
          </p:nvPr>
        </p:nvSpPr>
        <p:spPr/>
        <p:txBody>
          <a:bodyPr/>
          <a:lstStyle/>
          <a:p>
            <a:fld id="{4BAB03A3-15ED-4FA6-AE4F-3EA4F2C6018E}" type="slidenum">
              <a:rPr lang="en-GB" smtClean="0"/>
              <a:t>2</a:t>
            </a:fld>
            <a:endParaRPr lang="en-GB"/>
          </a:p>
        </p:txBody>
      </p:sp>
    </p:spTree>
    <p:extLst>
      <p:ext uri="{BB962C8B-B14F-4D97-AF65-F5344CB8AC3E}">
        <p14:creationId xmlns:p14="http://schemas.microsoft.com/office/powerpoint/2010/main" val="4272008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differentiate the ideas of “scaling up” and “scaling out”. The former is about building larger software in an agile way, while the latter is about incrementally replacing more and more of traditional software development with an agile approach across an organisation.</a:t>
            </a:r>
          </a:p>
          <a:p>
            <a:endParaRPr lang="en-GB" dirty="0"/>
          </a:p>
          <a:p>
            <a:r>
              <a:rPr lang="en-GB" dirty="0"/>
              <a:t>In every case, we aim to maintain the benefits of agile, such as flexible planning, frequent releases and good team communication. This is challenging.</a:t>
            </a:r>
          </a:p>
        </p:txBody>
      </p:sp>
      <p:sp>
        <p:nvSpPr>
          <p:cNvPr id="4" name="Slide Number Placeholder 3"/>
          <p:cNvSpPr>
            <a:spLocks noGrp="1"/>
          </p:cNvSpPr>
          <p:nvPr>
            <p:ph type="sldNum" sz="quarter" idx="5"/>
          </p:nvPr>
        </p:nvSpPr>
        <p:spPr/>
        <p:txBody>
          <a:bodyPr/>
          <a:lstStyle/>
          <a:p>
            <a:fld id="{4BAB03A3-15ED-4FA6-AE4F-3EA4F2C6018E}" type="slidenum">
              <a:rPr lang="en-GB" smtClean="0"/>
              <a:t>3</a:t>
            </a:fld>
            <a:endParaRPr lang="en-GB"/>
          </a:p>
        </p:txBody>
      </p:sp>
    </p:spTree>
    <p:extLst>
      <p:ext uri="{BB962C8B-B14F-4D97-AF65-F5344CB8AC3E}">
        <p14:creationId xmlns:p14="http://schemas.microsoft.com/office/powerpoint/2010/main" val="3360603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first look at some of the factors involved when not everyone can work in the same location. This requires a distributed agile process.</a:t>
            </a:r>
          </a:p>
          <a:p>
            <a:endParaRPr lang="en-GB" dirty="0"/>
          </a:p>
          <a:p>
            <a:r>
              <a:rPr lang="en-GB" dirty="0"/>
              <a:t>Here are some points to consider when distributing a Scrum-based process:</a:t>
            </a:r>
          </a:p>
          <a:p>
            <a:pPr marL="228600" indent="-228600">
              <a:buAutoNum type="arabicPeriod"/>
            </a:pPr>
            <a:r>
              <a:rPr lang="en-GB" dirty="0"/>
              <a:t>&lt;ANIMATE&gt; Moving the scrum master away from the development team can be problematic as (s)he then can struggle to maintain awareness of everyday problems.</a:t>
            </a:r>
          </a:p>
          <a:p>
            <a:pPr marL="228600" indent="-228600">
              <a:buAutoNum type="arabicPeriod"/>
            </a:pPr>
            <a:r>
              <a:rPr lang="en-GB" dirty="0"/>
              <a:t>&lt;ANIMATE&gt; It’s OK for the product owner not to be based on the development site, but there should be reasonably frequent in-person visits to build up trust.</a:t>
            </a:r>
          </a:p>
          <a:p>
            <a:pPr marL="228600" indent="-228600">
              <a:buAutoNum type="arabicPeriod"/>
            </a:pPr>
            <a:r>
              <a:rPr lang="en-GB" dirty="0"/>
              <a:t>&lt;ANIMATE&gt; Even if not everybody can be in the same room at the same time, real-time communication should be enabled as much as possible. Many teams use Slack as an informal chat channel that also allows for video calls.</a:t>
            </a:r>
          </a:p>
          <a:p>
            <a:pPr marL="228600" indent="-228600">
              <a:buAutoNum type="arabicPeriod"/>
            </a:pPr>
            <a:r>
              <a:rPr lang="en-GB" dirty="0"/>
              <a:t>&lt;ANIMATE&gt; Continuous integration becomes even more important in a distributed setting to ensure everybody is aware of the current state of the product.</a:t>
            </a:r>
          </a:p>
          <a:p>
            <a:pPr marL="228600" indent="-228600">
              <a:buAutoNum type="arabicPeriod"/>
            </a:pPr>
            <a:r>
              <a:rPr lang="en-GB" dirty="0"/>
              <a:t>&lt;ANIMATE&gt; All team members need a carefully constructed </a:t>
            </a:r>
            <a:r>
              <a:rPr lang="en-GB" i="1" dirty="0"/>
              <a:t>and easy to install</a:t>
            </a:r>
            <a:r>
              <a:rPr lang="en-GB" i="0" dirty="0"/>
              <a:t> development environment that is shared between the whole team. The goal is to keep the work as free of friction as possible as there are fewer opportunities to quickly ask a colleague about a problem with the development environment.</a:t>
            </a:r>
          </a:p>
          <a:p>
            <a:pPr marL="228600" indent="-228600">
              <a:buAutoNum type="arabicPeriod"/>
            </a:pPr>
            <a:r>
              <a:rPr lang="en-GB" i="0" dirty="0"/>
              <a:t>&lt;ANIMATE&gt; Where the product owner cannot visit the development team, meetings should be held via video calls to allow both sides to get to know each other in person.</a:t>
            </a:r>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4BAB03A3-15ED-4FA6-AE4F-3EA4F2C6018E}" type="slidenum">
              <a:rPr lang="en-GB" smtClean="0"/>
              <a:t>4</a:t>
            </a:fld>
            <a:endParaRPr lang="en-GB"/>
          </a:p>
        </p:txBody>
      </p:sp>
    </p:spTree>
    <p:extLst>
      <p:ext uri="{BB962C8B-B14F-4D97-AF65-F5344CB8AC3E}">
        <p14:creationId xmlns:p14="http://schemas.microsoft.com/office/powerpoint/2010/main" val="1017630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sz="1200" dirty="0"/>
              <a:t>As systems grow larger, a number of new concerns arise that affect the development process.</a:t>
            </a:r>
          </a:p>
          <a:p>
            <a:pPr marL="0" indent="0">
              <a:buFont typeface="Arial" panose="020B0604020202020204" pitchFamily="34" charset="0"/>
              <a:buNone/>
            </a:pPr>
            <a:endParaRPr lang="en-GB" sz="1200" dirty="0"/>
          </a:p>
          <a:p>
            <a:pPr marL="171450" indent="-171450">
              <a:buFontTx/>
              <a:buChar char="-"/>
            </a:pPr>
            <a:r>
              <a:rPr lang="en-GB" sz="1200" b="1" i="0" dirty="0"/>
              <a:t>Systems of systems:</a:t>
            </a:r>
            <a:r>
              <a:rPr lang="en-GB" sz="1200" dirty="0"/>
              <a:t> Large systems are usually collections of separate, communicating systems, where separate teams develop each system. Frequently, these teams are working in different places, sometimes in different time zones. </a:t>
            </a:r>
          </a:p>
          <a:p>
            <a:pPr marL="171450" indent="-171450">
              <a:buFontTx/>
              <a:buChar char="-"/>
            </a:pPr>
            <a:r>
              <a:rPr lang="en-GB" sz="1200" dirty="0"/>
              <a:t>Large systems are ‘</a:t>
            </a:r>
            <a:r>
              <a:rPr lang="en-GB" sz="1200" b="1" dirty="0"/>
              <a:t>brownfield systems</a:t>
            </a:r>
            <a:r>
              <a:rPr lang="en-GB" sz="1200" dirty="0"/>
              <a:t>’, that is they include and interact with a number of existing systems. Many of the system requirements are concerned with this interaction and so don’t really lend themselves to flexibility and incremental development.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dirty="0"/>
              <a:t>Large systems usually have a </a:t>
            </a:r>
            <a:r>
              <a:rPr lang="en-GB" sz="1200" b="1" dirty="0"/>
              <a:t>diverse set of stakeholders</a:t>
            </a:r>
            <a:r>
              <a:rPr lang="en-GB" sz="1200" dirty="0"/>
              <a:t>. It is practically impossible to involve all of these different stakeholders in the development process.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dirty="0"/>
              <a:t>Large systems and their development processes are often constrained by </a:t>
            </a:r>
            <a:r>
              <a:rPr lang="en-GB" sz="1200" b="1" dirty="0"/>
              <a:t>external rules and regulations</a:t>
            </a:r>
            <a:r>
              <a:rPr lang="en-GB" sz="1200" dirty="0"/>
              <a:t> limiting the way that they can be developed.</a:t>
            </a:r>
          </a:p>
          <a:p>
            <a:pPr marL="171450" indent="-171450">
              <a:buFontTx/>
              <a:buChar char="-"/>
            </a:pPr>
            <a:r>
              <a:rPr lang="en-GB" sz="1200" dirty="0"/>
              <a:t>Where several systems are integrated to create a system, a significant fraction of the development is concerned with </a:t>
            </a:r>
            <a:r>
              <a:rPr lang="en-GB" sz="1200" b="1" dirty="0"/>
              <a:t>system configuration</a:t>
            </a:r>
            <a:r>
              <a:rPr lang="en-GB" sz="1200" dirty="0"/>
              <a:t> rather than original code development. </a:t>
            </a:r>
          </a:p>
          <a:p>
            <a:pPr marL="171450" indent="-171450">
              <a:buFontTx/>
              <a:buChar char="-"/>
            </a:pPr>
            <a:r>
              <a:rPr lang="en-GB" sz="1200" dirty="0"/>
              <a:t>Finally, large systems have a </a:t>
            </a:r>
            <a:r>
              <a:rPr lang="en-GB" sz="1200" b="1" dirty="0"/>
              <a:t>long procurement and development time</a:t>
            </a:r>
            <a:r>
              <a:rPr lang="en-GB" sz="1200" dirty="0"/>
              <a:t>. It is difficult to maintain coherent teams who know about the system over that period as, inevitably, people move on to other jobs and projects.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F7AF19-F5F6-4340-BC4B-4BEB8C9B5E54}"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1733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deal with this increase in scale, one approach is to scale Scrum by coordinating multiple teams, each of which runs their own Scrum process.</a:t>
            </a:r>
          </a:p>
          <a:p>
            <a:r>
              <a:rPr lang="en-GB" dirty="0"/>
              <a:t>This can be effective especially where the large system can naturally be divided into sub-systems with clear interfaces.</a:t>
            </a:r>
          </a:p>
          <a:p>
            <a:endParaRPr lang="en-GB" dirty="0"/>
          </a:p>
          <a:p>
            <a:r>
              <a:rPr lang="en-GB" dirty="0"/>
              <a:t>Multi-team scrum leads to role replication: each team has its own scrum master and a product owner focused on the component that the team develop.</a:t>
            </a:r>
          </a:p>
          <a:p>
            <a:endParaRPr lang="en-GB" dirty="0"/>
          </a:p>
          <a:p>
            <a:r>
              <a:rPr lang="en-GB" dirty="0"/>
              <a:t>There is also a need for new roles. In particular, each team should nominate a product architect. Product architects meet regularly and act as a communication channel to ensure interfaces between the components remain aligned.</a:t>
            </a:r>
          </a:p>
          <a:p>
            <a:endParaRPr lang="en-GB" dirty="0"/>
          </a:p>
          <a:p>
            <a:r>
              <a:rPr lang="en-GB" dirty="0"/>
              <a:t>To ensure the overall system moves forward at pace, it is useful to align the release schedule of the different teams. This helps to avoid incompatibilities between the components deployed into production, but can become problematic when one team discovers blockages during a sprint.</a:t>
            </a:r>
          </a:p>
          <a:p>
            <a:endParaRPr lang="en-GB" dirty="0"/>
          </a:p>
          <a:p>
            <a:r>
              <a:rPr lang="en-GB" dirty="0"/>
              <a:t>Just as each team has a daily </a:t>
            </a:r>
            <a:r>
              <a:rPr lang="en-GB" dirty="0" err="1"/>
              <a:t>standup</a:t>
            </a:r>
            <a:r>
              <a:rPr lang="en-GB" dirty="0"/>
              <a:t> (or “scrum”), there should be a higher-level “scrum of scrums” to ensure progress information is shared between teams.</a:t>
            </a:r>
          </a:p>
        </p:txBody>
      </p:sp>
      <p:sp>
        <p:nvSpPr>
          <p:cNvPr id="4" name="Slide Number Placeholder 3"/>
          <p:cNvSpPr>
            <a:spLocks noGrp="1"/>
          </p:cNvSpPr>
          <p:nvPr>
            <p:ph type="sldNum" sz="quarter" idx="5"/>
          </p:nvPr>
        </p:nvSpPr>
        <p:spPr/>
        <p:txBody>
          <a:bodyPr/>
          <a:lstStyle/>
          <a:p>
            <a:fld id="{4BAB03A3-15ED-4FA6-AE4F-3EA4F2C6018E}" type="slidenum">
              <a:rPr lang="en-GB" smtClean="0"/>
              <a:t>6</a:t>
            </a:fld>
            <a:endParaRPr lang="en-GB"/>
          </a:p>
        </p:txBody>
      </p:sp>
    </p:spTree>
    <p:extLst>
      <p:ext uri="{BB962C8B-B14F-4D97-AF65-F5344CB8AC3E}">
        <p14:creationId xmlns:p14="http://schemas.microsoft.com/office/powerpoint/2010/main" val="2461444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Large-scale agile is big business and, so, many different models have been developed. Here, as an example, is an overview of IBM’s model for agility at scale. </a:t>
            </a:r>
          </a:p>
          <a:p>
            <a:endParaRPr lang="en-GB" dirty="0"/>
          </a:p>
          <a:p>
            <a:r>
              <a:rPr lang="en-GB" dirty="0"/>
              <a:t>In the centre, we see the traditional agile delivery process, for example, Scrum.</a:t>
            </a:r>
          </a:p>
          <a:p>
            <a:endParaRPr lang="en-GB" dirty="0"/>
          </a:p>
          <a:p>
            <a:r>
              <a:rPr lang="en-GB" dirty="0"/>
              <a:t>On top of this, IBM introduced disciplined agile delivery, which introduces a stronger governance framework to structure how prioritisation and selection decisions are made and how and when tasks are considered to have been completed. This introduces stronger structures for quality assurance.</a:t>
            </a:r>
          </a:p>
          <a:p>
            <a:endParaRPr lang="en-GB" dirty="0"/>
          </a:p>
          <a:p>
            <a:r>
              <a:rPr lang="en-GB" dirty="0"/>
              <a:t>Finally, at the outermost level, the model introduces concepts for agility at scale, including some of the ideas we have just discussed on the previous slide.</a:t>
            </a:r>
          </a:p>
          <a:p>
            <a:endParaRPr lang="en-GB" dirty="0"/>
          </a:p>
          <a:p>
            <a:r>
              <a:rPr lang="en-GB" dirty="0"/>
              <a:t>----</a:t>
            </a:r>
          </a:p>
          <a:p>
            <a:endParaRPr lang="en-GB" dirty="0"/>
          </a:p>
          <a:p>
            <a:r>
              <a:rPr lang="en-GB" dirty="0"/>
              <a:t>This completes our tour of agile development. It’s great, isn’t it?</a:t>
            </a:r>
          </a:p>
          <a:p>
            <a:endParaRPr lang="en-GB" dirty="0"/>
          </a:p>
          <a:p>
            <a:r>
              <a:rPr lang="en-GB" dirty="0"/>
              <a:t>Or is it?</a:t>
            </a:r>
          </a:p>
          <a:p>
            <a:endParaRPr lang="en-GB" dirty="0"/>
          </a:p>
          <a:p>
            <a:r>
              <a:rPr lang="en-GB" dirty="0"/>
              <a:t>On KEATS, you will find a final video discussing some of the criticism of agile development.</a:t>
            </a:r>
          </a:p>
          <a:p>
            <a:endParaRPr lang="en-GB" dirty="0"/>
          </a:p>
          <a:p>
            <a:r>
              <a:rPr lang="en-GB" dirty="0"/>
              <a:t>&lt;CTRL-SHIFT-END&gt;</a:t>
            </a:r>
          </a:p>
        </p:txBody>
      </p:sp>
      <p:sp>
        <p:nvSpPr>
          <p:cNvPr id="4" name="Slide Number Placeholder 3"/>
          <p:cNvSpPr>
            <a:spLocks noGrp="1"/>
          </p:cNvSpPr>
          <p:nvPr>
            <p:ph type="sldNum" sz="quarter" idx="5"/>
          </p:nvPr>
        </p:nvSpPr>
        <p:spPr/>
        <p:txBody>
          <a:bodyPr/>
          <a:lstStyle/>
          <a:p>
            <a:fld id="{4BAB03A3-15ED-4FA6-AE4F-3EA4F2C6018E}" type="slidenum">
              <a:rPr lang="en-GB" smtClean="0"/>
              <a:t>7</a:t>
            </a:fld>
            <a:endParaRPr lang="en-GB"/>
          </a:p>
        </p:txBody>
      </p:sp>
    </p:spTree>
    <p:extLst>
      <p:ext uri="{BB962C8B-B14F-4D97-AF65-F5344CB8AC3E}">
        <p14:creationId xmlns:p14="http://schemas.microsoft.com/office/powerpoint/2010/main" val="835336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file://localhost/Users/mac1/Desktop/KCL%20LOGO%20WOB.png"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file://localhost/Users/mac1/Desktop/_DSC8668.jpg" TargetMode="External"/><Relationship Id="rId2" Type="http://schemas.openxmlformats.org/officeDocument/2006/relationships/image" Target="../media/image2.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file://localhost/Users/mac1/Desktop/_DSC8668.jpg" TargetMode="External"/><Relationship Id="rId2" Type="http://schemas.openxmlformats.org/officeDocument/2006/relationships/image" Target="../media/image2.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file://localhost/Users/mac1/Desktop/_DSC1517.jpg" TargetMode="External"/><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file://localhost/Users/mac1/Desktop/_DSC1517.jpg" TargetMode="External"/><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file://localhost/Volumes/Day1_Data/WORK%20ARCHIVE/%20K/KING'S/11143%20KCL%20POWERPOINT%20UPDATE/BUILD/IMAGES/_DSC8361-rs.jpg" TargetMode="External"/><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file://localhost/Volumes/Day1_Data/WORK%20ARCHIVE/%20K/KING'S/11143%20KCL%20POWERPOINT%20UPDATE/BUILD/IMAGES/_DSC8361-rs.jpg" TargetMode="External"/><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file://localhost/Users/mac1/Desktop/KCL_box_red_485_rgb.png" TargetMode="External"/><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37931-ADB7-4C33-AD39-C54EA88E30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98C12DD-9651-4612-936C-003C0E26BB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9388082-1042-41A8-9BD9-335921A06056}"/>
              </a:ext>
            </a:extLst>
          </p:cNvPr>
          <p:cNvSpPr>
            <a:spLocks noGrp="1"/>
          </p:cNvSpPr>
          <p:nvPr>
            <p:ph type="dt" sz="half" idx="10"/>
          </p:nvPr>
        </p:nvSpPr>
        <p:spPr/>
        <p:txBody>
          <a:bodyPr/>
          <a:lstStyle/>
          <a:p>
            <a:r>
              <a:rPr lang="en-US"/>
              <a:t>03/03/2020</a:t>
            </a:r>
            <a:endParaRPr lang="en-GB"/>
          </a:p>
        </p:txBody>
      </p:sp>
      <p:sp>
        <p:nvSpPr>
          <p:cNvPr id="5" name="Footer Placeholder 4">
            <a:extLst>
              <a:ext uri="{FF2B5EF4-FFF2-40B4-BE49-F238E27FC236}">
                <a16:creationId xmlns:a16="http://schemas.microsoft.com/office/drawing/2014/main" id="{49E5921F-9F71-44D7-A93D-DD62E80BAA15}"/>
              </a:ext>
            </a:extLst>
          </p:cNvPr>
          <p:cNvSpPr>
            <a:spLocks noGrp="1"/>
          </p:cNvSpPr>
          <p:nvPr>
            <p:ph type="ftr" sz="quarter" idx="11"/>
          </p:nvPr>
        </p:nvSpPr>
        <p:spPr/>
        <p:txBody>
          <a:body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A9FFE296-987E-430D-B482-45D96F60DBEE}"/>
              </a:ext>
            </a:extLst>
          </p:cNvPr>
          <p:cNvSpPr>
            <a:spLocks noGrp="1"/>
          </p:cNvSpPr>
          <p:nvPr>
            <p:ph type="sldNum" sz="quarter" idx="12"/>
          </p:nvPr>
        </p:nvSpPr>
        <p:spPr/>
        <p:txBody>
          <a:bodyPr/>
          <a:lstStyle/>
          <a:p>
            <a:fld id="{3B1A74DD-8E7E-49C0-9C52-71100E7121C9}" type="slidenum">
              <a:rPr lang="en-GB" smtClean="0"/>
              <a:t>‹#›</a:t>
            </a:fld>
            <a:endParaRPr lang="en-GB"/>
          </a:p>
        </p:txBody>
      </p:sp>
    </p:spTree>
    <p:extLst>
      <p:ext uri="{BB962C8B-B14F-4D97-AF65-F5344CB8AC3E}">
        <p14:creationId xmlns:p14="http://schemas.microsoft.com/office/powerpoint/2010/main" val="242127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A7F70-4286-4044-992E-0D6392D03B9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E23DB35-D077-4155-A49E-0F60F1985D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0D75905-1CAC-4D6E-A935-24BB0EEE79B7}"/>
              </a:ext>
            </a:extLst>
          </p:cNvPr>
          <p:cNvSpPr>
            <a:spLocks noGrp="1"/>
          </p:cNvSpPr>
          <p:nvPr>
            <p:ph type="dt" sz="half" idx="10"/>
          </p:nvPr>
        </p:nvSpPr>
        <p:spPr/>
        <p:txBody>
          <a:bodyPr/>
          <a:lstStyle/>
          <a:p>
            <a:r>
              <a:rPr lang="en-US"/>
              <a:t>03/03/2020</a:t>
            </a:r>
            <a:endParaRPr lang="en-GB"/>
          </a:p>
        </p:txBody>
      </p:sp>
      <p:sp>
        <p:nvSpPr>
          <p:cNvPr id="5" name="Footer Placeholder 4">
            <a:extLst>
              <a:ext uri="{FF2B5EF4-FFF2-40B4-BE49-F238E27FC236}">
                <a16:creationId xmlns:a16="http://schemas.microsoft.com/office/drawing/2014/main" id="{B0C7CDCA-AECD-46E5-A144-54DD8EC2EEA4}"/>
              </a:ext>
            </a:extLst>
          </p:cNvPr>
          <p:cNvSpPr>
            <a:spLocks noGrp="1"/>
          </p:cNvSpPr>
          <p:nvPr>
            <p:ph type="ftr" sz="quarter" idx="11"/>
          </p:nvPr>
        </p:nvSpPr>
        <p:spPr/>
        <p:txBody>
          <a:body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42372437-2FCD-43AF-BF1E-2B862DEED70C}"/>
              </a:ext>
            </a:extLst>
          </p:cNvPr>
          <p:cNvSpPr>
            <a:spLocks noGrp="1"/>
          </p:cNvSpPr>
          <p:nvPr>
            <p:ph type="sldNum" sz="quarter" idx="12"/>
          </p:nvPr>
        </p:nvSpPr>
        <p:spPr/>
        <p:txBody>
          <a:bodyPr/>
          <a:lstStyle/>
          <a:p>
            <a:fld id="{3B1A74DD-8E7E-49C0-9C52-71100E7121C9}" type="slidenum">
              <a:rPr lang="en-GB" smtClean="0"/>
              <a:t>‹#›</a:t>
            </a:fld>
            <a:endParaRPr lang="en-GB"/>
          </a:p>
        </p:txBody>
      </p:sp>
    </p:spTree>
    <p:extLst>
      <p:ext uri="{BB962C8B-B14F-4D97-AF65-F5344CB8AC3E}">
        <p14:creationId xmlns:p14="http://schemas.microsoft.com/office/powerpoint/2010/main" val="173037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1C7A85-0C9C-4210-B39C-AD82524578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CE350BC-1730-4F57-A922-A75D29FAB7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937E911-5030-4732-8BB5-42B39BC83576}"/>
              </a:ext>
            </a:extLst>
          </p:cNvPr>
          <p:cNvSpPr>
            <a:spLocks noGrp="1"/>
          </p:cNvSpPr>
          <p:nvPr>
            <p:ph type="dt" sz="half" idx="10"/>
          </p:nvPr>
        </p:nvSpPr>
        <p:spPr/>
        <p:txBody>
          <a:bodyPr/>
          <a:lstStyle/>
          <a:p>
            <a:r>
              <a:rPr lang="en-US"/>
              <a:t>03/03/2020</a:t>
            </a:r>
            <a:endParaRPr lang="en-GB"/>
          </a:p>
        </p:txBody>
      </p:sp>
      <p:sp>
        <p:nvSpPr>
          <p:cNvPr id="5" name="Footer Placeholder 4">
            <a:extLst>
              <a:ext uri="{FF2B5EF4-FFF2-40B4-BE49-F238E27FC236}">
                <a16:creationId xmlns:a16="http://schemas.microsoft.com/office/drawing/2014/main" id="{54D05F4F-258D-496D-9B2D-1ACA594912FA}"/>
              </a:ext>
            </a:extLst>
          </p:cNvPr>
          <p:cNvSpPr>
            <a:spLocks noGrp="1"/>
          </p:cNvSpPr>
          <p:nvPr>
            <p:ph type="ftr" sz="quarter" idx="11"/>
          </p:nvPr>
        </p:nvSpPr>
        <p:spPr/>
        <p:txBody>
          <a:body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DB1BD356-41CD-4BA2-96FA-7DE194A83D62}"/>
              </a:ext>
            </a:extLst>
          </p:cNvPr>
          <p:cNvSpPr>
            <a:spLocks noGrp="1"/>
          </p:cNvSpPr>
          <p:nvPr>
            <p:ph type="sldNum" sz="quarter" idx="12"/>
          </p:nvPr>
        </p:nvSpPr>
        <p:spPr/>
        <p:txBody>
          <a:bodyPr/>
          <a:lstStyle/>
          <a:p>
            <a:fld id="{3B1A74DD-8E7E-49C0-9C52-71100E7121C9}" type="slidenum">
              <a:rPr lang="en-GB" smtClean="0"/>
              <a:t>‹#›</a:t>
            </a:fld>
            <a:endParaRPr lang="en-GB"/>
          </a:p>
        </p:txBody>
      </p:sp>
    </p:spTree>
    <p:extLst>
      <p:ext uri="{BB962C8B-B14F-4D97-AF65-F5344CB8AC3E}">
        <p14:creationId xmlns:p14="http://schemas.microsoft.com/office/powerpoint/2010/main" val="2083345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K Cover slide">
    <p:bg>
      <p:bgPr>
        <a:solidFill>
          <a:srgbClr val="D80815"/>
        </a:solidFill>
        <a:effectLst/>
      </p:bgPr>
    </p:bg>
    <p:spTree>
      <p:nvGrpSpPr>
        <p:cNvPr id="1" name=""/>
        <p:cNvGrpSpPr/>
        <p:nvPr/>
      </p:nvGrpSpPr>
      <p:grpSpPr>
        <a:xfrm>
          <a:off x="0" y="0"/>
          <a:ext cx="0" cy="0"/>
          <a:chOff x="0" y="0"/>
          <a:chExt cx="0" cy="0"/>
        </a:xfrm>
      </p:grpSpPr>
      <p:pic>
        <p:nvPicPr>
          <p:cNvPr id="7" name="KCL-LOGO-INTERNATIONAL.png"/>
          <p:cNvPicPr>
            <a:picLocks noChangeAspect="1"/>
          </p:cNvPicPr>
          <p:nvPr/>
        </p:nvPicPr>
        <p:blipFill>
          <a:blip r:embed="rId2" r:link="rId3">
            <a:extLst>
              <a:ext uri="{28A0092B-C50C-407E-A947-70E740481C1C}">
                <a14:useLocalDpi xmlns:a14="http://schemas.microsoft.com/office/drawing/2010/main" val="0"/>
              </a:ext>
            </a:extLst>
          </a:blip>
          <a:stretch>
            <a:fillRect/>
          </a:stretch>
        </p:blipFill>
        <p:spPr>
          <a:xfrm>
            <a:off x="2188958" y="1397958"/>
            <a:ext cx="7814084" cy="4062084"/>
          </a:xfrm>
          <a:prstGeom prst="rect">
            <a:avLst/>
          </a:prstGeom>
        </p:spPr>
      </p:pic>
    </p:spTree>
    <p:extLst>
      <p:ext uri="{BB962C8B-B14F-4D97-AF65-F5344CB8AC3E}">
        <p14:creationId xmlns:p14="http://schemas.microsoft.com/office/powerpoint/2010/main" val="33373910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 bottom - alt 1">
    <p:spTree>
      <p:nvGrpSpPr>
        <p:cNvPr id="1" name=""/>
        <p:cNvGrpSpPr/>
        <p:nvPr/>
      </p:nvGrpSpPr>
      <p:grpSpPr>
        <a:xfrm>
          <a:off x="0" y="0"/>
          <a:ext cx="0" cy="0"/>
          <a:chOff x="0" y="0"/>
          <a:chExt cx="0" cy="0"/>
        </a:xfrm>
      </p:grpSpPr>
      <p:pic>
        <p:nvPicPr>
          <p:cNvPr id="10"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2361" r="9016"/>
          <a:stretch>
            <a:fillRect/>
          </a:stretch>
        </p:blipFill>
        <p:spPr>
          <a:xfrm>
            <a:off x="0" y="1"/>
            <a:ext cx="12192000" cy="6857999"/>
          </a:xfrm>
          <a:prstGeom prst="rect">
            <a:avLst/>
          </a:prstGeom>
        </p:spPr>
      </p:pic>
      <p:sp>
        <p:nvSpPr>
          <p:cNvPr id="11" name="Rectangle 10"/>
          <p:cNvSpPr/>
          <p:nvPr userDrawn="1"/>
        </p:nvSpPr>
        <p:spPr>
          <a:xfrm>
            <a:off x="0" y="3460750"/>
            <a:ext cx="12192000" cy="3397250"/>
          </a:xfrm>
          <a:prstGeom prst="rect">
            <a:avLst/>
          </a:prstGeom>
          <a:gradFill flip="none" rotWithShape="1">
            <a:gsLst>
              <a:gs pos="0">
                <a:schemeClr val="tx1">
                  <a:alpha val="5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2708276"/>
            <a:ext cx="11232000" cy="2709726"/>
          </a:xfrm>
        </p:spPr>
        <p:txBody>
          <a:bodyPr anchor="b"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4" name="Group 3"/>
          <p:cNvGrpSpPr>
            <a:grpSpLocks noChangeAspect="1"/>
          </p:cNvGrpSpPr>
          <p:nvPr/>
        </p:nvGrpSpPr>
        <p:grpSpPr>
          <a:xfrm>
            <a:off x="9912000" y="1"/>
            <a:ext cx="2280000" cy="1303021"/>
            <a:chOff x="7949775" y="1"/>
            <a:chExt cx="1194225" cy="910000"/>
          </a:xfrm>
        </p:grpSpPr>
        <p:sp>
          <p:nvSpPr>
            <p:cNvPr id="7" name="Rectangle 6"/>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9"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137039970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 joint - alt 1">
    <p:spTree>
      <p:nvGrpSpPr>
        <p:cNvPr id="1" name=""/>
        <p:cNvGrpSpPr/>
        <p:nvPr/>
      </p:nvGrpSpPr>
      <p:grpSpPr>
        <a:xfrm>
          <a:off x="0" y="0"/>
          <a:ext cx="0" cy="0"/>
          <a:chOff x="0" y="0"/>
          <a:chExt cx="0" cy="0"/>
        </a:xfrm>
      </p:grpSpPr>
      <p:pic>
        <p:nvPicPr>
          <p:cNvPr id="14"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2361" t="-6022" r="9016" b="18999"/>
          <a:stretch>
            <a:fillRect/>
          </a:stretch>
        </p:blipFill>
        <p:spPr>
          <a:xfrm>
            <a:off x="-1" y="-413131"/>
            <a:ext cx="12192000" cy="5968109"/>
          </a:xfrm>
          <a:prstGeom prst="rect">
            <a:avLst/>
          </a:prstGeom>
        </p:spPr>
      </p:pic>
      <p:sp>
        <p:nvSpPr>
          <p:cNvPr id="15" name="Rectangle 14"/>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 name="Title 1"/>
          <p:cNvSpPr>
            <a:spLocks noGrp="1"/>
          </p:cNvSpPr>
          <p:nvPr>
            <p:ph type="ctrTitle" hasCustomPrompt="1"/>
          </p:nvPr>
        </p:nvSpPr>
        <p:spPr>
          <a:xfrm>
            <a:off x="480000" y="180000"/>
            <a:ext cx="11232000" cy="1080000"/>
          </a:xfrm>
        </p:spPr>
        <p:txBody>
          <a:bodyPr anchor="t"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480484" y="5726296"/>
            <a:ext cx="8985955" cy="951707"/>
          </a:xfrm>
        </p:spPr>
        <p:txBody>
          <a:bodyPr/>
          <a:lstStyle/>
          <a:p>
            <a:r>
              <a:rPr lang="en-GB"/>
              <a:t>Drag picture to placeholder or click icon to add</a:t>
            </a:r>
            <a:endParaRPr lang="en-US" dirty="0"/>
          </a:p>
        </p:txBody>
      </p:sp>
      <p:pic>
        <p:nvPicPr>
          <p:cNvPr id="12"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420430963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 alt 2">
    <p:spTree>
      <p:nvGrpSpPr>
        <p:cNvPr id="1" name=""/>
        <p:cNvGrpSpPr/>
        <p:nvPr/>
      </p:nvGrpSpPr>
      <p:grpSpPr>
        <a:xfrm>
          <a:off x="0" y="0"/>
          <a:ext cx="0" cy="0"/>
          <a:chOff x="0" y="0"/>
          <a:chExt cx="0" cy="0"/>
        </a:xfrm>
      </p:grpSpPr>
      <p:pic>
        <p:nvPicPr>
          <p:cNvPr id="9" name="_DSC1517.jpg" descr="/Users/mac1/Desktop/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8489" t="488" r="1" b="7904"/>
          <a:stretch>
            <a:fillRect/>
          </a:stretch>
        </p:blipFill>
        <p:spPr>
          <a:xfrm>
            <a:off x="0" y="0"/>
            <a:ext cx="12192000" cy="6858000"/>
          </a:xfrm>
          <a:prstGeom prst="rect">
            <a:avLst/>
          </a:prstGeom>
        </p:spPr>
      </p:pic>
      <p:sp>
        <p:nvSpPr>
          <p:cNvPr id="13" name="Rectangle 12"/>
          <p:cNvSpPr/>
          <p:nvPr userDrawn="1"/>
        </p:nvSpPr>
        <p:spPr>
          <a:xfrm>
            <a:off x="0" y="3460750"/>
            <a:ext cx="12192000" cy="3397250"/>
          </a:xfrm>
          <a:prstGeom prst="rect">
            <a:avLst/>
          </a:prstGeom>
          <a:gradFill flip="none" rotWithShape="1">
            <a:gsLst>
              <a:gs pos="0">
                <a:schemeClr val="tx1">
                  <a:alpha val="8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12" name="Group 11"/>
          <p:cNvGrpSpPr>
            <a:grpSpLocks noChangeAspect="1"/>
          </p:cNvGrpSpPr>
          <p:nvPr userDrawn="1"/>
        </p:nvGrpSpPr>
        <p:grpSpPr>
          <a:xfrm>
            <a:off x="9912000" y="1"/>
            <a:ext cx="2280000" cy="1303021"/>
            <a:chOff x="7949775" y="1"/>
            <a:chExt cx="1194225" cy="910000"/>
          </a:xfrm>
        </p:grpSpPr>
        <p:sp>
          <p:nvSpPr>
            <p:cNvPr id="14" name="Rectangle 13"/>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5"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94924236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 joint - alt 2">
    <p:spTree>
      <p:nvGrpSpPr>
        <p:cNvPr id="1" name=""/>
        <p:cNvGrpSpPr/>
        <p:nvPr/>
      </p:nvGrpSpPr>
      <p:grpSpPr>
        <a:xfrm>
          <a:off x="0" y="0"/>
          <a:ext cx="0" cy="0"/>
          <a:chOff x="0" y="0"/>
          <a:chExt cx="0" cy="0"/>
        </a:xfrm>
      </p:grpSpPr>
      <p:pic>
        <p:nvPicPr>
          <p:cNvPr id="14" name="_DSC1517.jpg" descr="/Users/mac1/Desktop/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8489" t="487" r="1" b="25310"/>
          <a:stretch>
            <a:fillRect/>
          </a:stretch>
        </p:blipFill>
        <p:spPr>
          <a:xfrm>
            <a:off x="0" y="1"/>
            <a:ext cx="12192000" cy="5554979"/>
          </a:xfrm>
          <a:prstGeom prst="rect">
            <a:avLst/>
          </a:prstGeom>
        </p:spPr>
      </p:pic>
      <p:sp>
        <p:nvSpPr>
          <p:cNvPr id="16" name="Rectangle 15"/>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 name="Title 1"/>
          <p:cNvSpPr>
            <a:spLocks noGrp="1"/>
          </p:cNvSpPr>
          <p:nvPr>
            <p:ph type="ctrTitle" hasCustomPrompt="1"/>
          </p:nvPr>
        </p:nvSpPr>
        <p:spPr>
          <a:xfrm>
            <a:off x="480000" y="180001"/>
            <a:ext cx="11232000" cy="1080000"/>
          </a:xfrm>
        </p:spPr>
        <p:txBody>
          <a:bodyPr anchor="t"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480483" y="5726296"/>
            <a:ext cx="9005759" cy="951707"/>
          </a:xfrm>
        </p:spPr>
        <p:txBody>
          <a:bodyPr/>
          <a:lstStyle/>
          <a:p>
            <a:r>
              <a:rPr lang="en-GB"/>
              <a:t>Drag picture to placeholder or click icon to add</a:t>
            </a:r>
            <a:endParaRPr lang="en-US" dirty="0"/>
          </a:p>
        </p:txBody>
      </p:sp>
      <p:pic>
        <p:nvPicPr>
          <p:cNvPr id="10"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415085167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 alt 3">
    <p:spTree>
      <p:nvGrpSpPr>
        <p:cNvPr id="1" name=""/>
        <p:cNvGrpSpPr/>
        <p:nvPr/>
      </p:nvGrpSpPr>
      <p:grpSpPr>
        <a:xfrm>
          <a:off x="0" y="0"/>
          <a:ext cx="0" cy="0"/>
          <a:chOff x="0" y="0"/>
          <a:chExt cx="0" cy="0"/>
        </a:xfrm>
      </p:grpSpPr>
      <p:pic>
        <p:nvPicPr>
          <p:cNvPr id="9"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1345" r="4990" b="5970"/>
          <a:stretch>
            <a:fillRect/>
          </a:stretch>
        </p:blipFill>
        <p:spPr>
          <a:xfrm>
            <a:off x="0" y="0"/>
            <a:ext cx="12192000" cy="6858000"/>
          </a:xfrm>
          <a:prstGeom prst="rect">
            <a:avLst/>
          </a:prstGeom>
        </p:spPr>
      </p:pic>
      <p:sp>
        <p:nvSpPr>
          <p:cNvPr id="13" name="Rectangle 12"/>
          <p:cNvSpPr/>
          <p:nvPr userDrawn="1"/>
        </p:nvSpPr>
        <p:spPr>
          <a:xfrm>
            <a:off x="0" y="3460750"/>
            <a:ext cx="12192000" cy="3397250"/>
          </a:xfrm>
          <a:prstGeom prst="rect">
            <a:avLst/>
          </a:prstGeom>
          <a:gradFill flip="none" rotWithShape="1">
            <a:gsLst>
              <a:gs pos="0">
                <a:schemeClr val="tx1">
                  <a:alpha val="8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12" name="Group 11"/>
          <p:cNvGrpSpPr>
            <a:grpSpLocks noChangeAspect="1"/>
          </p:cNvGrpSpPr>
          <p:nvPr userDrawn="1"/>
        </p:nvGrpSpPr>
        <p:grpSpPr>
          <a:xfrm>
            <a:off x="9912000" y="1"/>
            <a:ext cx="2280000" cy="1303021"/>
            <a:chOff x="7949775" y="1"/>
            <a:chExt cx="1194225" cy="910000"/>
          </a:xfrm>
        </p:grpSpPr>
        <p:sp>
          <p:nvSpPr>
            <p:cNvPr id="14" name="Rectangle 13"/>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5"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379323801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 joint - alt 3">
    <p:spTree>
      <p:nvGrpSpPr>
        <p:cNvPr id="1" name=""/>
        <p:cNvGrpSpPr/>
        <p:nvPr/>
      </p:nvGrpSpPr>
      <p:grpSpPr>
        <a:xfrm>
          <a:off x="0" y="0"/>
          <a:ext cx="0" cy="0"/>
          <a:chOff x="0" y="0"/>
          <a:chExt cx="0" cy="0"/>
        </a:xfrm>
      </p:grpSpPr>
      <p:pic>
        <p:nvPicPr>
          <p:cNvPr id="13"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1345" r="4990" b="23836"/>
          <a:stretch>
            <a:fillRect/>
          </a:stretch>
        </p:blipFill>
        <p:spPr>
          <a:xfrm>
            <a:off x="0" y="1"/>
            <a:ext cx="12192000" cy="5554979"/>
          </a:xfrm>
          <a:prstGeom prst="rect">
            <a:avLst/>
          </a:prstGeom>
        </p:spPr>
      </p:pic>
      <p:sp>
        <p:nvSpPr>
          <p:cNvPr id="16" name="Rectangle 15"/>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 name="Title 1"/>
          <p:cNvSpPr>
            <a:spLocks noGrp="1"/>
          </p:cNvSpPr>
          <p:nvPr>
            <p:ph type="ctrTitle" hasCustomPrompt="1"/>
          </p:nvPr>
        </p:nvSpPr>
        <p:spPr>
          <a:xfrm>
            <a:off x="480000" y="180001"/>
            <a:ext cx="11232000" cy="1080000"/>
          </a:xfrm>
        </p:spPr>
        <p:txBody>
          <a:bodyPr anchor="b"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480484" y="5733722"/>
            <a:ext cx="8995856" cy="944280"/>
          </a:xfrm>
        </p:spPr>
        <p:txBody>
          <a:bodyPr/>
          <a:lstStyle/>
          <a:p>
            <a:r>
              <a:rPr lang="en-GB"/>
              <a:t>Drag picture to placeholder or click icon to add</a:t>
            </a:r>
            <a:endParaRPr lang="en-US" dirty="0"/>
          </a:p>
        </p:txBody>
      </p:sp>
      <p:pic>
        <p:nvPicPr>
          <p:cNvPr id="10"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373435778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vider -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414294288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F5CEA-FB9E-4DE5-8B8F-69F06FB92B1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4634931-6235-4D5F-8B38-1A9E5BCBE6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339EF3-1CAA-47D8-8450-5C5F71BC58A4}"/>
              </a:ext>
            </a:extLst>
          </p:cNvPr>
          <p:cNvSpPr>
            <a:spLocks noGrp="1"/>
          </p:cNvSpPr>
          <p:nvPr>
            <p:ph type="dt" sz="half" idx="10"/>
          </p:nvPr>
        </p:nvSpPr>
        <p:spPr/>
        <p:txBody>
          <a:bodyPr/>
          <a:lstStyle/>
          <a:p>
            <a:r>
              <a:rPr lang="en-US"/>
              <a:t>03/03/2020</a:t>
            </a:r>
            <a:endParaRPr lang="en-GB"/>
          </a:p>
        </p:txBody>
      </p:sp>
      <p:sp>
        <p:nvSpPr>
          <p:cNvPr id="5" name="Footer Placeholder 4">
            <a:extLst>
              <a:ext uri="{FF2B5EF4-FFF2-40B4-BE49-F238E27FC236}">
                <a16:creationId xmlns:a16="http://schemas.microsoft.com/office/drawing/2014/main" id="{68B74E1B-4A24-420C-9D1A-F112834F07A8}"/>
              </a:ext>
            </a:extLst>
          </p:cNvPr>
          <p:cNvSpPr>
            <a:spLocks noGrp="1"/>
          </p:cNvSpPr>
          <p:nvPr>
            <p:ph type="ftr" sz="quarter" idx="11"/>
          </p:nvPr>
        </p:nvSpPr>
        <p:spPr/>
        <p:txBody>
          <a:body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3285474B-9D71-4FE6-8A6C-243DB07BEC13}"/>
              </a:ext>
            </a:extLst>
          </p:cNvPr>
          <p:cNvSpPr>
            <a:spLocks noGrp="1"/>
          </p:cNvSpPr>
          <p:nvPr>
            <p:ph type="sldNum" sz="quarter" idx="12"/>
          </p:nvPr>
        </p:nvSpPr>
        <p:spPr/>
        <p:txBody>
          <a:bodyPr/>
          <a:lstStyle/>
          <a:p>
            <a:fld id="{3B1A74DD-8E7E-49C0-9C52-71100E7121C9}" type="slidenum">
              <a:rPr lang="en-GB" smtClean="0"/>
              <a:t>‹#›</a:t>
            </a:fld>
            <a:endParaRPr lang="en-GB"/>
          </a:p>
        </p:txBody>
      </p:sp>
    </p:spTree>
    <p:extLst>
      <p:ext uri="{BB962C8B-B14F-4D97-AF65-F5344CB8AC3E}">
        <p14:creationId xmlns:p14="http://schemas.microsoft.com/office/powerpoint/2010/main" val="860219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Divid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344120929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Divider - teal">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19796563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Divider - sea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68769724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 text and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ormAutofit/>
          </a:bodyPr>
          <a:lstStyle>
            <a:lvl1pPr marL="0" indent="0">
              <a:lnSpc>
                <a:spcPct val="120000"/>
              </a:lnSpc>
              <a:spcBef>
                <a:spcPts val="0"/>
              </a:spcBef>
              <a:buNone/>
              <a:defRPr sz="2000">
                <a:solidFill>
                  <a:srgbClr val="0A2D50"/>
                </a:solidFill>
                <a:latin typeface="Impact"/>
                <a:cs typeface="Impact"/>
              </a:defRPr>
            </a:lvl1pPr>
            <a:lvl2pPr marL="0" indent="0">
              <a:lnSpc>
                <a:spcPct val="120000"/>
              </a:lnSpc>
              <a:spcBef>
                <a:spcPts val="0"/>
              </a:spcBef>
              <a:buNone/>
              <a:defRPr sz="2000">
                <a:latin typeface="Georgia"/>
                <a:cs typeface="Georgia"/>
              </a:defRPr>
            </a:lvl2pPr>
            <a:lvl3pPr marL="269875" indent="-269875">
              <a:lnSpc>
                <a:spcPct val="120000"/>
              </a:lnSpc>
              <a:spcBef>
                <a:spcPts val="0"/>
              </a:spcBef>
              <a:defRPr sz="2000">
                <a:latin typeface="Georgia"/>
                <a:cs typeface="Georgia"/>
              </a:defRPr>
            </a:lvl3pPr>
            <a:lvl4pPr marL="539750" indent="-269875">
              <a:lnSpc>
                <a:spcPct val="120000"/>
              </a:lnSpc>
              <a:spcBef>
                <a:spcPts val="0"/>
              </a:spcBef>
              <a:defRPr sz="2000">
                <a:latin typeface="Georgia"/>
                <a:cs typeface="Georgia"/>
              </a:defRPr>
            </a:lvl4pPr>
            <a:lvl5pPr marL="809625" indent="-269875">
              <a:lnSpc>
                <a:spcPct val="120000"/>
              </a:lnSpc>
              <a:spcBef>
                <a:spcPts val="0"/>
              </a:spcBef>
              <a:defRPr sz="2000">
                <a:latin typeface="Georgia"/>
                <a:cs typeface="Georgia"/>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sz="1000">
                <a:latin typeface="Georgia"/>
                <a:cs typeface="Georgia"/>
              </a:defRPr>
            </a:lvl1pPr>
          </a:lstStyle>
          <a:p>
            <a:r>
              <a:rPr lang="en-US">
                <a:solidFill>
                  <a:srgbClr val="0A2D50"/>
                </a:solidFill>
              </a:rPr>
              <a:t>03/03/2020</a:t>
            </a:r>
            <a:endParaRPr lang="en-US" dirty="0">
              <a:solidFill>
                <a:srgbClr val="0A2D50"/>
              </a:solidFill>
            </a:endParaRPr>
          </a:p>
        </p:txBody>
      </p:sp>
      <p:sp>
        <p:nvSpPr>
          <p:cNvPr id="5" name="Footer Placeholder 4"/>
          <p:cNvSpPr>
            <a:spLocks noGrp="1"/>
          </p:cNvSpPr>
          <p:nvPr>
            <p:ph type="ftr" sz="quarter" idx="11"/>
          </p:nvPr>
        </p:nvSpPr>
        <p:spPr/>
        <p:txBody>
          <a:bodyPr/>
          <a:lstStyle>
            <a:lvl1pPr>
              <a:defRPr sz="1000">
                <a:latin typeface="Georgia"/>
                <a:cs typeface="Georgia"/>
              </a:defRPr>
            </a:lvl1pPr>
          </a:lstStyle>
          <a:p>
            <a:r>
              <a:rPr lang="en-US">
                <a:solidFill>
                  <a:srgbClr val="0A2D50"/>
                </a:solidFill>
              </a:rPr>
              <a:t>(c) King's College London, {steffen.zschaler | leonardo.magela}@kcl.ac.uk</a:t>
            </a:r>
            <a:endParaRPr lang="en-US" dirty="0">
              <a:solidFill>
                <a:srgbClr val="0A2D50"/>
              </a:solidFill>
            </a:endParaRPr>
          </a:p>
        </p:txBody>
      </p:sp>
      <p:sp>
        <p:nvSpPr>
          <p:cNvPr id="6" name="Slide Number Placeholder 5"/>
          <p:cNvSpPr>
            <a:spLocks noGrp="1"/>
          </p:cNvSpPr>
          <p:nvPr>
            <p:ph type="sldNum" sz="quarter" idx="12"/>
          </p:nvPr>
        </p:nvSpPr>
        <p:spPr>
          <a:xfrm>
            <a:off x="10752000" y="6498000"/>
            <a:ext cx="960000" cy="360000"/>
          </a:xfrm>
        </p:spPr>
        <p:txBody>
          <a:bodyPr/>
          <a:lstStyle>
            <a:lvl1pPr>
              <a:defRPr sz="1000">
                <a:latin typeface="Georgia"/>
                <a:cs typeface="Georgia"/>
              </a:defRPr>
            </a:lvl1pPr>
          </a:lstStyle>
          <a:p>
            <a:fld id="{8A04D54F-FA85-F344-8424-FB00D2AE8D01}" type="slidenum">
              <a:rPr lang="en-US" smtClean="0">
                <a:solidFill>
                  <a:srgbClr val="0A2D50"/>
                </a:solidFill>
              </a:rPr>
              <a:pPr/>
              <a:t>‹#›</a:t>
            </a:fld>
            <a:endParaRPr lang="en-US">
              <a:solidFill>
                <a:srgbClr val="0A2D50"/>
              </a:solidFill>
            </a:endParaRPr>
          </a:p>
        </p:txBody>
      </p:sp>
      <p:cxnSp>
        <p:nvCxnSpPr>
          <p:cNvPr id="7" name="Straight Connector 6"/>
          <p:cNvCxnSpPr/>
          <p:nvPr/>
        </p:nvCxnSpPr>
        <p:spPr>
          <a:xfrm>
            <a:off x="480000" y="909220"/>
            <a:ext cx="11232000" cy="0"/>
          </a:xfrm>
          <a:prstGeom prst="line">
            <a:avLst/>
          </a:prstGeom>
          <a:ln w="12700">
            <a:solidFill>
              <a:srgbClr val="C2B6AB"/>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906766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1_Title and Content -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ormAutofit/>
          </a:bodyPr>
          <a:lstStyle>
            <a:lvl1pPr marL="269875" indent="-269875">
              <a:lnSpc>
                <a:spcPct val="120000"/>
              </a:lnSpc>
              <a:spcBef>
                <a:spcPts val="0"/>
              </a:spcBef>
              <a:defRPr sz="2000">
                <a:latin typeface="Georgia"/>
                <a:cs typeface="Georgia"/>
              </a:defRPr>
            </a:lvl1pPr>
            <a:lvl2pPr marL="539750" indent="-269875">
              <a:lnSpc>
                <a:spcPct val="120000"/>
              </a:lnSpc>
              <a:spcBef>
                <a:spcPts val="0"/>
              </a:spcBef>
              <a:defRPr sz="2000">
                <a:latin typeface="Georgia"/>
                <a:cs typeface="Georgia"/>
              </a:defRPr>
            </a:lvl2pPr>
            <a:lvl3pPr marL="809625" indent="-269875">
              <a:lnSpc>
                <a:spcPct val="120000"/>
              </a:lnSpc>
              <a:spcBef>
                <a:spcPts val="0"/>
              </a:spcBef>
              <a:defRPr sz="2000">
                <a:latin typeface="Georgia"/>
                <a:cs typeface="Georgia"/>
              </a:defRPr>
            </a:lvl3pPr>
            <a:lvl4pPr marL="1079500" indent="-269875">
              <a:lnSpc>
                <a:spcPct val="120000"/>
              </a:lnSpc>
              <a:spcBef>
                <a:spcPts val="0"/>
              </a:spcBef>
              <a:defRPr sz="2000">
                <a:latin typeface="Georgia"/>
                <a:cs typeface="Georgia"/>
              </a:defRPr>
            </a:lvl4pPr>
            <a:lvl5pPr marL="1341438" indent="-261938">
              <a:lnSpc>
                <a:spcPct val="120000"/>
              </a:lnSpc>
              <a:spcBef>
                <a:spcPts val="0"/>
              </a:spcBef>
              <a:defRPr sz="2000">
                <a:latin typeface="Georgia"/>
                <a:cs typeface="Georgia"/>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sz="1000">
                <a:latin typeface="Georgia"/>
                <a:cs typeface="Georgia"/>
              </a:defRPr>
            </a:lvl1pPr>
          </a:lstStyle>
          <a:p>
            <a:r>
              <a:rPr lang="en-US">
                <a:solidFill>
                  <a:srgbClr val="0A2D50"/>
                </a:solidFill>
              </a:rPr>
              <a:t>03/03/2020</a:t>
            </a:r>
            <a:endParaRPr lang="en-US" dirty="0">
              <a:solidFill>
                <a:srgbClr val="0A2D50"/>
              </a:solidFill>
            </a:endParaRPr>
          </a:p>
        </p:txBody>
      </p:sp>
      <p:sp>
        <p:nvSpPr>
          <p:cNvPr id="5" name="Footer Placeholder 4"/>
          <p:cNvSpPr>
            <a:spLocks noGrp="1"/>
          </p:cNvSpPr>
          <p:nvPr>
            <p:ph type="ftr" sz="quarter" idx="11"/>
          </p:nvPr>
        </p:nvSpPr>
        <p:spPr/>
        <p:txBody>
          <a:bodyPr/>
          <a:lstStyle>
            <a:lvl1pPr>
              <a:defRPr sz="1000">
                <a:latin typeface="Georgia"/>
                <a:cs typeface="Georgia"/>
              </a:defRPr>
            </a:lvl1pPr>
          </a:lstStyle>
          <a:p>
            <a:r>
              <a:rPr lang="en-US">
                <a:solidFill>
                  <a:srgbClr val="0A2D50"/>
                </a:solidFill>
              </a:rPr>
              <a:t>(c) King's College London, {steffen.zschaler | leonardo.magela}@kcl.ac.uk</a:t>
            </a:r>
          </a:p>
        </p:txBody>
      </p:sp>
      <p:sp>
        <p:nvSpPr>
          <p:cNvPr id="6" name="Slide Number Placeholder 5"/>
          <p:cNvSpPr>
            <a:spLocks noGrp="1"/>
          </p:cNvSpPr>
          <p:nvPr>
            <p:ph type="sldNum" sz="quarter" idx="12"/>
          </p:nvPr>
        </p:nvSpPr>
        <p:spPr>
          <a:xfrm>
            <a:off x="10752000" y="6498000"/>
            <a:ext cx="960000" cy="360000"/>
          </a:xfrm>
        </p:spPr>
        <p:txBody>
          <a:bodyPr/>
          <a:lstStyle>
            <a:lvl1pPr>
              <a:defRPr sz="1000">
                <a:latin typeface="Georgia"/>
                <a:cs typeface="Georgia"/>
              </a:defRPr>
            </a:lvl1pPr>
          </a:lstStyle>
          <a:p>
            <a:fld id="{8A04D54F-FA85-F344-8424-FB00D2AE8D01}" type="slidenum">
              <a:rPr lang="en-US" smtClean="0">
                <a:solidFill>
                  <a:srgbClr val="0A2D50"/>
                </a:solidFill>
              </a:rPr>
              <a:pPr/>
              <a:t>‹#›</a:t>
            </a:fld>
            <a:endParaRPr lang="en-US">
              <a:solidFill>
                <a:srgbClr val="0A2D50"/>
              </a:solidFill>
            </a:endParaRPr>
          </a:p>
        </p:txBody>
      </p:sp>
      <p:cxnSp>
        <p:nvCxnSpPr>
          <p:cNvPr id="11" name="Straight Connector 10"/>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490803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lumns - text and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6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03/03/2020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64304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lumns - bullets only">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480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6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03/03/2020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cxnSp>
        <p:nvCxnSpPr>
          <p:cNvPr id="11" name="Straight Connector 10"/>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816302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x1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0" y="1088721"/>
            <a:ext cx="11232000" cy="46805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solidFill>
                  <a:srgbClr val="0A2D50"/>
                </a:solidFill>
              </a:rPr>
              <a:t>03/03/2020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Title 8"/>
          <p:cNvSpPr>
            <a:spLocks noGrp="1"/>
          </p:cNvSpPr>
          <p:nvPr>
            <p:ph type="title"/>
          </p:nvPr>
        </p:nvSpPr>
        <p:spPr/>
        <p:txBody>
          <a:bodyPr/>
          <a:lstStyle/>
          <a:p>
            <a:r>
              <a:rPr lang="en-GB"/>
              <a:t>Click to edit Master title style</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083579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icture x 6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1" y="1088720"/>
            <a:ext cx="3600028"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solidFill>
                  <a:srgbClr val="0A2D50"/>
                </a:solidFill>
              </a:rPr>
              <a:t>03/03/2020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7" name="Picture Placeholder 2"/>
          <p:cNvSpPr>
            <a:spLocks noGrp="1"/>
          </p:cNvSpPr>
          <p:nvPr>
            <p:ph type="pic" idx="13"/>
          </p:nvPr>
        </p:nvSpPr>
        <p:spPr>
          <a:xfrm>
            <a:off x="480001" y="3519000"/>
            <a:ext cx="3600028"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8" name="Picture Placeholder 2"/>
          <p:cNvSpPr>
            <a:spLocks noGrp="1"/>
          </p:cNvSpPr>
          <p:nvPr>
            <p:ph type="pic" idx="14"/>
          </p:nvPr>
        </p:nvSpPr>
        <p:spPr>
          <a:xfrm>
            <a:off x="8111971" y="1088720"/>
            <a:ext cx="3603072"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9" name="Picture Placeholder 2"/>
          <p:cNvSpPr>
            <a:spLocks noGrp="1"/>
          </p:cNvSpPr>
          <p:nvPr>
            <p:ph type="pic" idx="15"/>
          </p:nvPr>
        </p:nvSpPr>
        <p:spPr>
          <a:xfrm>
            <a:off x="8111971" y="3519000"/>
            <a:ext cx="3603072"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 name="Title 1"/>
          <p:cNvSpPr>
            <a:spLocks noGrp="1"/>
          </p:cNvSpPr>
          <p:nvPr>
            <p:ph type="title"/>
          </p:nvPr>
        </p:nvSpPr>
        <p:spPr/>
        <p:txBody>
          <a:bodyPr/>
          <a:lstStyle/>
          <a:p>
            <a:r>
              <a:rPr lang="en-GB"/>
              <a:t>Click to edit Master title style</a:t>
            </a:r>
            <a:endParaRPr lang="en-US" dirty="0"/>
          </a:p>
        </p:txBody>
      </p:sp>
      <p:sp>
        <p:nvSpPr>
          <p:cNvPr id="24" name="Picture Placeholder 2"/>
          <p:cNvSpPr>
            <a:spLocks noGrp="1"/>
          </p:cNvSpPr>
          <p:nvPr>
            <p:ph type="pic" idx="16"/>
          </p:nvPr>
        </p:nvSpPr>
        <p:spPr>
          <a:xfrm>
            <a:off x="4295985" y="1088720"/>
            <a:ext cx="3603072"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5" name="Picture Placeholder 2"/>
          <p:cNvSpPr>
            <a:spLocks noGrp="1"/>
          </p:cNvSpPr>
          <p:nvPr>
            <p:ph type="pic" idx="17"/>
          </p:nvPr>
        </p:nvSpPr>
        <p:spPr>
          <a:xfrm>
            <a:off x="4295985" y="3519000"/>
            <a:ext cx="3603072"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cxnSp>
        <p:nvCxnSpPr>
          <p:cNvPr id="20" name="Straight Connector 19"/>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799723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Picture x 4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0" y="1088720"/>
            <a:ext cx="5496000"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solidFill>
                  <a:srgbClr val="0A2D50"/>
                </a:solidFill>
              </a:rPr>
              <a:t>03/03/2020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7" name="Picture Placeholder 2"/>
          <p:cNvSpPr>
            <a:spLocks noGrp="1"/>
          </p:cNvSpPr>
          <p:nvPr>
            <p:ph type="pic" idx="13"/>
          </p:nvPr>
        </p:nvSpPr>
        <p:spPr>
          <a:xfrm>
            <a:off x="480000" y="3519000"/>
            <a:ext cx="5496000"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8" name="Picture Placeholder 2"/>
          <p:cNvSpPr>
            <a:spLocks noGrp="1"/>
          </p:cNvSpPr>
          <p:nvPr>
            <p:ph type="pic" idx="14"/>
          </p:nvPr>
        </p:nvSpPr>
        <p:spPr>
          <a:xfrm>
            <a:off x="6216000" y="1088720"/>
            <a:ext cx="5499043"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9" name="Picture Placeholder 2"/>
          <p:cNvSpPr>
            <a:spLocks noGrp="1"/>
          </p:cNvSpPr>
          <p:nvPr>
            <p:ph type="pic" idx="15"/>
          </p:nvPr>
        </p:nvSpPr>
        <p:spPr>
          <a:xfrm>
            <a:off x="6216000" y="3519000"/>
            <a:ext cx="5499043"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 name="Title 1"/>
          <p:cNvSpPr>
            <a:spLocks noGrp="1"/>
          </p:cNvSpPr>
          <p:nvPr>
            <p:ph type="title"/>
          </p:nvPr>
        </p:nvSpPr>
        <p:spPr/>
        <p:txBody>
          <a:bodyPr/>
          <a:lstStyle/>
          <a:p>
            <a:r>
              <a:rPr lang="en-GB"/>
              <a:t>Click to edit Master title style</a:t>
            </a:r>
            <a:endParaRPr lang="en-US"/>
          </a:p>
        </p:txBody>
      </p:sp>
      <p:cxnSp>
        <p:nvCxnSpPr>
          <p:cNvPr id="14" name="Straight Connector 13"/>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251011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FAEB-2330-4615-B6DC-B9435CC344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D76E577-3DCA-4AF3-9479-7BBEBFCEB7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3CCE79-386A-438D-8F89-1AECCBFA8816}"/>
              </a:ext>
            </a:extLst>
          </p:cNvPr>
          <p:cNvSpPr>
            <a:spLocks noGrp="1"/>
          </p:cNvSpPr>
          <p:nvPr>
            <p:ph type="dt" sz="half" idx="10"/>
          </p:nvPr>
        </p:nvSpPr>
        <p:spPr/>
        <p:txBody>
          <a:bodyPr/>
          <a:lstStyle/>
          <a:p>
            <a:r>
              <a:rPr lang="en-US"/>
              <a:t>03/03/2020</a:t>
            </a:r>
            <a:endParaRPr lang="en-GB"/>
          </a:p>
        </p:txBody>
      </p:sp>
      <p:sp>
        <p:nvSpPr>
          <p:cNvPr id="5" name="Footer Placeholder 4">
            <a:extLst>
              <a:ext uri="{FF2B5EF4-FFF2-40B4-BE49-F238E27FC236}">
                <a16:creationId xmlns:a16="http://schemas.microsoft.com/office/drawing/2014/main" id="{AD7F6B9E-C9AC-4AB9-8166-D08BF9E0786D}"/>
              </a:ext>
            </a:extLst>
          </p:cNvPr>
          <p:cNvSpPr>
            <a:spLocks noGrp="1"/>
          </p:cNvSpPr>
          <p:nvPr>
            <p:ph type="ftr" sz="quarter" idx="11"/>
          </p:nvPr>
        </p:nvSpPr>
        <p:spPr/>
        <p:txBody>
          <a:body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BA785F1E-5926-4086-B3F2-B6685C9EC84A}"/>
              </a:ext>
            </a:extLst>
          </p:cNvPr>
          <p:cNvSpPr>
            <a:spLocks noGrp="1"/>
          </p:cNvSpPr>
          <p:nvPr>
            <p:ph type="sldNum" sz="quarter" idx="12"/>
          </p:nvPr>
        </p:nvSpPr>
        <p:spPr/>
        <p:txBody>
          <a:bodyPr/>
          <a:lstStyle/>
          <a:p>
            <a:fld id="{3B1A74DD-8E7E-49C0-9C52-71100E7121C9}" type="slidenum">
              <a:rPr lang="en-GB" smtClean="0"/>
              <a:t>‹#›</a:t>
            </a:fld>
            <a:endParaRPr lang="en-GB"/>
          </a:p>
        </p:txBody>
      </p:sp>
    </p:spTree>
    <p:extLst>
      <p:ext uri="{BB962C8B-B14F-4D97-AF65-F5344CB8AC3E}">
        <p14:creationId xmlns:p14="http://schemas.microsoft.com/office/powerpoint/2010/main" val="36623057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wo columns bullets and image - alt 1">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03/03/2020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Picture Placeholder 8"/>
          <p:cNvSpPr>
            <a:spLocks noGrp="1"/>
          </p:cNvSpPr>
          <p:nvPr>
            <p:ph type="pic" sz="quarter" idx="13"/>
          </p:nvPr>
        </p:nvSpPr>
        <p:spPr>
          <a:xfrm>
            <a:off x="6339901" y="1089025"/>
            <a:ext cx="5372100"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932032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wo columns bullets and image - alt 2">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336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03/03/2020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Picture Placeholder 8"/>
          <p:cNvSpPr>
            <a:spLocks noGrp="1"/>
          </p:cNvSpPr>
          <p:nvPr>
            <p:ph type="pic" sz="quarter" idx="13"/>
          </p:nvPr>
        </p:nvSpPr>
        <p:spPr>
          <a:xfrm>
            <a:off x="480001" y="1089025"/>
            <a:ext cx="5372100"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103027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wo columns - text/bullets and image - alt 1">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03/03/2020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1" name="Picture Placeholder 10"/>
          <p:cNvSpPr>
            <a:spLocks noGrp="1"/>
          </p:cNvSpPr>
          <p:nvPr>
            <p:ph type="pic" sz="quarter" idx="13"/>
          </p:nvPr>
        </p:nvSpPr>
        <p:spPr>
          <a:xfrm>
            <a:off x="6335667" y="1089025"/>
            <a:ext cx="5376333"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14822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wo columns - text/bullets and image - alt 2">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336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03/03/2020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1" name="Picture Placeholder 10"/>
          <p:cNvSpPr>
            <a:spLocks noGrp="1"/>
          </p:cNvSpPr>
          <p:nvPr>
            <p:ph type="pic" sz="quarter" idx="13"/>
          </p:nvPr>
        </p:nvSpPr>
        <p:spPr>
          <a:xfrm>
            <a:off x="480000" y="1088356"/>
            <a:ext cx="5376333" cy="4860925"/>
          </a:xfrm>
        </p:spPr>
        <p:txBody>
          <a:bodyPr/>
          <a:lstStyle/>
          <a:p>
            <a:r>
              <a:rPr lang="en-GB" dirty="0"/>
              <a:t>Drag picture to placeholder or click icon to add</a:t>
            </a:r>
            <a:endParaRPr lang="en-US" dirty="0"/>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420513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End p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0000" y="3420000"/>
            <a:ext cx="11232000" cy="2520000"/>
          </a:xfrm>
        </p:spPr>
        <p:txBody>
          <a:bodyPr anchor="b" anchorCtr="0">
            <a:normAutofit/>
          </a:bodyPr>
          <a:lstStyle>
            <a:lvl1pPr>
              <a:defRPr sz="1600" b="0" baseline="0">
                <a:solidFill>
                  <a:srgbClr val="FFFFFF"/>
                </a:solidFill>
                <a:latin typeface="+mn-lt"/>
              </a:defRPr>
            </a:lvl1pPr>
          </a:lstStyle>
          <a:p>
            <a:endParaRPr lang="en-US" dirty="0"/>
          </a:p>
        </p:txBody>
      </p:sp>
      <p:sp>
        <p:nvSpPr>
          <p:cNvPr id="3" name="Subtitle 2"/>
          <p:cNvSpPr>
            <a:spLocks noGrp="1"/>
          </p:cNvSpPr>
          <p:nvPr>
            <p:ph type="subTitle" idx="1"/>
          </p:nvPr>
        </p:nvSpPr>
        <p:spPr>
          <a:xfrm>
            <a:off x="480000" y="6120001"/>
            <a:ext cx="11232000" cy="358407"/>
          </a:xfrm>
        </p:spPr>
        <p:txBody>
          <a:bodyPr anchor="b" anchorCtr="0">
            <a:normAutofit/>
          </a:bodyPr>
          <a:lstStyle>
            <a:lvl1pPr marL="0" indent="0" algn="l">
              <a:buNone/>
              <a:defRPr sz="1200">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grpSp>
        <p:nvGrpSpPr>
          <p:cNvPr id="12" name="Group 11"/>
          <p:cNvGrpSpPr>
            <a:grpSpLocks noChangeAspect="1"/>
          </p:cNvGrpSpPr>
          <p:nvPr userDrawn="1"/>
        </p:nvGrpSpPr>
        <p:grpSpPr>
          <a:xfrm>
            <a:off x="9912000" y="1"/>
            <a:ext cx="2280000" cy="1303021"/>
            <a:chOff x="7949775" y="1"/>
            <a:chExt cx="1194225" cy="910000"/>
          </a:xfrm>
        </p:grpSpPr>
        <p:sp>
          <p:nvSpPr>
            <p:cNvPr id="13" name="Rectangle 12"/>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4" name="KCL-LOGO-UK-1.png"/>
            <p:cNvPicPr>
              <a:picLocks noChangeAspect="1"/>
            </p:cNvPicPr>
            <p:nvPr userDrawn="1"/>
          </p:nvPicPr>
          <p:blipFill>
            <a:blip r:embed="rId2" r:link="rId3"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301960497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457200"/>
            <a:r>
              <a:rPr lang="en-US">
                <a:solidFill>
                  <a:srgbClr val="0A2D50"/>
                </a:solidFill>
              </a:rPr>
              <a:t>03/03/2020</a:t>
            </a:r>
            <a:endParaRPr lang="en-US" dirty="0">
              <a:solidFill>
                <a:srgbClr val="0A2D50"/>
              </a:solidFill>
            </a:endParaRPr>
          </a:p>
        </p:txBody>
      </p:sp>
      <p:sp>
        <p:nvSpPr>
          <p:cNvPr id="3" name="Footer Placeholder 2"/>
          <p:cNvSpPr>
            <a:spLocks noGrp="1"/>
          </p:cNvSpPr>
          <p:nvPr>
            <p:ph type="ftr" sz="quarter" idx="11"/>
          </p:nvPr>
        </p:nvSpPr>
        <p:spPr/>
        <p:txBody>
          <a:bodyPr/>
          <a:lstStyle/>
          <a:p>
            <a:pPr defTabSz="457200"/>
            <a:r>
              <a:rPr lang="en-US">
                <a:solidFill>
                  <a:srgbClr val="0A2D50"/>
                </a:solidFill>
              </a:rPr>
              <a:t>(c) King's College London, {steffen.zschaler | leonardo.magela}@kcl.ac.uk</a:t>
            </a:r>
            <a:endParaRPr lang="en-US" dirty="0">
              <a:solidFill>
                <a:srgbClr val="0A2D50"/>
              </a:solidFill>
            </a:endParaRPr>
          </a:p>
        </p:txBody>
      </p:sp>
      <p:sp>
        <p:nvSpPr>
          <p:cNvPr id="4" name="Slide Number Placeholder 3"/>
          <p:cNvSpPr>
            <a:spLocks noGrp="1"/>
          </p:cNvSpPr>
          <p:nvPr>
            <p:ph type="sldNum" sz="quarter" idx="12"/>
          </p:nvPr>
        </p:nvSpPr>
        <p:spPr/>
        <p:txBody>
          <a:bodyPr/>
          <a:lstStyle/>
          <a:p>
            <a:pPr defTabSz="457200"/>
            <a:fld id="{8A04D54F-FA85-F344-8424-FB00D2AE8D01}" type="slidenum">
              <a:rPr lang="en-US" smtClean="0">
                <a:solidFill>
                  <a:srgbClr val="0A2D50"/>
                </a:solidFill>
              </a:rPr>
              <a:pPr defTabSz="457200"/>
              <a:t>‹#›</a:t>
            </a:fld>
            <a:endParaRPr lang="en-US" dirty="0">
              <a:solidFill>
                <a:srgbClr val="0A2D50"/>
              </a:solidFill>
            </a:endParaRPr>
          </a:p>
        </p:txBody>
      </p:sp>
    </p:spTree>
    <p:extLst>
      <p:ext uri="{BB962C8B-B14F-4D97-AF65-F5344CB8AC3E}">
        <p14:creationId xmlns:p14="http://schemas.microsoft.com/office/powerpoint/2010/main" val="2037249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548D4-8048-4164-A1F9-C54A21AC2C9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E35641D-CA3B-4B47-9C27-B30D4F5FB3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EC7641C-98BA-427B-923D-701FA73832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62412ED-9E89-43C8-B59E-A4283FAEC58C}"/>
              </a:ext>
            </a:extLst>
          </p:cNvPr>
          <p:cNvSpPr>
            <a:spLocks noGrp="1"/>
          </p:cNvSpPr>
          <p:nvPr>
            <p:ph type="dt" sz="half" idx="10"/>
          </p:nvPr>
        </p:nvSpPr>
        <p:spPr/>
        <p:txBody>
          <a:bodyPr/>
          <a:lstStyle/>
          <a:p>
            <a:r>
              <a:rPr lang="en-US"/>
              <a:t>03/03/2020</a:t>
            </a:r>
            <a:endParaRPr lang="en-GB"/>
          </a:p>
        </p:txBody>
      </p:sp>
      <p:sp>
        <p:nvSpPr>
          <p:cNvPr id="6" name="Footer Placeholder 5">
            <a:extLst>
              <a:ext uri="{FF2B5EF4-FFF2-40B4-BE49-F238E27FC236}">
                <a16:creationId xmlns:a16="http://schemas.microsoft.com/office/drawing/2014/main" id="{FD8BCAAE-B73C-4091-93C9-03C10CC04847}"/>
              </a:ext>
            </a:extLst>
          </p:cNvPr>
          <p:cNvSpPr>
            <a:spLocks noGrp="1"/>
          </p:cNvSpPr>
          <p:nvPr>
            <p:ph type="ftr" sz="quarter" idx="11"/>
          </p:nvPr>
        </p:nvSpPr>
        <p:spPr/>
        <p:txBody>
          <a:bodyPr/>
          <a:lstStyle/>
          <a:p>
            <a:r>
              <a:rPr lang="en-GB"/>
              <a:t>(c) King's College London, {steffen.zschaler | leonardo.magela}@kcl.ac.uk</a:t>
            </a:r>
          </a:p>
        </p:txBody>
      </p:sp>
      <p:sp>
        <p:nvSpPr>
          <p:cNvPr id="7" name="Slide Number Placeholder 6">
            <a:extLst>
              <a:ext uri="{FF2B5EF4-FFF2-40B4-BE49-F238E27FC236}">
                <a16:creationId xmlns:a16="http://schemas.microsoft.com/office/drawing/2014/main" id="{C3467312-979C-4565-BCDE-094028FEE76A}"/>
              </a:ext>
            </a:extLst>
          </p:cNvPr>
          <p:cNvSpPr>
            <a:spLocks noGrp="1"/>
          </p:cNvSpPr>
          <p:nvPr>
            <p:ph type="sldNum" sz="quarter" idx="12"/>
          </p:nvPr>
        </p:nvSpPr>
        <p:spPr/>
        <p:txBody>
          <a:bodyPr/>
          <a:lstStyle/>
          <a:p>
            <a:fld id="{3B1A74DD-8E7E-49C0-9C52-71100E7121C9}" type="slidenum">
              <a:rPr lang="en-GB" smtClean="0"/>
              <a:t>‹#›</a:t>
            </a:fld>
            <a:endParaRPr lang="en-GB"/>
          </a:p>
        </p:txBody>
      </p:sp>
    </p:spTree>
    <p:extLst>
      <p:ext uri="{BB962C8B-B14F-4D97-AF65-F5344CB8AC3E}">
        <p14:creationId xmlns:p14="http://schemas.microsoft.com/office/powerpoint/2010/main" val="4097460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69765-3880-4C14-B3AE-F31140817B7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F1F0A1F-FB9C-4A5E-8AF2-97C04281AA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CF318B-E86D-4E0F-9003-C78883D243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070B498-4A89-427C-A3CE-23C6477AAA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0F226E-D43D-4C73-AB45-63476C0406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9E8CEA7-7C70-4AC1-9FED-941D918ECD06}"/>
              </a:ext>
            </a:extLst>
          </p:cNvPr>
          <p:cNvSpPr>
            <a:spLocks noGrp="1"/>
          </p:cNvSpPr>
          <p:nvPr>
            <p:ph type="dt" sz="half" idx="10"/>
          </p:nvPr>
        </p:nvSpPr>
        <p:spPr/>
        <p:txBody>
          <a:bodyPr/>
          <a:lstStyle/>
          <a:p>
            <a:r>
              <a:rPr lang="en-US"/>
              <a:t>03/03/2020</a:t>
            </a:r>
            <a:endParaRPr lang="en-GB"/>
          </a:p>
        </p:txBody>
      </p:sp>
      <p:sp>
        <p:nvSpPr>
          <p:cNvPr id="8" name="Footer Placeholder 7">
            <a:extLst>
              <a:ext uri="{FF2B5EF4-FFF2-40B4-BE49-F238E27FC236}">
                <a16:creationId xmlns:a16="http://schemas.microsoft.com/office/drawing/2014/main" id="{CB458A94-53FC-4387-B978-5BB29637CCD9}"/>
              </a:ext>
            </a:extLst>
          </p:cNvPr>
          <p:cNvSpPr>
            <a:spLocks noGrp="1"/>
          </p:cNvSpPr>
          <p:nvPr>
            <p:ph type="ftr" sz="quarter" idx="11"/>
          </p:nvPr>
        </p:nvSpPr>
        <p:spPr/>
        <p:txBody>
          <a:bodyPr/>
          <a:lstStyle/>
          <a:p>
            <a:r>
              <a:rPr lang="en-GB"/>
              <a:t>(c) King's College London, {steffen.zschaler | leonardo.magela}@kcl.ac.uk</a:t>
            </a:r>
          </a:p>
        </p:txBody>
      </p:sp>
      <p:sp>
        <p:nvSpPr>
          <p:cNvPr id="9" name="Slide Number Placeholder 8">
            <a:extLst>
              <a:ext uri="{FF2B5EF4-FFF2-40B4-BE49-F238E27FC236}">
                <a16:creationId xmlns:a16="http://schemas.microsoft.com/office/drawing/2014/main" id="{C925DD55-DE8B-45E7-97CF-6B9A1122AE12}"/>
              </a:ext>
            </a:extLst>
          </p:cNvPr>
          <p:cNvSpPr>
            <a:spLocks noGrp="1"/>
          </p:cNvSpPr>
          <p:nvPr>
            <p:ph type="sldNum" sz="quarter" idx="12"/>
          </p:nvPr>
        </p:nvSpPr>
        <p:spPr/>
        <p:txBody>
          <a:bodyPr/>
          <a:lstStyle/>
          <a:p>
            <a:fld id="{3B1A74DD-8E7E-49C0-9C52-71100E7121C9}" type="slidenum">
              <a:rPr lang="en-GB" smtClean="0"/>
              <a:t>‹#›</a:t>
            </a:fld>
            <a:endParaRPr lang="en-GB"/>
          </a:p>
        </p:txBody>
      </p:sp>
    </p:spTree>
    <p:extLst>
      <p:ext uri="{BB962C8B-B14F-4D97-AF65-F5344CB8AC3E}">
        <p14:creationId xmlns:p14="http://schemas.microsoft.com/office/powerpoint/2010/main" val="2577609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84ADC-9823-48CB-AC22-859BD955971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E4ADD5C-CD7B-4B37-A2E6-227371E177B5}"/>
              </a:ext>
            </a:extLst>
          </p:cNvPr>
          <p:cNvSpPr>
            <a:spLocks noGrp="1"/>
          </p:cNvSpPr>
          <p:nvPr>
            <p:ph type="dt" sz="half" idx="10"/>
          </p:nvPr>
        </p:nvSpPr>
        <p:spPr/>
        <p:txBody>
          <a:bodyPr/>
          <a:lstStyle/>
          <a:p>
            <a:r>
              <a:rPr lang="en-US"/>
              <a:t>03/03/2020</a:t>
            </a:r>
            <a:endParaRPr lang="en-GB"/>
          </a:p>
        </p:txBody>
      </p:sp>
      <p:sp>
        <p:nvSpPr>
          <p:cNvPr id="4" name="Footer Placeholder 3">
            <a:extLst>
              <a:ext uri="{FF2B5EF4-FFF2-40B4-BE49-F238E27FC236}">
                <a16:creationId xmlns:a16="http://schemas.microsoft.com/office/drawing/2014/main" id="{B5C155B5-9893-461A-96CC-2EAB163727B4}"/>
              </a:ext>
            </a:extLst>
          </p:cNvPr>
          <p:cNvSpPr>
            <a:spLocks noGrp="1"/>
          </p:cNvSpPr>
          <p:nvPr>
            <p:ph type="ftr" sz="quarter" idx="11"/>
          </p:nvPr>
        </p:nvSpPr>
        <p:spPr/>
        <p:txBody>
          <a:bodyPr/>
          <a:lstStyle/>
          <a:p>
            <a:r>
              <a:rPr lang="en-GB"/>
              <a:t>(c) King's College London, {steffen.zschaler | leonardo.magela}@kcl.ac.uk</a:t>
            </a:r>
          </a:p>
        </p:txBody>
      </p:sp>
      <p:sp>
        <p:nvSpPr>
          <p:cNvPr id="5" name="Slide Number Placeholder 4">
            <a:extLst>
              <a:ext uri="{FF2B5EF4-FFF2-40B4-BE49-F238E27FC236}">
                <a16:creationId xmlns:a16="http://schemas.microsoft.com/office/drawing/2014/main" id="{55B3A626-4C7F-400D-846A-999D53D5D7CE}"/>
              </a:ext>
            </a:extLst>
          </p:cNvPr>
          <p:cNvSpPr>
            <a:spLocks noGrp="1"/>
          </p:cNvSpPr>
          <p:nvPr>
            <p:ph type="sldNum" sz="quarter" idx="12"/>
          </p:nvPr>
        </p:nvSpPr>
        <p:spPr/>
        <p:txBody>
          <a:bodyPr/>
          <a:lstStyle/>
          <a:p>
            <a:fld id="{3B1A74DD-8E7E-49C0-9C52-71100E7121C9}" type="slidenum">
              <a:rPr lang="en-GB" smtClean="0"/>
              <a:t>‹#›</a:t>
            </a:fld>
            <a:endParaRPr lang="en-GB"/>
          </a:p>
        </p:txBody>
      </p:sp>
    </p:spTree>
    <p:extLst>
      <p:ext uri="{BB962C8B-B14F-4D97-AF65-F5344CB8AC3E}">
        <p14:creationId xmlns:p14="http://schemas.microsoft.com/office/powerpoint/2010/main" val="2772117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3962DF-0F05-47AA-9C6E-99F60CC31454}"/>
              </a:ext>
            </a:extLst>
          </p:cNvPr>
          <p:cNvSpPr>
            <a:spLocks noGrp="1"/>
          </p:cNvSpPr>
          <p:nvPr>
            <p:ph type="dt" sz="half" idx="10"/>
          </p:nvPr>
        </p:nvSpPr>
        <p:spPr/>
        <p:txBody>
          <a:bodyPr/>
          <a:lstStyle/>
          <a:p>
            <a:r>
              <a:rPr lang="en-US"/>
              <a:t>03/03/2020</a:t>
            </a:r>
            <a:endParaRPr lang="en-GB"/>
          </a:p>
        </p:txBody>
      </p:sp>
      <p:sp>
        <p:nvSpPr>
          <p:cNvPr id="3" name="Footer Placeholder 2">
            <a:extLst>
              <a:ext uri="{FF2B5EF4-FFF2-40B4-BE49-F238E27FC236}">
                <a16:creationId xmlns:a16="http://schemas.microsoft.com/office/drawing/2014/main" id="{591CE990-A21D-4FAE-8690-5E1CC48EF06B}"/>
              </a:ext>
            </a:extLst>
          </p:cNvPr>
          <p:cNvSpPr>
            <a:spLocks noGrp="1"/>
          </p:cNvSpPr>
          <p:nvPr>
            <p:ph type="ftr" sz="quarter" idx="11"/>
          </p:nvPr>
        </p:nvSpPr>
        <p:spPr/>
        <p:txBody>
          <a:bodyPr/>
          <a:lstStyle/>
          <a:p>
            <a:r>
              <a:rPr lang="en-GB"/>
              <a:t>(c) King's College London, {steffen.zschaler | leonardo.magela}@kcl.ac.uk</a:t>
            </a:r>
          </a:p>
        </p:txBody>
      </p:sp>
      <p:sp>
        <p:nvSpPr>
          <p:cNvPr id="4" name="Slide Number Placeholder 3">
            <a:extLst>
              <a:ext uri="{FF2B5EF4-FFF2-40B4-BE49-F238E27FC236}">
                <a16:creationId xmlns:a16="http://schemas.microsoft.com/office/drawing/2014/main" id="{1801712A-5225-4732-B2A0-1E5536CF3FC7}"/>
              </a:ext>
            </a:extLst>
          </p:cNvPr>
          <p:cNvSpPr>
            <a:spLocks noGrp="1"/>
          </p:cNvSpPr>
          <p:nvPr>
            <p:ph type="sldNum" sz="quarter" idx="12"/>
          </p:nvPr>
        </p:nvSpPr>
        <p:spPr/>
        <p:txBody>
          <a:bodyPr/>
          <a:lstStyle/>
          <a:p>
            <a:fld id="{3B1A74DD-8E7E-49C0-9C52-71100E7121C9}" type="slidenum">
              <a:rPr lang="en-GB" smtClean="0"/>
              <a:t>‹#›</a:t>
            </a:fld>
            <a:endParaRPr lang="en-GB"/>
          </a:p>
        </p:txBody>
      </p:sp>
    </p:spTree>
    <p:extLst>
      <p:ext uri="{BB962C8B-B14F-4D97-AF65-F5344CB8AC3E}">
        <p14:creationId xmlns:p14="http://schemas.microsoft.com/office/powerpoint/2010/main" val="466181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5E3C1-1E35-4583-B8D9-DBE344601A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1677041-411E-432F-B6BB-9880D2DC7B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C338309-932B-49E9-BF77-7025CF4754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8EE34B-976B-4C53-8999-CB81AA75670D}"/>
              </a:ext>
            </a:extLst>
          </p:cNvPr>
          <p:cNvSpPr>
            <a:spLocks noGrp="1"/>
          </p:cNvSpPr>
          <p:nvPr>
            <p:ph type="dt" sz="half" idx="10"/>
          </p:nvPr>
        </p:nvSpPr>
        <p:spPr/>
        <p:txBody>
          <a:bodyPr/>
          <a:lstStyle/>
          <a:p>
            <a:r>
              <a:rPr lang="en-US"/>
              <a:t>03/03/2020</a:t>
            </a:r>
            <a:endParaRPr lang="en-GB"/>
          </a:p>
        </p:txBody>
      </p:sp>
      <p:sp>
        <p:nvSpPr>
          <p:cNvPr id="6" name="Footer Placeholder 5">
            <a:extLst>
              <a:ext uri="{FF2B5EF4-FFF2-40B4-BE49-F238E27FC236}">
                <a16:creationId xmlns:a16="http://schemas.microsoft.com/office/drawing/2014/main" id="{C5A57B06-4E7C-4B91-A469-6BCD7FA3FDC1}"/>
              </a:ext>
            </a:extLst>
          </p:cNvPr>
          <p:cNvSpPr>
            <a:spLocks noGrp="1"/>
          </p:cNvSpPr>
          <p:nvPr>
            <p:ph type="ftr" sz="quarter" idx="11"/>
          </p:nvPr>
        </p:nvSpPr>
        <p:spPr/>
        <p:txBody>
          <a:bodyPr/>
          <a:lstStyle/>
          <a:p>
            <a:r>
              <a:rPr lang="en-GB"/>
              <a:t>(c) King's College London, {steffen.zschaler | leonardo.magela}@kcl.ac.uk</a:t>
            </a:r>
          </a:p>
        </p:txBody>
      </p:sp>
      <p:sp>
        <p:nvSpPr>
          <p:cNvPr id="7" name="Slide Number Placeholder 6">
            <a:extLst>
              <a:ext uri="{FF2B5EF4-FFF2-40B4-BE49-F238E27FC236}">
                <a16:creationId xmlns:a16="http://schemas.microsoft.com/office/drawing/2014/main" id="{D3A36B7D-F290-4791-BBF1-D80C9B0C8C3C}"/>
              </a:ext>
            </a:extLst>
          </p:cNvPr>
          <p:cNvSpPr>
            <a:spLocks noGrp="1"/>
          </p:cNvSpPr>
          <p:nvPr>
            <p:ph type="sldNum" sz="quarter" idx="12"/>
          </p:nvPr>
        </p:nvSpPr>
        <p:spPr/>
        <p:txBody>
          <a:bodyPr/>
          <a:lstStyle/>
          <a:p>
            <a:fld id="{3B1A74DD-8E7E-49C0-9C52-71100E7121C9}" type="slidenum">
              <a:rPr lang="en-GB" smtClean="0"/>
              <a:t>‹#›</a:t>
            </a:fld>
            <a:endParaRPr lang="en-GB"/>
          </a:p>
        </p:txBody>
      </p:sp>
    </p:spTree>
    <p:extLst>
      <p:ext uri="{BB962C8B-B14F-4D97-AF65-F5344CB8AC3E}">
        <p14:creationId xmlns:p14="http://schemas.microsoft.com/office/powerpoint/2010/main" val="1446979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7C57C-68ED-459F-B1F7-D4221F8C38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872C4E4-7D8D-46A2-BE61-67C2F0D759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296E07E-48A4-4A10-83FE-E22B5391C8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742454-3962-4846-B2EB-5C1D1EABAF05}"/>
              </a:ext>
            </a:extLst>
          </p:cNvPr>
          <p:cNvSpPr>
            <a:spLocks noGrp="1"/>
          </p:cNvSpPr>
          <p:nvPr>
            <p:ph type="dt" sz="half" idx="10"/>
          </p:nvPr>
        </p:nvSpPr>
        <p:spPr/>
        <p:txBody>
          <a:bodyPr/>
          <a:lstStyle/>
          <a:p>
            <a:r>
              <a:rPr lang="en-US"/>
              <a:t>03/03/2020</a:t>
            </a:r>
            <a:endParaRPr lang="en-GB"/>
          </a:p>
        </p:txBody>
      </p:sp>
      <p:sp>
        <p:nvSpPr>
          <p:cNvPr id="6" name="Footer Placeholder 5">
            <a:extLst>
              <a:ext uri="{FF2B5EF4-FFF2-40B4-BE49-F238E27FC236}">
                <a16:creationId xmlns:a16="http://schemas.microsoft.com/office/drawing/2014/main" id="{CD82F694-9740-43B1-AFDA-9D3892A137C9}"/>
              </a:ext>
            </a:extLst>
          </p:cNvPr>
          <p:cNvSpPr>
            <a:spLocks noGrp="1"/>
          </p:cNvSpPr>
          <p:nvPr>
            <p:ph type="ftr" sz="quarter" idx="11"/>
          </p:nvPr>
        </p:nvSpPr>
        <p:spPr/>
        <p:txBody>
          <a:bodyPr/>
          <a:lstStyle/>
          <a:p>
            <a:r>
              <a:rPr lang="en-GB"/>
              <a:t>(c) King's College London, {steffen.zschaler | leonardo.magela}@kcl.ac.uk</a:t>
            </a:r>
          </a:p>
        </p:txBody>
      </p:sp>
      <p:sp>
        <p:nvSpPr>
          <p:cNvPr id="7" name="Slide Number Placeholder 6">
            <a:extLst>
              <a:ext uri="{FF2B5EF4-FFF2-40B4-BE49-F238E27FC236}">
                <a16:creationId xmlns:a16="http://schemas.microsoft.com/office/drawing/2014/main" id="{41DB4981-75C1-4D0D-8567-227586E9DDBE}"/>
              </a:ext>
            </a:extLst>
          </p:cNvPr>
          <p:cNvSpPr>
            <a:spLocks noGrp="1"/>
          </p:cNvSpPr>
          <p:nvPr>
            <p:ph type="sldNum" sz="quarter" idx="12"/>
          </p:nvPr>
        </p:nvSpPr>
        <p:spPr/>
        <p:txBody>
          <a:bodyPr/>
          <a:lstStyle/>
          <a:p>
            <a:fld id="{3B1A74DD-8E7E-49C0-9C52-71100E7121C9}" type="slidenum">
              <a:rPr lang="en-GB" smtClean="0"/>
              <a:t>‹#›</a:t>
            </a:fld>
            <a:endParaRPr lang="en-GB"/>
          </a:p>
        </p:txBody>
      </p:sp>
    </p:spTree>
    <p:extLst>
      <p:ext uri="{BB962C8B-B14F-4D97-AF65-F5344CB8AC3E}">
        <p14:creationId xmlns:p14="http://schemas.microsoft.com/office/powerpoint/2010/main" val="2436075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B50495-4926-46EF-A6BA-9A921B9EC9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CB232D-07C3-4D12-BFF0-B4DD0A188E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C90CB4-EEA1-4BF1-B071-90E17DE152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03/03/2020</a:t>
            </a:r>
            <a:endParaRPr lang="en-GB"/>
          </a:p>
        </p:txBody>
      </p:sp>
      <p:sp>
        <p:nvSpPr>
          <p:cNvPr id="5" name="Footer Placeholder 4">
            <a:extLst>
              <a:ext uri="{FF2B5EF4-FFF2-40B4-BE49-F238E27FC236}">
                <a16:creationId xmlns:a16="http://schemas.microsoft.com/office/drawing/2014/main" id="{BD8AF2F4-FF67-4904-9612-987B0A2821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884A9685-0943-4632-A49C-08CE08D3F5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1A74DD-8E7E-49C0-9C52-71100E7121C9}" type="slidenum">
              <a:rPr lang="en-GB" smtClean="0"/>
              <a:t>‹#›</a:t>
            </a:fld>
            <a:endParaRPr lang="en-GB"/>
          </a:p>
        </p:txBody>
      </p:sp>
    </p:spTree>
    <p:extLst>
      <p:ext uri="{BB962C8B-B14F-4D97-AF65-F5344CB8AC3E}">
        <p14:creationId xmlns:p14="http://schemas.microsoft.com/office/powerpoint/2010/main" val="2751342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0000" y="180000"/>
            <a:ext cx="11232000" cy="720000"/>
          </a:xfrm>
          <a:prstGeom prst="rect">
            <a:avLst/>
          </a:prstGeom>
        </p:spPr>
        <p:txBody>
          <a:bodyPr vert="horz" lIns="0" tIns="0" rIns="0" bIns="0" rtlCol="0" anchor="t" anchorCtr="0">
            <a:normAutofit/>
          </a:bodyPr>
          <a:lstStyle/>
          <a:p>
            <a:r>
              <a:rPr lang="en-GB"/>
              <a:t>Click to edit Master title style</a:t>
            </a:r>
            <a:endParaRPr lang="en-US" dirty="0"/>
          </a:p>
        </p:txBody>
      </p:sp>
      <p:sp>
        <p:nvSpPr>
          <p:cNvPr id="3" name="Text Placeholder 2"/>
          <p:cNvSpPr>
            <a:spLocks noGrp="1"/>
          </p:cNvSpPr>
          <p:nvPr>
            <p:ph type="body" idx="1"/>
          </p:nvPr>
        </p:nvSpPr>
        <p:spPr>
          <a:xfrm>
            <a:off x="480000" y="1089220"/>
            <a:ext cx="11232000" cy="4856400"/>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80000" y="6498000"/>
            <a:ext cx="960000" cy="360000"/>
          </a:xfrm>
          <a:prstGeom prst="rect">
            <a:avLst/>
          </a:prstGeom>
        </p:spPr>
        <p:txBody>
          <a:bodyPr vert="horz" lIns="0" tIns="0" rIns="0" bIns="0" rtlCol="0" anchor="t" anchorCtr="0"/>
          <a:lstStyle>
            <a:lvl1pPr algn="l">
              <a:defRPr sz="1000">
                <a:solidFill>
                  <a:schemeClr val="tx2"/>
                </a:solidFill>
                <a:latin typeface="Georgia"/>
                <a:cs typeface="Georgia"/>
              </a:defRPr>
            </a:lvl1pPr>
          </a:lstStyle>
          <a:p>
            <a:pPr defTabSz="457200"/>
            <a:r>
              <a:rPr lang="en-US">
                <a:solidFill>
                  <a:srgbClr val="0A2D50"/>
                </a:solidFill>
              </a:rPr>
              <a:t>03/03/2020</a:t>
            </a:r>
            <a:endParaRPr lang="en-US" dirty="0">
              <a:solidFill>
                <a:srgbClr val="0A2D50"/>
              </a:solidFill>
            </a:endParaRPr>
          </a:p>
        </p:txBody>
      </p:sp>
      <p:sp>
        <p:nvSpPr>
          <p:cNvPr id="5" name="Footer Placeholder 4"/>
          <p:cNvSpPr>
            <a:spLocks noGrp="1"/>
          </p:cNvSpPr>
          <p:nvPr>
            <p:ph type="ftr" sz="quarter" idx="3"/>
          </p:nvPr>
        </p:nvSpPr>
        <p:spPr>
          <a:xfrm>
            <a:off x="1440000" y="6498000"/>
            <a:ext cx="9312000" cy="360000"/>
          </a:xfrm>
          <a:prstGeom prst="rect">
            <a:avLst/>
          </a:prstGeom>
        </p:spPr>
        <p:txBody>
          <a:bodyPr vert="horz" lIns="0" tIns="0" rIns="0" bIns="0" rtlCol="0" anchor="t" anchorCtr="0"/>
          <a:lstStyle>
            <a:lvl1pPr algn="l">
              <a:defRPr sz="1000">
                <a:solidFill>
                  <a:schemeClr val="tx2"/>
                </a:solidFill>
                <a:latin typeface="Georgia"/>
                <a:cs typeface="Georgia"/>
              </a:defRPr>
            </a:lvl1pPr>
          </a:lstStyle>
          <a:p>
            <a:pPr defTabSz="457200"/>
            <a:r>
              <a:rPr lang="en-US">
                <a:solidFill>
                  <a:srgbClr val="0A2D50"/>
                </a:solidFill>
              </a:rPr>
              <a:t>(c) King's College London, {steffen.zschaler | leonardo.magela}@kcl.ac.uk</a:t>
            </a:r>
            <a:endParaRPr lang="en-US" dirty="0">
              <a:solidFill>
                <a:srgbClr val="0A2D50"/>
              </a:solidFill>
            </a:endParaRPr>
          </a:p>
        </p:txBody>
      </p:sp>
      <p:sp>
        <p:nvSpPr>
          <p:cNvPr id="6" name="Slide Number Placeholder 5"/>
          <p:cNvSpPr>
            <a:spLocks noGrp="1"/>
          </p:cNvSpPr>
          <p:nvPr>
            <p:ph type="sldNum" sz="quarter" idx="4"/>
          </p:nvPr>
        </p:nvSpPr>
        <p:spPr>
          <a:xfrm>
            <a:off x="10752000" y="6498000"/>
            <a:ext cx="960000" cy="360000"/>
          </a:xfrm>
          <a:prstGeom prst="rect">
            <a:avLst/>
          </a:prstGeom>
        </p:spPr>
        <p:txBody>
          <a:bodyPr vert="horz" lIns="91440" tIns="0" rIns="0" bIns="0" rtlCol="0" anchor="t" anchorCtr="0"/>
          <a:lstStyle>
            <a:lvl1pPr algn="r">
              <a:defRPr sz="1000">
                <a:solidFill>
                  <a:schemeClr val="tx2"/>
                </a:solidFill>
                <a:latin typeface="Georgia"/>
                <a:cs typeface="Georgia"/>
              </a:defRPr>
            </a:lvl1pPr>
          </a:lstStyle>
          <a:p>
            <a:pPr defTabSz="457200"/>
            <a:fld id="{8A04D54F-FA85-F344-8424-FB00D2AE8D01}" type="slidenum">
              <a:rPr lang="en-US" smtClean="0">
                <a:solidFill>
                  <a:srgbClr val="0A2D50"/>
                </a:solidFill>
              </a:rPr>
              <a:pPr defTabSz="457200"/>
              <a:t>‹#›</a:t>
            </a:fld>
            <a:endParaRPr lang="en-US" dirty="0">
              <a:solidFill>
                <a:srgbClr val="0A2D50"/>
              </a:solidFill>
            </a:endParaRPr>
          </a:p>
        </p:txBody>
      </p:sp>
    </p:spTree>
    <p:extLst>
      <p:ext uri="{BB962C8B-B14F-4D97-AF65-F5344CB8AC3E}">
        <p14:creationId xmlns:p14="http://schemas.microsoft.com/office/powerpoint/2010/main" val="1138672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ransition>
    <p:fade/>
  </p:transition>
  <p:hf hdr="0" dt="0"/>
  <p:txStyles>
    <p:titleStyle>
      <a:lvl1pPr algn="l" defTabSz="457200" rtl="0" eaLnBrk="1" latinLnBrk="0" hangingPunct="1">
        <a:spcBef>
          <a:spcPct val="0"/>
        </a:spcBef>
        <a:buNone/>
        <a:defRPr sz="3200" kern="1200">
          <a:solidFill>
            <a:srgbClr val="0A2D50"/>
          </a:solidFill>
          <a:latin typeface="Impact"/>
          <a:ea typeface="+mj-ea"/>
          <a:cs typeface="Impact"/>
        </a:defRPr>
      </a:lvl1pPr>
    </p:titleStyle>
    <p:bodyStyle>
      <a:lvl1pPr marL="269875"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1pPr>
      <a:lvl2pPr marL="539750"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2pPr>
      <a:lvl3pPr marL="809625"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3pPr>
      <a:lvl4pPr marL="1079500"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4pPr>
      <a:lvl5pPr marL="1341438" indent="-261938"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C7922-4267-4DD9-BC05-C30C565ACF21}"/>
              </a:ext>
            </a:extLst>
          </p:cNvPr>
          <p:cNvSpPr>
            <a:spLocks noGrp="1"/>
          </p:cNvSpPr>
          <p:nvPr>
            <p:ph type="ctrTitle"/>
          </p:nvPr>
        </p:nvSpPr>
        <p:spPr/>
        <p:txBody>
          <a:bodyPr/>
          <a:lstStyle/>
          <a:p>
            <a:r>
              <a:rPr lang="en-GB" dirty="0">
                <a:ln>
                  <a:solidFill>
                    <a:sysClr val="windowText" lastClr="000000"/>
                  </a:solidFill>
                </a:ln>
                <a:effectLst>
                  <a:outerShdw blurRad="50800" dist="38100" dir="2700000" algn="tl" rotWithShape="0">
                    <a:prstClr val="black">
                      <a:alpha val="40000"/>
                    </a:prstClr>
                  </a:outerShdw>
                </a:effectLst>
              </a:rPr>
              <a:t>Agile Techniques: Agile at Scale</a:t>
            </a:r>
          </a:p>
        </p:txBody>
      </p:sp>
      <p:sp>
        <p:nvSpPr>
          <p:cNvPr id="3" name="Subtitle 2">
            <a:extLst>
              <a:ext uri="{FF2B5EF4-FFF2-40B4-BE49-F238E27FC236}">
                <a16:creationId xmlns:a16="http://schemas.microsoft.com/office/drawing/2014/main" id="{C7B7A864-184E-4236-9E28-284EB906E417}"/>
              </a:ext>
            </a:extLst>
          </p:cNvPr>
          <p:cNvSpPr>
            <a:spLocks noGrp="1"/>
          </p:cNvSpPr>
          <p:nvPr>
            <p:ph type="subTitle" idx="1"/>
          </p:nvPr>
        </p:nvSpPr>
        <p:spPr/>
        <p:txBody>
          <a:bodyPr/>
          <a:lstStyle/>
          <a:p>
            <a:r>
              <a:rPr lang="en-GB" dirty="0"/>
              <a:t>Dr Steffen Zschaler</a:t>
            </a:r>
          </a:p>
        </p:txBody>
      </p:sp>
    </p:spTree>
    <p:extLst>
      <p:ext uri="{BB962C8B-B14F-4D97-AF65-F5344CB8AC3E}">
        <p14:creationId xmlns:p14="http://schemas.microsoft.com/office/powerpoint/2010/main" val="405831761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Scaling agile methods</a:t>
            </a:r>
            <a:endParaRPr lang="en-US" dirty="0"/>
          </a:p>
        </p:txBody>
      </p:sp>
      <p:sp>
        <p:nvSpPr>
          <p:cNvPr id="3" name="Content Placeholder 2"/>
          <p:cNvSpPr>
            <a:spLocks noGrp="1"/>
          </p:cNvSpPr>
          <p:nvPr>
            <p:ph idx="1"/>
          </p:nvPr>
        </p:nvSpPr>
        <p:spPr/>
        <p:txBody>
          <a:bodyPr/>
          <a:lstStyle/>
          <a:p>
            <a:r>
              <a:rPr lang="en-US" dirty="0"/>
              <a:t>Agile methods successful for small and medium sized projects developed by a small co-located team</a:t>
            </a:r>
          </a:p>
          <a:p>
            <a:endParaRPr lang="en-US" dirty="0"/>
          </a:p>
          <a:p>
            <a:r>
              <a:rPr lang="en-US" dirty="0"/>
              <a:t>Success comes because of improved communications</a:t>
            </a:r>
          </a:p>
          <a:p>
            <a:pPr marL="177800" lvl="1" indent="-177800">
              <a:buFontTx/>
              <a:buChar char="-"/>
            </a:pPr>
            <a:r>
              <a:rPr lang="en-US" dirty="0"/>
              <a:t>Possible when everyone is working together</a:t>
            </a:r>
          </a:p>
          <a:p>
            <a:pPr lvl="1"/>
            <a:endParaRPr lang="en-US" dirty="0"/>
          </a:p>
          <a:p>
            <a:r>
              <a:rPr lang="en-US" dirty="0"/>
              <a:t>Scaling agile methods involves changing them</a:t>
            </a:r>
          </a:p>
          <a:p>
            <a:pPr marL="177800" lvl="1" indent="-177800">
              <a:buFontTx/>
              <a:buChar char="-"/>
            </a:pPr>
            <a:r>
              <a:rPr lang="en-US" dirty="0"/>
              <a:t>To cope with larger, longer projects</a:t>
            </a:r>
          </a:p>
          <a:p>
            <a:pPr marL="177800" lvl="1" indent="-177800">
              <a:buFontTx/>
              <a:buChar char="-"/>
            </a:pPr>
            <a:r>
              <a:rPr lang="en-US" dirty="0"/>
              <a:t>With multiple development teams</a:t>
            </a:r>
          </a:p>
          <a:p>
            <a:pPr marL="177800" lvl="1" indent="-177800">
              <a:buFontTx/>
              <a:buChar char="-"/>
            </a:pPr>
            <a:r>
              <a:rPr lang="en-US" dirty="0"/>
              <a:t>Perhaps working in different locations</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B5BBF0-B782-3644-AFE1-10103AC25370}"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127015470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out and scaling up</a:t>
            </a:r>
          </a:p>
        </p:txBody>
      </p:sp>
      <p:sp>
        <p:nvSpPr>
          <p:cNvPr id="3" name="Content Placeholder 2"/>
          <p:cNvSpPr>
            <a:spLocks noGrp="1"/>
          </p:cNvSpPr>
          <p:nvPr>
            <p:ph idx="1"/>
          </p:nvPr>
        </p:nvSpPr>
        <p:spPr/>
        <p:txBody>
          <a:bodyPr/>
          <a:lstStyle/>
          <a:p>
            <a:r>
              <a:rPr lang="en-GB" dirty="0"/>
              <a:t>‘Scaling up’</a:t>
            </a:r>
          </a:p>
          <a:p>
            <a:pPr marL="179388" lvl="1" indent="-179388">
              <a:buFontTx/>
              <a:buChar char="-"/>
            </a:pPr>
            <a:r>
              <a:rPr lang="en-GB" dirty="0"/>
              <a:t>Using agile methods for developing large software systems that cannot be developed by a small team</a:t>
            </a:r>
          </a:p>
          <a:p>
            <a:r>
              <a:rPr lang="en-GB" dirty="0"/>
              <a:t>‘Scaling out’</a:t>
            </a:r>
          </a:p>
          <a:p>
            <a:pPr marL="179388" lvl="1" indent="-179388">
              <a:buFontTx/>
              <a:buChar char="-"/>
            </a:pPr>
            <a:r>
              <a:rPr lang="en-GB" dirty="0">
                <a:solidFill>
                  <a:prstClr val="black"/>
                </a:solidFill>
              </a:rPr>
              <a:t>I</a:t>
            </a:r>
            <a:r>
              <a:rPr lang="en-GB" dirty="0"/>
              <a:t>ntroducing agile methods across a large organization with many years of software development experience</a:t>
            </a:r>
          </a:p>
          <a:p>
            <a:endParaRPr lang="en-GB" dirty="0"/>
          </a:p>
          <a:p>
            <a:r>
              <a:rPr lang="en-GB" dirty="0"/>
              <a:t>When scaling maintain agile fundamentals:</a:t>
            </a:r>
          </a:p>
          <a:p>
            <a:pPr marL="179388" lvl="1" indent="-179388">
              <a:buFontTx/>
              <a:buChar char="-"/>
            </a:pPr>
            <a:r>
              <a:rPr lang="en-GB" dirty="0"/>
              <a:t>Flexible planning</a:t>
            </a:r>
          </a:p>
          <a:p>
            <a:pPr marL="179388" lvl="1" indent="-179388">
              <a:buFontTx/>
              <a:buChar char="-"/>
            </a:pPr>
            <a:r>
              <a:rPr lang="en-GB" dirty="0"/>
              <a:t>Frequent releases</a:t>
            </a:r>
          </a:p>
          <a:p>
            <a:pPr marL="179388" lvl="1" indent="-179388">
              <a:buFontTx/>
              <a:buChar char="-"/>
            </a:pPr>
            <a:r>
              <a:rPr lang="en-GB" dirty="0"/>
              <a:t>Continuous integration</a:t>
            </a:r>
          </a:p>
          <a:p>
            <a:pPr marL="179388" lvl="1" indent="-179388">
              <a:buFontTx/>
              <a:buChar char="-"/>
            </a:pPr>
            <a:r>
              <a:rPr lang="en-GB" dirty="0"/>
              <a:t>Test-driven development</a:t>
            </a:r>
          </a:p>
          <a:p>
            <a:pPr marL="179388" lvl="1" indent="-179388">
              <a:buFontTx/>
              <a:buChar char="-"/>
            </a:pPr>
            <a:r>
              <a:rPr lang="en-GB" dirty="0"/>
              <a:t>Good team communication</a:t>
            </a:r>
          </a:p>
          <a:p>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B5BBF0-B782-3644-AFE1-10103AC25370}"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143735591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B5BBF0-B782-3644-AFE1-10103AC25370}"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
        <p:nvSpPr>
          <p:cNvPr id="2" name="Title 1"/>
          <p:cNvSpPr>
            <a:spLocks noGrp="1"/>
          </p:cNvSpPr>
          <p:nvPr>
            <p:ph type="title"/>
          </p:nvPr>
        </p:nvSpPr>
        <p:spPr/>
        <p:txBody>
          <a:bodyPr/>
          <a:lstStyle/>
          <a:p>
            <a:r>
              <a:rPr lang="en-US"/>
              <a:t>Distributed Scrum</a:t>
            </a:r>
            <a:endParaRPr lang="en-US" dirty="0"/>
          </a:p>
        </p:txBody>
      </p:sp>
      <p:pic>
        <p:nvPicPr>
          <p:cNvPr id="14" name="Picture Placeholder 13" descr="3.10 Distributed Scrum.eps"/>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t="20039" r="22024" b="6882"/>
          <a:stretch/>
        </p:blipFill>
        <p:spPr>
          <a:xfrm>
            <a:off x="2588846" y="970961"/>
            <a:ext cx="7014309" cy="4801625"/>
          </a:xfrm>
          <a:prstGeom prst="rect">
            <a:avLst/>
          </a:prstGeom>
        </p:spPr>
      </p:pic>
      <p:sp>
        <p:nvSpPr>
          <p:cNvPr id="3" name="Rectangle 2">
            <a:extLst>
              <a:ext uri="{FF2B5EF4-FFF2-40B4-BE49-F238E27FC236}">
                <a16:creationId xmlns:a16="http://schemas.microsoft.com/office/drawing/2014/main" id="{16987720-3B79-456F-88FF-871DF4FDE4EB}"/>
              </a:ext>
            </a:extLst>
          </p:cNvPr>
          <p:cNvSpPr/>
          <p:nvPr/>
        </p:nvSpPr>
        <p:spPr>
          <a:xfrm>
            <a:off x="5029713" y="970960"/>
            <a:ext cx="2142611" cy="2210389"/>
          </a:xfrm>
          <a:prstGeom prst="rect">
            <a:avLst/>
          </a:prstGeom>
          <a:solidFill>
            <a:srgbClr val="E6EBE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3626D682-A64E-40F9-AD5D-1317EA3ECD9D}"/>
              </a:ext>
            </a:extLst>
          </p:cNvPr>
          <p:cNvSpPr/>
          <p:nvPr/>
        </p:nvSpPr>
        <p:spPr>
          <a:xfrm>
            <a:off x="6896100" y="1306286"/>
            <a:ext cx="2638425" cy="1946025"/>
          </a:xfrm>
          <a:custGeom>
            <a:avLst/>
            <a:gdLst>
              <a:gd name="connsiteX0" fmla="*/ 0 w 2638425"/>
              <a:gd name="connsiteY0" fmla="*/ 0 h 1934169"/>
              <a:gd name="connsiteX1" fmla="*/ 2638425 w 2638425"/>
              <a:gd name="connsiteY1" fmla="*/ 0 h 1934169"/>
              <a:gd name="connsiteX2" fmla="*/ 2638425 w 2638425"/>
              <a:gd name="connsiteY2" fmla="*/ 1934169 h 1934169"/>
              <a:gd name="connsiteX3" fmla="*/ 0 w 2638425"/>
              <a:gd name="connsiteY3" fmla="*/ 1934169 h 1934169"/>
              <a:gd name="connsiteX4" fmla="*/ 0 w 2638425"/>
              <a:gd name="connsiteY4" fmla="*/ 0 h 1934169"/>
              <a:gd name="connsiteX0" fmla="*/ 0 w 2638425"/>
              <a:gd name="connsiteY0" fmla="*/ 11856 h 1946025"/>
              <a:gd name="connsiteX1" fmla="*/ 713014 w 2638425"/>
              <a:gd name="connsiteY1" fmla="*/ 0 h 1946025"/>
              <a:gd name="connsiteX2" fmla="*/ 2638425 w 2638425"/>
              <a:gd name="connsiteY2" fmla="*/ 11856 h 1946025"/>
              <a:gd name="connsiteX3" fmla="*/ 2638425 w 2638425"/>
              <a:gd name="connsiteY3" fmla="*/ 1946025 h 1946025"/>
              <a:gd name="connsiteX4" fmla="*/ 0 w 2638425"/>
              <a:gd name="connsiteY4" fmla="*/ 1946025 h 1946025"/>
              <a:gd name="connsiteX5" fmla="*/ 0 w 2638425"/>
              <a:gd name="connsiteY5" fmla="*/ 11856 h 1946025"/>
              <a:gd name="connsiteX0" fmla="*/ 48986 w 2638425"/>
              <a:gd name="connsiteY0" fmla="*/ 713984 h 1946025"/>
              <a:gd name="connsiteX1" fmla="*/ 713014 w 2638425"/>
              <a:gd name="connsiteY1" fmla="*/ 0 h 1946025"/>
              <a:gd name="connsiteX2" fmla="*/ 2638425 w 2638425"/>
              <a:gd name="connsiteY2" fmla="*/ 11856 h 1946025"/>
              <a:gd name="connsiteX3" fmla="*/ 2638425 w 2638425"/>
              <a:gd name="connsiteY3" fmla="*/ 1946025 h 1946025"/>
              <a:gd name="connsiteX4" fmla="*/ 0 w 2638425"/>
              <a:gd name="connsiteY4" fmla="*/ 1946025 h 1946025"/>
              <a:gd name="connsiteX5" fmla="*/ 48986 w 2638425"/>
              <a:gd name="connsiteY5" fmla="*/ 713984 h 1946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38425" h="1946025">
                <a:moveTo>
                  <a:pt x="48986" y="713984"/>
                </a:moveTo>
                <a:lnTo>
                  <a:pt x="713014" y="0"/>
                </a:lnTo>
                <a:lnTo>
                  <a:pt x="2638425" y="11856"/>
                </a:lnTo>
                <a:lnTo>
                  <a:pt x="2638425" y="1946025"/>
                </a:lnTo>
                <a:lnTo>
                  <a:pt x="0" y="1946025"/>
                </a:lnTo>
                <a:lnTo>
                  <a:pt x="48986" y="713984"/>
                </a:lnTo>
                <a:close/>
              </a:path>
            </a:pathLst>
          </a:custGeom>
          <a:solidFill>
            <a:srgbClr val="E6EBE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03781AD1-1264-4E03-857E-3EBE6D665A7F}"/>
              </a:ext>
            </a:extLst>
          </p:cNvPr>
          <p:cNvSpPr/>
          <p:nvPr/>
        </p:nvSpPr>
        <p:spPr>
          <a:xfrm>
            <a:off x="6896100" y="3659397"/>
            <a:ext cx="2638425" cy="1934169"/>
          </a:xfrm>
          <a:prstGeom prst="rect">
            <a:avLst/>
          </a:prstGeom>
          <a:solidFill>
            <a:srgbClr val="E6EBE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FAC18484-B502-484A-92BD-3F02458479AD}"/>
              </a:ext>
            </a:extLst>
          </p:cNvPr>
          <p:cNvSpPr/>
          <p:nvPr/>
        </p:nvSpPr>
        <p:spPr>
          <a:xfrm>
            <a:off x="5029713" y="3809405"/>
            <a:ext cx="1866387" cy="1993513"/>
          </a:xfrm>
          <a:prstGeom prst="rect">
            <a:avLst/>
          </a:prstGeom>
          <a:solidFill>
            <a:srgbClr val="E6EBE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98362272-E661-46DF-9764-C41E94980DCD}"/>
              </a:ext>
            </a:extLst>
          </p:cNvPr>
          <p:cNvSpPr/>
          <p:nvPr/>
        </p:nvSpPr>
        <p:spPr>
          <a:xfrm>
            <a:off x="2505075" y="3659397"/>
            <a:ext cx="2495549" cy="931654"/>
          </a:xfrm>
          <a:prstGeom prst="rect">
            <a:avLst/>
          </a:prstGeom>
          <a:solidFill>
            <a:srgbClr val="E6EBE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7C15C1FE-FF53-4705-895C-1A77D10FB3E5}"/>
              </a:ext>
            </a:extLst>
          </p:cNvPr>
          <p:cNvSpPr/>
          <p:nvPr/>
        </p:nvSpPr>
        <p:spPr>
          <a:xfrm>
            <a:off x="2505075" y="1752600"/>
            <a:ext cx="2495549" cy="1447027"/>
          </a:xfrm>
          <a:prstGeom prst="rect">
            <a:avLst/>
          </a:prstGeom>
          <a:solidFill>
            <a:srgbClr val="E6EBE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313676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11"/>
                                        </p:tgtEl>
                                      </p:cBhvr>
                                    </p:animEffect>
                                    <p:set>
                                      <p:cBhvr>
                                        <p:cTn id="27" dur="1" fill="hold">
                                          <p:stCondLst>
                                            <p:cond delay="499"/>
                                          </p:stCondLst>
                                        </p:cTn>
                                        <p:tgtEl>
                                          <p:spTgt spid="1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0" grpId="0" animBg="1"/>
      <p:bldP spid="1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in large systems</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B5BBF0-B782-3644-AFE1-10103AC25370}"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000" b="0" i="0" u="none" strike="noStrike" kern="1200" cap="none" spc="0" normalizeH="0" baseline="0" noProof="0">
              <a:ln>
                <a:noFill/>
              </a:ln>
              <a:solidFill>
                <a:srgbClr val="0A2D50"/>
              </a:solidFill>
              <a:effectLst/>
              <a:uLnTx/>
              <a:uFillTx/>
              <a:latin typeface="Georgia"/>
              <a:ea typeface="+mn-ea"/>
            </a:endParaRPr>
          </a:p>
        </p:txBody>
      </p:sp>
      <p:pic>
        <p:nvPicPr>
          <p:cNvPr id="6" name="Picture 5" descr="3.13 Factors in large systems.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0950" y="1638801"/>
            <a:ext cx="7150100" cy="4120397"/>
          </a:xfrm>
          <a:prstGeom prst="rect">
            <a:avLst/>
          </a:prstGeom>
        </p:spPr>
      </p:pic>
    </p:spTree>
    <p:extLst>
      <p:ext uri="{BB962C8B-B14F-4D97-AF65-F5344CB8AC3E}">
        <p14:creationId xmlns:p14="http://schemas.microsoft.com/office/powerpoint/2010/main" val="57380041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Multi-team Scrum</a:t>
            </a:r>
          </a:p>
        </p:txBody>
      </p:sp>
      <p:sp>
        <p:nvSpPr>
          <p:cNvPr id="3" name="Content Placeholder 2"/>
          <p:cNvSpPr>
            <a:spLocks noGrp="1"/>
          </p:cNvSpPr>
          <p:nvPr>
            <p:ph idx="1"/>
          </p:nvPr>
        </p:nvSpPr>
        <p:spPr/>
        <p:txBody>
          <a:bodyPr/>
          <a:lstStyle/>
          <a:p>
            <a:r>
              <a:rPr lang="en-GB" i="1" dirty="0"/>
              <a:t>Role replication</a:t>
            </a:r>
            <a:r>
              <a:rPr lang="en-GB" dirty="0"/>
              <a:t> </a:t>
            </a:r>
          </a:p>
          <a:p>
            <a:pPr lvl="1"/>
            <a:r>
              <a:rPr lang="en-GB" dirty="0"/>
              <a:t>Each team has a Product Owner for their work component and </a:t>
            </a:r>
            <a:r>
              <a:rPr lang="en-GB" dirty="0" err="1"/>
              <a:t>ScrumMaster</a:t>
            </a:r>
            <a:r>
              <a:rPr lang="en-GB" dirty="0"/>
              <a:t>. </a:t>
            </a:r>
          </a:p>
          <a:p>
            <a:r>
              <a:rPr lang="en-GB" i="1" dirty="0"/>
              <a:t>Product architects</a:t>
            </a:r>
            <a:r>
              <a:rPr lang="en-GB" dirty="0"/>
              <a:t> </a:t>
            </a:r>
          </a:p>
          <a:p>
            <a:pPr lvl="1"/>
            <a:r>
              <a:rPr lang="en-GB" dirty="0"/>
              <a:t>Each team chooses a product architect and these architects collaborate to design and evolve the overall system architecture.</a:t>
            </a:r>
          </a:p>
          <a:p>
            <a:r>
              <a:rPr lang="en-GB" i="1" dirty="0"/>
              <a:t>Release alignment</a:t>
            </a:r>
            <a:r>
              <a:rPr lang="en-GB" dirty="0"/>
              <a:t> </a:t>
            </a:r>
          </a:p>
          <a:p>
            <a:pPr lvl="1"/>
            <a:r>
              <a:rPr lang="en-GB" dirty="0"/>
              <a:t>The dates of product releases from each team are aligned so that a demonstrable and complete system is produced.</a:t>
            </a:r>
          </a:p>
          <a:p>
            <a:r>
              <a:rPr lang="en-GB" i="1" dirty="0"/>
              <a:t>Scrum of Scrums</a:t>
            </a:r>
            <a:r>
              <a:rPr lang="en-GB" dirty="0"/>
              <a:t> </a:t>
            </a:r>
          </a:p>
          <a:p>
            <a:pPr lvl="1"/>
            <a:r>
              <a:rPr lang="en-GB" dirty="0"/>
              <a:t>There is a daily Scrum of Scrums where representatives from each team meet to discuss progress and plan work to be done.</a:t>
            </a:r>
          </a:p>
          <a:p>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B5BBF0-B782-3644-AFE1-10103AC25370}"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41912511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IBM’s agility at scale model</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B5BBF0-B782-3644-AFE1-10103AC25370}"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000" b="0" i="0" u="none" strike="noStrike" kern="1200" cap="none" spc="0" normalizeH="0" baseline="0" noProof="0">
              <a:ln>
                <a:noFill/>
              </a:ln>
              <a:solidFill>
                <a:srgbClr val="0A2D50"/>
              </a:solidFill>
              <a:effectLst/>
              <a:uLnTx/>
              <a:uFillTx/>
              <a:latin typeface="Georgia"/>
              <a:ea typeface="+mn-ea"/>
            </a:endParaRPr>
          </a:p>
        </p:txBody>
      </p:sp>
      <p:pic>
        <p:nvPicPr>
          <p:cNvPr id="6" name="Picture 5" descr="3.14 IBM's agility at scale model.eps"/>
          <p:cNvPicPr>
            <a:picLocks noChangeAspect="1"/>
          </p:cNvPicPr>
          <p:nvPr/>
        </p:nvPicPr>
        <p:blipFill rotWithShape="1">
          <a:blip r:embed="rId3">
            <a:extLst>
              <a:ext uri="{28A0092B-C50C-407E-A947-70E740481C1C}">
                <a14:useLocalDpi xmlns:a14="http://schemas.microsoft.com/office/drawing/2010/main" val="0"/>
              </a:ext>
            </a:extLst>
          </a:blip>
          <a:srcRect t="14099"/>
          <a:stretch/>
        </p:blipFill>
        <p:spPr>
          <a:xfrm>
            <a:off x="1367626" y="1150037"/>
            <a:ext cx="8881395" cy="5097925"/>
          </a:xfrm>
          <a:prstGeom prst="rect">
            <a:avLst/>
          </a:prstGeom>
        </p:spPr>
      </p:pic>
    </p:spTree>
    <p:extLst>
      <p:ext uri="{BB962C8B-B14F-4D97-AF65-F5344CB8AC3E}">
        <p14:creationId xmlns:p14="http://schemas.microsoft.com/office/powerpoint/2010/main" val="488508201"/>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CL UPDATE v4 4x3">
  <a:themeElements>
    <a:clrScheme name="KCL">
      <a:dk1>
        <a:sysClr val="windowText" lastClr="000000"/>
      </a:dk1>
      <a:lt1>
        <a:sysClr val="window" lastClr="FFFFFF"/>
      </a:lt1>
      <a:dk2>
        <a:srgbClr val="0A2D50"/>
      </a:dk2>
      <a:lt2>
        <a:srgbClr val="CDD7DC"/>
      </a:lt2>
      <a:accent1>
        <a:srgbClr val="E2231A"/>
      </a:accent1>
      <a:accent2>
        <a:srgbClr val="FF5F05"/>
      </a:accent2>
      <a:accent3>
        <a:srgbClr val="F5B90F"/>
      </a:accent3>
      <a:accent4>
        <a:srgbClr val="C8E128"/>
      </a:accent4>
      <a:accent5>
        <a:srgbClr val="009EA0"/>
      </a:accent5>
      <a:accent6>
        <a:srgbClr val="005AD2"/>
      </a:accent6>
      <a:hlink>
        <a:srgbClr val="E2231A"/>
      </a:hlink>
      <a:folHlink>
        <a:srgbClr val="E2231A"/>
      </a:folHlink>
    </a:clrScheme>
    <a:fontScheme name="KCL-fonts">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081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1396</Words>
  <Application>Microsoft Office PowerPoint</Application>
  <PresentationFormat>Widescreen</PresentationFormat>
  <Paragraphs>111</Paragraphs>
  <Slides>7</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Calibri</vt:lpstr>
      <vt:lpstr>Calibri Light</vt:lpstr>
      <vt:lpstr>Georgia</vt:lpstr>
      <vt:lpstr>Impact</vt:lpstr>
      <vt:lpstr>Office Theme</vt:lpstr>
      <vt:lpstr>KCL UPDATE v4 4x3</vt:lpstr>
      <vt:lpstr>Agile Techniques: Agile at Scale</vt:lpstr>
      <vt:lpstr>Scaling agile methods</vt:lpstr>
      <vt:lpstr>Scaling out and scaling up</vt:lpstr>
      <vt:lpstr>Distributed Scrum</vt:lpstr>
      <vt:lpstr>Factors in large systems</vt:lpstr>
      <vt:lpstr>Multi-team Scrum</vt:lpstr>
      <vt:lpstr>IBM’s agility at scale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Techniques: Agile at Scale</dc:title>
  <dc:creator>Zschaler, Steffen</dc:creator>
  <cp:lastModifiedBy>Zschaler, Steffen</cp:lastModifiedBy>
  <cp:revision>1</cp:revision>
  <dcterms:created xsi:type="dcterms:W3CDTF">2021-02-12T12:28:44Z</dcterms:created>
  <dcterms:modified xsi:type="dcterms:W3CDTF">2021-02-19T15:14:30Z</dcterms:modified>
</cp:coreProperties>
</file>