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
  </p:notesMasterIdLst>
  <p:sldIdLst>
    <p:sldId id="278" r:id="rId3"/>
    <p:sldId id="262" r:id="rId4"/>
    <p:sldId id="263"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ADC856-2295-469B-8273-95F617A36CC8}" v="3" dt="2021-02-12T16:58:18.8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1922" autoAdjust="0"/>
  </p:normalViewPr>
  <p:slideViewPr>
    <p:cSldViewPr snapToGrid="0">
      <p:cViewPr varScale="1">
        <p:scale>
          <a:sx n="64" d="100"/>
          <a:sy n="64" d="100"/>
        </p:scale>
        <p:origin x="22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schaler, Steffen" userId="130a91b6-43d4-46e6-aee6-e1bfbc1915e3" providerId="ADAL" clId="{E3ADC856-2295-469B-8273-95F617A36CC8}"/>
    <pc:docChg chg="undo custSel addSld delSld modSld">
      <pc:chgData name="Zschaler, Steffen" userId="130a91b6-43d4-46e6-aee6-e1bfbc1915e3" providerId="ADAL" clId="{E3ADC856-2295-469B-8273-95F617A36CC8}" dt="2021-02-25T13:12:07.924" v="2741" actId="20577"/>
      <pc:docMkLst>
        <pc:docMk/>
      </pc:docMkLst>
      <pc:sldChg chg="modSp add del mod modTransition modNotesTx">
        <pc:chgData name="Zschaler, Steffen" userId="130a91b6-43d4-46e6-aee6-e1bfbc1915e3" providerId="ADAL" clId="{E3ADC856-2295-469B-8273-95F617A36CC8}" dt="2021-02-25T13:07:42.717" v="1840" actId="20577"/>
        <pc:sldMkLst>
          <pc:docMk/>
          <pc:sldMk cId="1644630790" sldId="262"/>
        </pc:sldMkLst>
        <pc:spChg chg="mod">
          <ac:chgData name="Zschaler, Steffen" userId="130a91b6-43d4-46e6-aee6-e1bfbc1915e3" providerId="ADAL" clId="{E3ADC856-2295-469B-8273-95F617A36CC8}" dt="2021-02-12T16:58:18.834" v="3"/>
          <ac:spMkLst>
            <pc:docMk/>
            <pc:sldMk cId="1644630790" sldId="262"/>
            <ac:spMk id="5" creationId="{00000000-0000-0000-0000-000000000000}"/>
          </ac:spMkLst>
        </pc:spChg>
      </pc:sldChg>
      <pc:sldChg chg="add del modTransition modNotesTx">
        <pc:chgData name="Zschaler, Steffen" userId="130a91b6-43d4-46e6-aee6-e1bfbc1915e3" providerId="ADAL" clId="{E3ADC856-2295-469B-8273-95F617A36CC8}" dt="2021-02-25T13:12:07.924" v="2741" actId="20577"/>
        <pc:sldMkLst>
          <pc:docMk/>
          <pc:sldMk cId="2494677989" sldId="263"/>
        </pc:sldMkLst>
      </pc:sldChg>
      <pc:sldChg chg="add del modTransition modNotesTx">
        <pc:chgData name="Zschaler, Steffen" userId="130a91b6-43d4-46e6-aee6-e1bfbc1915e3" providerId="ADAL" clId="{E3ADC856-2295-469B-8273-95F617A36CC8}" dt="2021-02-25T13:04:44.032" v="994" actId="20577"/>
        <pc:sldMkLst>
          <pc:docMk/>
          <pc:sldMk cId="4260130291" sldId="278"/>
        </pc:sldMkLst>
      </pc:sldChg>
      <pc:sldChg chg="new del">
        <pc:chgData name="Zschaler, Steffen" userId="130a91b6-43d4-46e6-aee6-e1bfbc1915e3" providerId="ADAL" clId="{E3ADC856-2295-469B-8273-95F617A36CC8}" dt="2021-02-12T16:58:32.547" v="6" actId="47"/>
        <pc:sldMkLst>
          <pc:docMk/>
          <pc:sldMk cId="3355730018" sldId="27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61A462-03BC-4C7C-8AF8-6020E2CC6211}" type="datetimeFigureOut">
              <a:rPr lang="en-GB" smtClean="0"/>
              <a:t>25/02/2021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D3FE39-9D06-4C18-8599-3ED127EE7B36}" type="slidenum">
              <a:rPr lang="en-GB" smtClean="0"/>
              <a:t>‹#›</a:t>
            </a:fld>
            <a:endParaRPr lang="en-GB"/>
          </a:p>
        </p:txBody>
      </p:sp>
    </p:spTree>
    <p:extLst>
      <p:ext uri="{BB962C8B-B14F-4D97-AF65-F5344CB8AC3E}">
        <p14:creationId xmlns:p14="http://schemas.microsoft.com/office/powerpoint/2010/main" val="3327091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&lt;CTRL-SHIFT-2&gt;&lt;BEAT for transition&gt;</a:t>
            </a:r>
          </a:p>
          <a:p>
            <a:endParaRPr lang="en-GB" dirty="0"/>
          </a:p>
          <a:p>
            <a:r>
              <a:rPr lang="en-GB" dirty="0"/>
              <a:t>So we have just seen how we can generate executable Java code from a UML class diagram and state machine. </a:t>
            </a:r>
          </a:p>
          <a:p>
            <a:r>
              <a:rPr lang="en-GB" dirty="0"/>
              <a:t>Why would this be useful?</a:t>
            </a:r>
          </a:p>
          <a:p>
            <a:endParaRPr lang="en-GB" dirty="0"/>
          </a:p>
          <a:p>
            <a:r>
              <a:rPr lang="en-GB" dirty="0"/>
              <a:t>What do you think?</a:t>
            </a:r>
          </a:p>
          <a:p>
            <a:endParaRPr lang="en-GB" dirty="0"/>
          </a:p>
          <a:p>
            <a:r>
              <a:rPr lang="en-GB" dirty="0"/>
              <a:t>&lt;BEAT&gt;</a:t>
            </a:r>
          </a:p>
          <a:p>
            <a:r>
              <a:rPr lang="en-GB" dirty="0"/>
              <a:t>&lt;ANIMATE&gt;</a:t>
            </a:r>
          </a:p>
          <a:p>
            <a:r>
              <a:rPr lang="en-GB" dirty="0"/>
              <a:t>Here are some ideas:</a:t>
            </a:r>
          </a:p>
          <a:p>
            <a:pPr marL="228600" indent="-228600">
              <a:buAutoNum type="arabicPeriod"/>
            </a:pPr>
            <a:r>
              <a:rPr lang="en-GB" dirty="0"/>
              <a:t>Automated code generation can make development more efficient because it reduces the amount of time spent producing code</a:t>
            </a:r>
          </a:p>
          <a:p>
            <a:pPr marL="228600" indent="-228600">
              <a:buAutoNum type="arabicPeriod"/>
            </a:pPr>
            <a:r>
              <a:rPr lang="en-GB" dirty="0"/>
              <a:t>Automated code generation can reduce errors because similar ideas are consistently implemented anywhere in the software and, where errors are identified, they can be fixed once and for all in all places by fixing the generation approach and re-generating the program code.</a:t>
            </a:r>
          </a:p>
          <a:p>
            <a:pPr marL="228600" indent="-228600">
              <a:buAutoNum type="arabicPeriod"/>
            </a:pPr>
            <a:r>
              <a:rPr lang="en-GB" dirty="0"/>
              <a:t>In effect, this means we can program at the model level rather than at the lower level of the programming language – a little bit like what you have been doing in </a:t>
            </a:r>
            <a:r>
              <a:rPr lang="en-GB" dirty="0" err="1"/>
              <a:t>BlueJ</a:t>
            </a:r>
            <a:r>
              <a:rPr lang="en-GB" dirty="0"/>
              <a:t>, where you would start with a class diagram and click into it to efficiently navigate to the right piece of code.</a:t>
            </a:r>
          </a:p>
        </p:txBody>
      </p:sp>
      <p:sp>
        <p:nvSpPr>
          <p:cNvPr id="4" name="Slide Number Placeholder 3"/>
          <p:cNvSpPr>
            <a:spLocks noGrp="1"/>
          </p:cNvSpPr>
          <p:nvPr>
            <p:ph type="sldNum" sz="quarter" idx="5"/>
          </p:nvPr>
        </p:nvSpPr>
        <p:spPr/>
        <p:txBody>
          <a:bodyPr/>
          <a:lstStyle/>
          <a:p>
            <a:fld id="{AED3FE39-9D06-4C18-8599-3ED127EE7B36}" type="slidenum">
              <a:rPr lang="en-GB" smtClean="0"/>
              <a:t>1</a:t>
            </a:fld>
            <a:endParaRPr lang="en-GB"/>
          </a:p>
        </p:txBody>
      </p:sp>
    </p:spTree>
    <p:extLst>
      <p:ext uri="{BB962C8B-B14F-4D97-AF65-F5344CB8AC3E}">
        <p14:creationId xmlns:p14="http://schemas.microsoft.com/office/powerpoint/2010/main" val="944403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how did we make this happen?</a:t>
            </a:r>
          </a:p>
          <a:p>
            <a:r>
              <a:rPr lang="en-GB" dirty="0"/>
              <a:t>The first thing to realise is that an IDE is, itself, just a piece of software written in a programming language – Java in the case of Eclipse.</a:t>
            </a:r>
          </a:p>
          <a:p>
            <a:endParaRPr lang="en-GB" dirty="0"/>
          </a:p>
          <a:p>
            <a:r>
              <a:rPr lang="en-GB" dirty="0"/>
              <a:t>&lt;ANIMATE&gt;</a:t>
            </a:r>
          </a:p>
          <a:p>
            <a:r>
              <a:rPr lang="en-GB" dirty="0"/>
              <a:t>Our modelling tool and code generator is then a Java program that</a:t>
            </a:r>
          </a:p>
          <a:p>
            <a:pPr marL="228600" indent="-228600">
              <a:buAutoNum type="arabicPeriod"/>
            </a:pPr>
            <a:r>
              <a:rPr lang="en-GB" dirty="0"/>
              <a:t>Knows about the structure of UML models</a:t>
            </a:r>
          </a:p>
          <a:p>
            <a:pPr marL="228600" indent="-228600">
              <a:buAutoNum type="arabicPeriod"/>
            </a:pPr>
            <a:r>
              <a:rPr lang="en-GB" dirty="0"/>
              <a:t>Knows that a UML class can have an associated UML </a:t>
            </a:r>
            <a:r>
              <a:rPr lang="en-GB" dirty="0" err="1"/>
              <a:t>statemachine</a:t>
            </a:r>
            <a:endParaRPr lang="en-GB" dirty="0"/>
          </a:p>
          <a:p>
            <a:pPr marL="228600" indent="-228600">
              <a:buAutoNum type="arabicPeriod"/>
            </a:pPr>
            <a:r>
              <a:rPr lang="en-GB" dirty="0"/>
              <a:t>Has a graphical editor for both types of diagrams</a:t>
            </a:r>
          </a:p>
          <a:p>
            <a:pPr marL="228600" indent="-228600">
              <a:buAutoNum type="arabicPeriod"/>
            </a:pPr>
            <a:r>
              <a:rPr lang="en-GB" dirty="0"/>
              <a:t>Knows how to translate such UML models into text – Java code, specifically</a:t>
            </a:r>
          </a:p>
          <a:p>
            <a:pPr marL="0" indent="0">
              <a:buNone/>
            </a:pPr>
            <a:endParaRPr lang="en-GB" dirty="0"/>
          </a:p>
          <a:p>
            <a:pPr marL="0" indent="0">
              <a:buNone/>
            </a:pPr>
            <a:r>
              <a:rPr lang="en-GB" dirty="0"/>
              <a:t>Sounds like a lot of work, doesn’t it?</a:t>
            </a:r>
          </a:p>
          <a:p>
            <a:pPr marL="0" indent="0">
              <a:buNone/>
            </a:pPr>
            <a:endParaRPr lang="en-GB" dirty="0"/>
          </a:p>
          <a:p>
            <a:pPr marL="0" indent="0">
              <a:buNone/>
            </a:pPr>
            <a:r>
              <a:rPr lang="en-GB" dirty="0"/>
              <a:t>Luckily, &lt;ANIMATE&gt; we don’t have to do this from scratch.</a:t>
            </a:r>
          </a:p>
          <a:p>
            <a:pPr marL="0" indent="0">
              <a:buNone/>
            </a:pPr>
            <a:r>
              <a:rPr lang="en-GB" dirty="0"/>
              <a:t>We have built on a lot of existing libraries and frameworks that do most of the hard work and just needed us to provide some very specific information about our specific models and generation needs.</a:t>
            </a:r>
          </a:p>
        </p:txBody>
      </p:sp>
      <p:sp>
        <p:nvSpPr>
          <p:cNvPr id="4" name="Slide Number Placeholder 3"/>
          <p:cNvSpPr>
            <a:spLocks noGrp="1"/>
          </p:cNvSpPr>
          <p:nvPr>
            <p:ph type="sldNum" sz="quarter" idx="5"/>
          </p:nvPr>
        </p:nvSpPr>
        <p:spPr/>
        <p:txBody>
          <a:bodyPr/>
          <a:lstStyle/>
          <a:p>
            <a:fld id="{AED3FE39-9D06-4C18-8599-3ED127EE7B36}" type="slidenum">
              <a:rPr lang="en-GB" smtClean="0"/>
              <a:t>2</a:t>
            </a:fld>
            <a:endParaRPr lang="en-GB"/>
          </a:p>
        </p:txBody>
      </p:sp>
    </p:spTree>
    <p:extLst>
      <p:ext uri="{BB962C8B-B14F-4D97-AF65-F5344CB8AC3E}">
        <p14:creationId xmlns:p14="http://schemas.microsoft.com/office/powerpoint/2010/main" val="932782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did we have to build?</a:t>
            </a:r>
          </a:p>
          <a:p>
            <a:endParaRPr lang="en-GB" dirty="0"/>
          </a:p>
          <a:p>
            <a:pPr marL="228600" indent="-228600">
              <a:buAutoNum type="arabicPeriod"/>
            </a:pPr>
            <a:r>
              <a:rPr lang="en-GB" dirty="0"/>
              <a:t>We needed a set of classes to allow us to represent models. For every key concept in UML, we needed a corresponding class so that we can store models in memory and manipulate them programmatically.</a:t>
            </a:r>
          </a:p>
          <a:p>
            <a:pPr marL="228600" indent="-228600">
              <a:buAutoNum type="arabicPeriod"/>
            </a:pPr>
            <a:r>
              <a:rPr lang="en-GB" dirty="0"/>
              <a:t>We needed to specify how a model – a set of instances of these classes – should be represented graphically, and</a:t>
            </a:r>
          </a:p>
          <a:p>
            <a:pPr marL="228600" indent="-228600">
              <a:buAutoNum type="arabicPeriod"/>
            </a:pPr>
            <a:r>
              <a:rPr lang="en-GB" dirty="0"/>
              <a:t>We needed to write a program that turns models into text – a Java program.</a:t>
            </a:r>
          </a:p>
          <a:p>
            <a:pPr marL="0" indent="0">
              <a:buNone/>
            </a:pPr>
            <a:endParaRPr lang="en-GB" dirty="0"/>
          </a:p>
          <a:p>
            <a:pPr marL="0" indent="0">
              <a:buNone/>
            </a:pPr>
            <a:r>
              <a:rPr lang="en-GB" dirty="0"/>
              <a:t>For the first step, we needed to ask ourselves “what are the key concepts in UML?”</a:t>
            </a:r>
          </a:p>
          <a:p>
            <a:pPr marL="0" indent="0">
              <a:buNone/>
            </a:pPr>
            <a:r>
              <a:rPr lang="en-GB" dirty="0"/>
              <a:t>For the second step, we needed to ask ourselves “what should each concept look like?”</a:t>
            </a:r>
          </a:p>
          <a:p>
            <a:pPr marL="0" indent="0">
              <a:buNone/>
            </a:pPr>
            <a:r>
              <a:rPr lang="en-GB" dirty="0"/>
              <a:t>Finally, for the third step, we needed to ask ourselves “how is each concept implemented in Java?”</a:t>
            </a:r>
          </a:p>
          <a:p>
            <a:pPr marL="0" indent="0">
              <a:buNone/>
            </a:pPr>
            <a:endParaRPr lang="en-GB" dirty="0"/>
          </a:p>
          <a:p>
            <a:pPr marL="0" indent="0">
              <a:buNone/>
            </a:pPr>
            <a:r>
              <a:rPr lang="en-GB" dirty="0"/>
              <a:t>&lt;ANIMATE&gt;</a:t>
            </a:r>
          </a:p>
          <a:p>
            <a:pPr marL="0" indent="0">
              <a:buNone/>
            </a:pPr>
            <a:r>
              <a:rPr lang="en-GB" dirty="0"/>
              <a:t>Let’s start by looking at the classes needed for storing and manipulating models.</a:t>
            </a:r>
          </a:p>
          <a:p>
            <a:pPr marL="0" indent="0">
              <a:buNone/>
            </a:pPr>
            <a:r>
              <a:rPr lang="en-GB" dirty="0"/>
              <a:t>Go to KEATS for the next video.</a:t>
            </a:r>
          </a:p>
          <a:p>
            <a:pPr marL="0" indent="0">
              <a:buNone/>
            </a:pPr>
            <a:endParaRPr lang="en-GB" dirty="0"/>
          </a:p>
          <a:p>
            <a:pPr marL="0" indent="0">
              <a:buNone/>
            </a:pPr>
            <a:r>
              <a:rPr lang="en-GB" dirty="0"/>
              <a:t>&lt;CTRL-SHIFT-END&gt;</a:t>
            </a:r>
          </a:p>
        </p:txBody>
      </p:sp>
      <p:sp>
        <p:nvSpPr>
          <p:cNvPr id="4" name="Slide Number Placeholder 3"/>
          <p:cNvSpPr>
            <a:spLocks noGrp="1"/>
          </p:cNvSpPr>
          <p:nvPr>
            <p:ph type="sldNum" sz="quarter" idx="5"/>
          </p:nvPr>
        </p:nvSpPr>
        <p:spPr/>
        <p:txBody>
          <a:bodyPr/>
          <a:lstStyle/>
          <a:p>
            <a:fld id="{AED3FE39-9D06-4C18-8599-3ED127EE7B36}" type="slidenum">
              <a:rPr lang="en-GB" smtClean="0"/>
              <a:t>3</a:t>
            </a:fld>
            <a:endParaRPr lang="en-GB"/>
          </a:p>
        </p:txBody>
      </p:sp>
    </p:spTree>
    <p:extLst>
      <p:ext uri="{BB962C8B-B14F-4D97-AF65-F5344CB8AC3E}">
        <p14:creationId xmlns:p14="http://schemas.microsoft.com/office/powerpoint/2010/main" val="3376997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file://localhost/Users/mac1/Desktop/KCL%20LOGO%20WOB.png" TargetMode="External"/><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file://localhost/Users/mac1/Desktop/_DSC8668.jpg" TargetMode="External"/><Relationship Id="rId2" Type="http://schemas.openxmlformats.org/officeDocument/2006/relationships/image" Target="../media/image2.jpeg"/><Relationship Id="rId1" Type="http://schemas.openxmlformats.org/officeDocument/2006/relationships/slideMaster" Target="../slideMasters/slideMaster2.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file://localhost/Users/mac1/Desktop/_DSC8668.jpg" TargetMode="External"/><Relationship Id="rId2" Type="http://schemas.openxmlformats.org/officeDocument/2006/relationships/image" Target="../media/image2.jpeg"/><Relationship Id="rId1" Type="http://schemas.openxmlformats.org/officeDocument/2006/relationships/slideMaster" Target="../slideMasters/slideMaster2.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file://localhost/Users/mac1/Desktop/_DSC1517.jpg" TargetMode="External"/><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file://localhost/Users/mac1/Desktop/_DSC1517.jpg" TargetMode="External"/><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file://localhost/Volumes/Day1_Data/WORK%20ARCHIVE/%20K/KING'S/11143%20KCL%20POWERPOINT%20UPDATE/BUILD/IMAGES/_DSC8361-rs.jpg" TargetMode="External"/><Relationship Id="rId2" Type="http://schemas.openxmlformats.org/officeDocument/2006/relationships/image" Target="../media/image5.jpeg"/><Relationship Id="rId1" Type="http://schemas.openxmlformats.org/officeDocument/2006/relationships/slideMaster" Target="../slideMasters/slideMaster2.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file://localhost/Volumes/Day1_Data/WORK%20ARCHIVE/%20K/KING'S/11143%20KCL%20POWERPOINT%20UPDATE/BUILD/IMAGES/_DSC8361-rs.jpg" TargetMode="External"/><Relationship Id="rId2" Type="http://schemas.openxmlformats.org/officeDocument/2006/relationships/image" Target="../media/image5.jpeg"/><Relationship Id="rId1" Type="http://schemas.openxmlformats.org/officeDocument/2006/relationships/slideMaster" Target="../slideMasters/slideMaster2.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file://localhost/Users/mac1/Desktop/KCL_box_red_485_rgb.png" TargetMode="External"/><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60198-FBEC-453E-B5A5-9EDAC3E557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5DB866F-8A9E-477B-AD7A-12A218125A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4BC76F9-F9DB-47DA-8974-CAC0FF9050FB}"/>
              </a:ext>
            </a:extLst>
          </p:cNvPr>
          <p:cNvSpPr>
            <a:spLocks noGrp="1"/>
          </p:cNvSpPr>
          <p:nvPr>
            <p:ph type="dt" sz="half" idx="10"/>
          </p:nvPr>
        </p:nvSpPr>
        <p:spPr/>
        <p:txBody>
          <a:bodyPr/>
          <a:lstStyle/>
          <a:p>
            <a:fld id="{5B86A723-A007-40C5-AD3C-B8E46E49E08D}" type="datetimeFigureOut">
              <a:rPr lang="en-GB" smtClean="0"/>
              <a:t>25/02/2021</a:t>
            </a:fld>
            <a:endParaRPr lang="en-GB"/>
          </a:p>
        </p:txBody>
      </p:sp>
      <p:sp>
        <p:nvSpPr>
          <p:cNvPr id="5" name="Footer Placeholder 4">
            <a:extLst>
              <a:ext uri="{FF2B5EF4-FFF2-40B4-BE49-F238E27FC236}">
                <a16:creationId xmlns:a16="http://schemas.microsoft.com/office/drawing/2014/main" id="{61EF68A4-47F1-4D30-9956-A79322564B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77C9BC6-7D8F-4EA2-8D68-A16F53ECDAF4}"/>
              </a:ext>
            </a:extLst>
          </p:cNvPr>
          <p:cNvSpPr>
            <a:spLocks noGrp="1"/>
          </p:cNvSpPr>
          <p:nvPr>
            <p:ph type="sldNum" sz="quarter" idx="12"/>
          </p:nvPr>
        </p:nvSpPr>
        <p:spPr/>
        <p:txBody>
          <a:bodyPr/>
          <a:lstStyle/>
          <a:p>
            <a:fld id="{DA373620-A921-442E-BB80-28477DFEEB12}" type="slidenum">
              <a:rPr lang="en-GB" smtClean="0"/>
              <a:t>‹#›</a:t>
            </a:fld>
            <a:endParaRPr lang="en-GB"/>
          </a:p>
        </p:txBody>
      </p:sp>
    </p:spTree>
    <p:extLst>
      <p:ext uri="{BB962C8B-B14F-4D97-AF65-F5344CB8AC3E}">
        <p14:creationId xmlns:p14="http://schemas.microsoft.com/office/powerpoint/2010/main" val="897908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231BF-46B5-4C98-91AF-0563AA88FF8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6AEC1A-D66B-4B9E-A1FB-FE7C6A2E5E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A75F0DA-011F-4A3D-9CB5-08D1AD8514A8}"/>
              </a:ext>
            </a:extLst>
          </p:cNvPr>
          <p:cNvSpPr>
            <a:spLocks noGrp="1"/>
          </p:cNvSpPr>
          <p:nvPr>
            <p:ph type="dt" sz="half" idx="10"/>
          </p:nvPr>
        </p:nvSpPr>
        <p:spPr/>
        <p:txBody>
          <a:bodyPr/>
          <a:lstStyle/>
          <a:p>
            <a:fld id="{5B86A723-A007-40C5-AD3C-B8E46E49E08D}" type="datetimeFigureOut">
              <a:rPr lang="en-GB" smtClean="0"/>
              <a:t>25/02/2021</a:t>
            </a:fld>
            <a:endParaRPr lang="en-GB"/>
          </a:p>
        </p:txBody>
      </p:sp>
      <p:sp>
        <p:nvSpPr>
          <p:cNvPr id="5" name="Footer Placeholder 4">
            <a:extLst>
              <a:ext uri="{FF2B5EF4-FFF2-40B4-BE49-F238E27FC236}">
                <a16:creationId xmlns:a16="http://schemas.microsoft.com/office/drawing/2014/main" id="{EB145D8C-D56A-4DEC-8407-673BFB23C02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D6EF88F-BCD3-4E8A-8DBB-9BE69967EA0B}"/>
              </a:ext>
            </a:extLst>
          </p:cNvPr>
          <p:cNvSpPr>
            <a:spLocks noGrp="1"/>
          </p:cNvSpPr>
          <p:nvPr>
            <p:ph type="sldNum" sz="quarter" idx="12"/>
          </p:nvPr>
        </p:nvSpPr>
        <p:spPr/>
        <p:txBody>
          <a:bodyPr/>
          <a:lstStyle/>
          <a:p>
            <a:fld id="{DA373620-A921-442E-BB80-28477DFEEB12}" type="slidenum">
              <a:rPr lang="en-GB" smtClean="0"/>
              <a:t>‹#›</a:t>
            </a:fld>
            <a:endParaRPr lang="en-GB"/>
          </a:p>
        </p:txBody>
      </p:sp>
    </p:spTree>
    <p:extLst>
      <p:ext uri="{BB962C8B-B14F-4D97-AF65-F5344CB8AC3E}">
        <p14:creationId xmlns:p14="http://schemas.microsoft.com/office/powerpoint/2010/main" val="587605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7F819F-6CFE-43A2-90CF-7B3D4B2521C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A257C6D-60DF-44AA-A608-9FA31E2ACB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D9B9618-2123-4FC0-871A-B2854080E1F6}"/>
              </a:ext>
            </a:extLst>
          </p:cNvPr>
          <p:cNvSpPr>
            <a:spLocks noGrp="1"/>
          </p:cNvSpPr>
          <p:nvPr>
            <p:ph type="dt" sz="half" idx="10"/>
          </p:nvPr>
        </p:nvSpPr>
        <p:spPr/>
        <p:txBody>
          <a:bodyPr/>
          <a:lstStyle/>
          <a:p>
            <a:fld id="{5B86A723-A007-40C5-AD3C-B8E46E49E08D}" type="datetimeFigureOut">
              <a:rPr lang="en-GB" smtClean="0"/>
              <a:t>25/02/2021</a:t>
            </a:fld>
            <a:endParaRPr lang="en-GB"/>
          </a:p>
        </p:txBody>
      </p:sp>
      <p:sp>
        <p:nvSpPr>
          <p:cNvPr id="5" name="Footer Placeholder 4">
            <a:extLst>
              <a:ext uri="{FF2B5EF4-FFF2-40B4-BE49-F238E27FC236}">
                <a16:creationId xmlns:a16="http://schemas.microsoft.com/office/drawing/2014/main" id="{316093BF-87AA-4041-AB8D-0D1FCE46EF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3E33DDA-6D61-4D11-A448-C97B2FB4368B}"/>
              </a:ext>
            </a:extLst>
          </p:cNvPr>
          <p:cNvSpPr>
            <a:spLocks noGrp="1"/>
          </p:cNvSpPr>
          <p:nvPr>
            <p:ph type="sldNum" sz="quarter" idx="12"/>
          </p:nvPr>
        </p:nvSpPr>
        <p:spPr/>
        <p:txBody>
          <a:bodyPr/>
          <a:lstStyle/>
          <a:p>
            <a:fld id="{DA373620-A921-442E-BB80-28477DFEEB12}" type="slidenum">
              <a:rPr lang="en-GB" smtClean="0"/>
              <a:t>‹#›</a:t>
            </a:fld>
            <a:endParaRPr lang="en-GB"/>
          </a:p>
        </p:txBody>
      </p:sp>
    </p:spTree>
    <p:extLst>
      <p:ext uri="{BB962C8B-B14F-4D97-AF65-F5344CB8AC3E}">
        <p14:creationId xmlns:p14="http://schemas.microsoft.com/office/powerpoint/2010/main" val="12852899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UK Cover slide">
    <p:bg>
      <p:bgPr>
        <a:solidFill>
          <a:srgbClr val="D80815"/>
        </a:solidFill>
        <a:effectLst/>
      </p:bgPr>
    </p:bg>
    <p:spTree>
      <p:nvGrpSpPr>
        <p:cNvPr id="1" name=""/>
        <p:cNvGrpSpPr/>
        <p:nvPr/>
      </p:nvGrpSpPr>
      <p:grpSpPr>
        <a:xfrm>
          <a:off x="0" y="0"/>
          <a:ext cx="0" cy="0"/>
          <a:chOff x="0" y="0"/>
          <a:chExt cx="0" cy="0"/>
        </a:xfrm>
      </p:grpSpPr>
      <p:pic>
        <p:nvPicPr>
          <p:cNvPr id="7" name="KCL-LOGO-INTERNATIONAL.png"/>
          <p:cNvPicPr>
            <a:picLocks noChangeAspect="1"/>
          </p:cNvPicPr>
          <p:nvPr/>
        </p:nvPicPr>
        <p:blipFill>
          <a:blip r:embed="rId2" r:link="rId3">
            <a:extLst>
              <a:ext uri="{28A0092B-C50C-407E-A947-70E740481C1C}">
                <a14:useLocalDpi xmlns:a14="http://schemas.microsoft.com/office/drawing/2010/main" val="0"/>
              </a:ext>
            </a:extLst>
          </a:blip>
          <a:stretch>
            <a:fillRect/>
          </a:stretch>
        </p:blipFill>
        <p:spPr>
          <a:xfrm>
            <a:off x="2188958" y="1397958"/>
            <a:ext cx="7814084" cy="4062084"/>
          </a:xfrm>
          <a:prstGeom prst="rect">
            <a:avLst/>
          </a:prstGeom>
        </p:spPr>
      </p:pic>
    </p:spTree>
    <p:extLst>
      <p:ext uri="{BB962C8B-B14F-4D97-AF65-F5344CB8AC3E}">
        <p14:creationId xmlns:p14="http://schemas.microsoft.com/office/powerpoint/2010/main" val="52916379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 bottom - alt 1">
    <p:spTree>
      <p:nvGrpSpPr>
        <p:cNvPr id="1" name=""/>
        <p:cNvGrpSpPr/>
        <p:nvPr/>
      </p:nvGrpSpPr>
      <p:grpSpPr>
        <a:xfrm>
          <a:off x="0" y="0"/>
          <a:ext cx="0" cy="0"/>
          <a:chOff x="0" y="0"/>
          <a:chExt cx="0" cy="0"/>
        </a:xfrm>
      </p:grpSpPr>
      <p:pic>
        <p:nvPicPr>
          <p:cNvPr id="10" name="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2361" r="9016"/>
          <a:stretch>
            <a:fillRect/>
          </a:stretch>
        </p:blipFill>
        <p:spPr>
          <a:xfrm>
            <a:off x="0" y="1"/>
            <a:ext cx="12192000" cy="6857999"/>
          </a:xfrm>
          <a:prstGeom prst="rect">
            <a:avLst/>
          </a:prstGeom>
        </p:spPr>
      </p:pic>
      <p:sp>
        <p:nvSpPr>
          <p:cNvPr id="11" name="Rectangle 10"/>
          <p:cNvSpPr/>
          <p:nvPr userDrawn="1"/>
        </p:nvSpPr>
        <p:spPr>
          <a:xfrm>
            <a:off x="0" y="3460750"/>
            <a:ext cx="12192000" cy="3397250"/>
          </a:xfrm>
          <a:prstGeom prst="rect">
            <a:avLst/>
          </a:prstGeom>
          <a:gradFill flip="none" rotWithShape="1">
            <a:gsLst>
              <a:gs pos="0">
                <a:schemeClr val="tx1">
                  <a:alpha val="50000"/>
                </a:schemeClr>
              </a:gs>
              <a:gs pos="100000">
                <a:srgbClr val="FFFFFF">
                  <a:alpha val="0"/>
                </a:srgb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 name="Title 1"/>
          <p:cNvSpPr>
            <a:spLocks noGrp="1"/>
          </p:cNvSpPr>
          <p:nvPr>
            <p:ph type="ctrTitle" hasCustomPrompt="1"/>
          </p:nvPr>
        </p:nvSpPr>
        <p:spPr>
          <a:xfrm>
            <a:off x="480000" y="2708276"/>
            <a:ext cx="11232000" cy="2709726"/>
          </a:xfrm>
        </p:spPr>
        <p:txBody>
          <a:bodyPr anchor="b" anchorCtr="0">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grpSp>
        <p:nvGrpSpPr>
          <p:cNvPr id="4" name="Group 3"/>
          <p:cNvGrpSpPr>
            <a:grpSpLocks noChangeAspect="1"/>
          </p:cNvGrpSpPr>
          <p:nvPr/>
        </p:nvGrpSpPr>
        <p:grpSpPr>
          <a:xfrm>
            <a:off x="9912000" y="1"/>
            <a:ext cx="2280000" cy="1303021"/>
            <a:chOff x="7949775" y="1"/>
            <a:chExt cx="1194225" cy="910000"/>
          </a:xfrm>
        </p:grpSpPr>
        <p:sp>
          <p:nvSpPr>
            <p:cNvPr id="7" name="Rectangle 6"/>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9"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extLst>
      <p:ext uri="{BB962C8B-B14F-4D97-AF65-F5344CB8AC3E}">
        <p14:creationId xmlns:p14="http://schemas.microsoft.com/office/powerpoint/2010/main" val="398476738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 joint - alt 1">
    <p:spTree>
      <p:nvGrpSpPr>
        <p:cNvPr id="1" name=""/>
        <p:cNvGrpSpPr/>
        <p:nvPr/>
      </p:nvGrpSpPr>
      <p:grpSpPr>
        <a:xfrm>
          <a:off x="0" y="0"/>
          <a:ext cx="0" cy="0"/>
          <a:chOff x="0" y="0"/>
          <a:chExt cx="0" cy="0"/>
        </a:xfrm>
      </p:grpSpPr>
      <p:pic>
        <p:nvPicPr>
          <p:cNvPr id="14" name="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2361" t="-6022" r="9016" b="18999"/>
          <a:stretch>
            <a:fillRect/>
          </a:stretch>
        </p:blipFill>
        <p:spPr>
          <a:xfrm>
            <a:off x="-1" y="-413131"/>
            <a:ext cx="12192000" cy="5968109"/>
          </a:xfrm>
          <a:prstGeom prst="rect">
            <a:avLst/>
          </a:prstGeom>
        </p:spPr>
      </p:pic>
      <p:sp>
        <p:nvSpPr>
          <p:cNvPr id="15" name="Rectangle 14"/>
          <p:cNvSpPr/>
          <p:nvPr userDrawn="1"/>
        </p:nvSpPr>
        <p:spPr>
          <a:xfrm>
            <a:off x="0" y="0"/>
            <a:ext cx="12192000" cy="3397250"/>
          </a:xfrm>
          <a:prstGeom prst="rect">
            <a:avLst/>
          </a:prstGeom>
          <a:gradFill flip="none" rotWithShape="1">
            <a:gsLst>
              <a:gs pos="0">
                <a:schemeClr val="tx1">
                  <a:alpha val="50000"/>
                </a:schemeClr>
              </a:gs>
              <a:gs pos="100000">
                <a:srgbClr val="FFFFFF">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2" name="Title 1"/>
          <p:cNvSpPr>
            <a:spLocks noGrp="1"/>
          </p:cNvSpPr>
          <p:nvPr>
            <p:ph type="ctrTitle" hasCustomPrompt="1"/>
          </p:nvPr>
        </p:nvSpPr>
        <p:spPr>
          <a:xfrm>
            <a:off x="480000" y="180000"/>
            <a:ext cx="11232000" cy="1080000"/>
          </a:xfrm>
        </p:spPr>
        <p:txBody>
          <a:bodyPr anchor="t" anchorCtr="0">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1440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11" name="Picture Placeholder 10"/>
          <p:cNvSpPr>
            <a:spLocks noGrp="1"/>
          </p:cNvSpPr>
          <p:nvPr>
            <p:ph type="pic" sz="quarter" idx="10"/>
          </p:nvPr>
        </p:nvSpPr>
        <p:spPr>
          <a:xfrm>
            <a:off x="480484" y="5726296"/>
            <a:ext cx="8985955" cy="951707"/>
          </a:xfrm>
        </p:spPr>
        <p:txBody>
          <a:bodyPr/>
          <a:lstStyle/>
          <a:p>
            <a:r>
              <a:rPr lang="en-GB"/>
              <a:t>Drag picture to placeholder or click icon to add</a:t>
            </a:r>
            <a:endParaRPr lang="en-US" dirty="0"/>
          </a:p>
        </p:txBody>
      </p:sp>
      <p:pic>
        <p:nvPicPr>
          <p:cNvPr id="12"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9912000" y="5555716"/>
            <a:ext cx="2280000" cy="1302285"/>
          </a:xfrm>
          <a:prstGeom prst="rect">
            <a:avLst/>
          </a:prstGeom>
        </p:spPr>
      </p:pic>
    </p:spTree>
    <p:extLst>
      <p:ext uri="{BB962C8B-B14F-4D97-AF65-F5344CB8AC3E}">
        <p14:creationId xmlns:p14="http://schemas.microsoft.com/office/powerpoint/2010/main" val="298386947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 alt 2">
    <p:spTree>
      <p:nvGrpSpPr>
        <p:cNvPr id="1" name=""/>
        <p:cNvGrpSpPr/>
        <p:nvPr/>
      </p:nvGrpSpPr>
      <p:grpSpPr>
        <a:xfrm>
          <a:off x="0" y="0"/>
          <a:ext cx="0" cy="0"/>
          <a:chOff x="0" y="0"/>
          <a:chExt cx="0" cy="0"/>
        </a:xfrm>
      </p:grpSpPr>
      <p:pic>
        <p:nvPicPr>
          <p:cNvPr id="9" name="_DSC1517.jpg" descr="/Users/mac1/Desktop/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18489" t="488" r="1" b="7904"/>
          <a:stretch>
            <a:fillRect/>
          </a:stretch>
        </p:blipFill>
        <p:spPr>
          <a:xfrm>
            <a:off x="0" y="0"/>
            <a:ext cx="12192000" cy="6858000"/>
          </a:xfrm>
          <a:prstGeom prst="rect">
            <a:avLst/>
          </a:prstGeom>
        </p:spPr>
      </p:pic>
      <p:sp>
        <p:nvSpPr>
          <p:cNvPr id="13" name="Rectangle 12"/>
          <p:cNvSpPr/>
          <p:nvPr userDrawn="1"/>
        </p:nvSpPr>
        <p:spPr>
          <a:xfrm>
            <a:off x="0" y="3460750"/>
            <a:ext cx="12192000" cy="3397250"/>
          </a:xfrm>
          <a:prstGeom prst="rect">
            <a:avLst/>
          </a:prstGeom>
          <a:gradFill flip="none" rotWithShape="1">
            <a:gsLst>
              <a:gs pos="0">
                <a:schemeClr val="tx1">
                  <a:alpha val="80000"/>
                </a:schemeClr>
              </a:gs>
              <a:gs pos="100000">
                <a:srgbClr val="FFFFFF">
                  <a:alpha val="0"/>
                </a:srgb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10800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grpSp>
        <p:nvGrpSpPr>
          <p:cNvPr id="12" name="Group 11"/>
          <p:cNvGrpSpPr>
            <a:grpSpLocks noChangeAspect="1"/>
          </p:cNvGrpSpPr>
          <p:nvPr userDrawn="1"/>
        </p:nvGrpSpPr>
        <p:grpSpPr>
          <a:xfrm>
            <a:off x="9912000" y="1"/>
            <a:ext cx="2280000" cy="1303021"/>
            <a:chOff x="7949775" y="1"/>
            <a:chExt cx="1194225" cy="910000"/>
          </a:xfrm>
        </p:grpSpPr>
        <p:sp>
          <p:nvSpPr>
            <p:cNvPr id="14" name="Rectangle 13"/>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15"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extLst>
      <p:ext uri="{BB962C8B-B14F-4D97-AF65-F5344CB8AC3E}">
        <p14:creationId xmlns:p14="http://schemas.microsoft.com/office/powerpoint/2010/main" val="34783510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 joint - alt 2">
    <p:spTree>
      <p:nvGrpSpPr>
        <p:cNvPr id="1" name=""/>
        <p:cNvGrpSpPr/>
        <p:nvPr/>
      </p:nvGrpSpPr>
      <p:grpSpPr>
        <a:xfrm>
          <a:off x="0" y="0"/>
          <a:ext cx="0" cy="0"/>
          <a:chOff x="0" y="0"/>
          <a:chExt cx="0" cy="0"/>
        </a:xfrm>
      </p:grpSpPr>
      <p:pic>
        <p:nvPicPr>
          <p:cNvPr id="14" name="_DSC1517.jpg" descr="/Users/mac1/Desktop/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18489" t="487" r="1" b="25310"/>
          <a:stretch>
            <a:fillRect/>
          </a:stretch>
        </p:blipFill>
        <p:spPr>
          <a:xfrm>
            <a:off x="0" y="1"/>
            <a:ext cx="12192000" cy="5554979"/>
          </a:xfrm>
          <a:prstGeom prst="rect">
            <a:avLst/>
          </a:prstGeom>
        </p:spPr>
      </p:pic>
      <p:sp>
        <p:nvSpPr>
          <p:cNvPr id="16" name="Rectangle 15"/>
          <p:cNvSpPr/>
          <p:nvPr userDrawn="1"/>
        </p:nvSpPr>
        <p:spPr>
          <a:xfrm>
            <a:off x="0" y="0"/>
            <a:ext cx="12192000" cy="3397250"/>
          </a:xfrm>
          <a:prstGeom prst="rect">
            <a:avLst/>
          </a:prstGeom>
          <a:gradFill flip="none" rotWithShape="1">
            <a:gsLst>
              <a:gs pos="0">
                <a:schemeClr val="tx1">
                  <a:alpha val="50000"/>
                </a:schemeClr>
              </a:gs>
              <a:gs pos="100000">
                <a:srgbClr val="FFFFFF">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2" name="Title 1"/>
          <p:cNvSpPr>
            <a:spLocks noGrp="1"/>
          </p:cNvSpPr>
          <p:nvPr>
            <p:ph type="ctrTitle" hasCustomPrompt="1"/>
          </p:nvPr>
        </p:nvSpPr>
        <p:spPr>
          <a:xfrm>
            <a:off x="480000" y="180001"/>
            <a:ext cx="11232000" cy="1080000"/>
          </a:xfrm>
        </p:spPr>
        <p:txBody>
          <a:bodyPr anchor="t" anchorCtr="0">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1440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11" name="Picture Placeholder 10"/>
          <p:cNvSpPr>
            <a:spLocks noGrp="1"/>
          </p:cNvSpPr>
          <p:nvPr>
            <p:ph type="pic" sz="quarter" idx="10"/>
          </p:nvPr>
        </p:nvSpPr>
        <p:spPr>
          <a:xfrm>
            <a:off x="480483" y="5726296"/>
            <a:ext cx="9005759" cy="951707"/>
          </a:xfrm>
        </p:spPr>
        <p:txBody>
          <a:bodyPr/>
          <a:lstStyle/>
          <a:p>
            <a:r>
              <a:rPr lang="en-GB"/>
              <a:t>Drag picture to placeholder or click icon to add</a:t>
            </a:r>
            <a:endParaRPr lang="en-US" dirty="0"/>
          </a:p>
        </p:txBody>
      </p:sp>
      <p:pic>
        <p:nvPicPr>
          <p:cNvPr id="10"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9912000" y="5555716"/>
            <a:ext cx="2280000" cy="1302285"/>
          </a:xfrm>
          <a:prstGeom prst="rect">
            <a:avLst/>
          </a:prstGeom>
        </p:spPr>
      </p:pic>
    </p:spTree>
    <p:extLst>
      <p:ext uri="{BB962C8B-B14F-4D97-AF65-F5344CB8AC3E}">
        <p14:creationId xmlns:p14="http://schemas.microsoft.com/office/powerpoint/2010/main" val="267852116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 alt 3">
    <p:spTree>
      <p:nvGrpSpPr>
        <p:cNvPr id="1" name=""/>
        <p:cNvGrpSpPr/>
        <p:nvPr/>
      </p:nvGrpSpPr>
      <p:grpSpPr>
        <a:xfrm>
          <a:off x="0" y="0"/>
          <a:ext cx="0" cy="0"/>
          <a:chOff x="0" y="0"/>
          <a:chExt cx="0" cy="0"/>
        </a:xfrm>
      </p:grpSpPr>
      <p:pic>
        <p:nvPicPr>
          <p:cNvPr id="9" name="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11345" r="4990" b="5970"/>
          <a:stretch>
            <a:fillRect/>
          </a:stretch>
        </p:blipFill>
        <p:spPr>
          <a:xfrm>
            <a:off x="0" y="0"/>
            <a:ext cx="12192000" cy="6858000"/>
          </a:xfrm>
          <a:prstGeom prst="rect">
            <a:avLst/>
          </a:prstGeom>
        </p:spPr>
      </p:pic>
      <p:sp>
        <p:nvSpPr>
          <p:cNvPr id="13" name="Rectangle 12"/>
          <p:cNvSpPr/>
          <p:nvPr userDrawn="1"/>
        </p:nvSpPr>
        <p:spPr>
          <a:xfrm>
            <a:off x="0" y="3460750"/>
            <a:ext cx="12192000" cy="3397250"/>
          </a:xfrm>
          <a:prstGeom prst="rect">
            <a:avLst/>
          </a:prstGeom>
          <a:gradFill flip="none" rotWithShape="1">
            <a:gsLst>
              <a:gs pos="0">
                <a:schemeClr val="tx1">
                  <a:alpha val="80000"/>
                </a:schemeClr>
              </a:gs>
              <a:gs pos="100000">
                <a:srgbClr val="FFFFFF">
                  <a:alpha val="0"/>
                </a:srgb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10800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grpSp>
        <p:nvGrpSpPr>
          <p:cNvPr id="12" name="Group 11"/>
          <p:cNvGrpSpPr>
            <a:grpSpLocks noChangeAspect="1"/>
          </p:cNvGrpSpPr>
          <p:nvPr userDrawn="1"/>
        </p:nvGrpSpPr>
        <p:grpSpPr>
          <a:xfrm>
            <a:off x="9912000" y="1"/>
            <a:ext cx="2280000" cy="1303021"/>
            <a:chOff x="7949775" y="1"/>
            <a:chExt cx="1194225" cy="910000"/>
          </a:xfrm>
        </p:grpSpPr>
        <p:sp>
          <p:nvSpPr>
            <p:cNvPr id="14" name="Rectangle 13"/>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15"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extLst>
      <p:ext uri="{BB962C8B-B14F-4D97-AF65-F5344CB8AC3E}">
        <p14:creationId xmlns:p14="http://schemas.microsoft.com/office/powerpoint/2010/main" val="111710170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lide - joint - alt 3">
    <p:spTree>
      <p:nvGrpSpPr>
        <p:cNvPr id="1" name=""/>
        <p:cNvGrpSpPr/>
        <p:nvPr/>
      </p:nvGrpSpPr>
      <p:grpSpPr>
        <a:xfrm>
          <a:off x="0" y="0"/>
          <a:ext cx="0" cy="0"/>
          <a:chOff x="0" y="0"/>
          <a:chExt cx="0" cy="0"/>
        </a:xfrm>
      </p:grpSpPr>
      <p:pic>
        <p:nvPicPr>
          <p:cNvPr id="13" name="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11345" r="4990" b="23836"/>
          <a:stretch>
            <a:fillRect/>
          </a:stretch>
        </p:blipFill>
        <p:spPr>
          <a:xfrm>
            <a:off x="0" y="1"/>
            <a:ext cx="12192000" cy="5554979"/>
          </a:xfrm>
          <a:prstGeom prst="rect">
            <a:avLst/>
          </a:prstGeom>
        </p:spPr>
      </p:pic>
      <p:sp>
        <p:nvSpPr>
          <p:cNvPr id="16" name="Rectangle 15"/>
          <p:cNvSpPr/>
          <p:nvPr userDrawn="1"/>
        </p:nvSpPr>
        <p:spPr>
          <a:xfrm>
            <a:off x="0" y="0"/>
            <a:ext cx="12192000" cy="3397250"/>
          </a:xfrm>
          <a:prstGeom prst="rect">
            <a:avLst/>
          </a:prstGeom>
          <a:gradFill flip="none" rotWithShape="1">
            <a:gsLst>
              <a:gs pos="0">
                <a:schemeClr val="tx1">
                  <a:alpha val="50000"/>
                </a:schemeClr>
              </a:gs>
              <a:gs pos="100000">
                <a:srgbClr val="FFFFFF">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2" name="Title 1"/>
          <p:cNvSpPr>
            <a:spLocks noGrp="1"/>
          </p:cNvSpPr>
          <p:nvPr>
            <p:ph type="ctrTitle" hasCustomPrompt="1"/>
          </p:nvPr>
        </p:nvSpPr>
        <p:spPr>
          <a:xfrm>
            <a:off x="480000" y="180001"/>
            <a:ext cx="11232000" cy="1080000"/>
          </a:xfrm>
        </p:spPr>
        <p:txBody>
          <a:bodyPr anchor="b" anchorCtr="0">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1440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11" name="Picture Placeholder 10"/>
          <p:cNvSpPr>
            <a:spLocks noGrp="1"/>
          </p:cNvSpPr>
          <p:nvPr>
            <p:ph type="pic" sz="quarter" idx="10"/>
          </p:nvPr>
        </p:nvSpPr>
        <p:spPr>
          <a:xfrm>
            <a:off x="480484" y="5733722"/>
            <a:ext cx="8995856" cy="944280"/>
          </a:xfrm>
        </p:spPr>
        <p:txBody>
          <a:bodyPr/>
          <a:lstStyle/>
          <a:p>
            <a:r>
              <a:rPr lang="en-GB"/>
              <a:t>Drag picture to placeholder or click icon to add</a:t>
            </a:r>
            <a:endParaRPr lang="en-US" dirty="0"/>
          </a:p>
        </p:txBody>
      </p:sp>
      <p:pic>
        <p:nvPicPr>
          <p:cNvPr id="10"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9912000" y="5555716"/>
            <a:ext cx="2280000" cy="1302285"/>
          </a:xfrm>
          <a:prstGeom prst="rect">
            <a:avLst/>
          </a:prstGeom>
        </p:spPr>
      </p:pic>
    </p:spTree>
    <p:extLst>
      <p:ext uri="{BB962C8B-B14F-4D97-AF65-F5344CB8AC3E}">
        <p14:creationId xmlns:p14="http://schemas.microsoft.com/office/powerpoint/2010/main" val="4811888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Divider -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10800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08536825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FD0A2-5225-4C54-BA27-B505B54C3A3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81803EE-3568-49D6-9BE2-38A642B92C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745592-CF64-4AB7-BB41-36DBD5563392}"/>
              </a:ext>
            </a:extLst>
          </p:cNvPr>
          <p:cNvSpPr>
            <a:spLocks noGrp="1"/>
          </p:cNvSpPr>
          <p:nvPr>
            <p:ph type="dt" sz="half" idx="10"/>
          </p:nvPr>
        </p:nvSpPr>
        <p:spPr/>
        <p:txBody>
          <a:bodyPr/>
          <a:lstStyle/>
          <a:p>
            <a:fld id="{5B86A723-A007-40C5-AD3C-B8E46E49E08D}" type="datetimeFigureOut">
              <a:rPr lang="en-GB" smtClean="0"/>
              <a:t>25/02/2021</a:t>
            </a:fld>
            <a:endParaRPr lang="en-GB"/>
          </a:p>
        </p:txBody>
      </p:sp>
      <p:sp>
        <p:nvSpPr>
          <p:cNvPr id="5" name="Footer Placeholder 4">
            <a:extLst>
              <a:ext uri="{FF2B5EF4-FFF2-40B4-BE49-F238E27FC236}">
                <a16:creationId xmlns:a16="http://schemas.microsoft.com/office/drawing/2014/main" id="{F314DE9A-5355-4DCC-B950-FF11815EFEA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C71ACD1-A773-4949-8823-BBD46D9EAC43}"/>
              </a:ext>
            </a:extLst>
          </p:cNvPr>
          <p:cNvSpPr>
            <a:spLocks noGrp="1"/>
          </p:cNvSpPr>
          <p:nvPr>
            <p:ph type="sldNum" sz="quarter" idx="12"/>
          </p:nvPr>
        </p:nvSpPr>
        <p:spPr/>
        <p:txBody>
          <a:bodyPr/>
          <a:lstStyle/>
          <a:p>
            <a:fld id="{DA373620-A921-442E-BB80-28477DFEEB12}" type="slidenum">
              <a:rPr lang="en-GB" smtClean="0"/>
              <a:t>‹#›</a:t>
            </a:fld>
            <a:endParaRPr lang="en-GB"/>
          </a:p>
        </p:txBody>
      </p:sp>
    </p:spTree>
    <p:extLst>
      <p:ext uri="{BB962C8B-B14F-4D97-AF65-F5344CB8AC3E}">
        <p14:creationId xmlns:p14="http://schemas.microsoft.com/office/powerpoint/2010/main" val="12832812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Divider - lim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9490447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Divider - teal">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1365462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Divider - sea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65015597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 text and bullets">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normAutofit/>
          </a:bodyPr>
          <a:lstStyle>
            <a:lvl1pPr marL="0" indent="0">
              <a:lnSpc>
                <a:spcPct val="120000"/>
              </a:lnSpc>
              <a:spcBef>
                <a:spcPts val="0"/>
              </a:spcBef>
              <a:buNone/>
              <a:defRPr sz="2000">
                <a:solidFill>
                  <a:srgbClr val="0A2D50"/>
                </a:solidFill>
                <a:latin typeface="Impact"/>
                <a:cs typeface="Impact"/>
              </a:defRPr>
            </a:lvl1pPr>
            <a:lvl2pPr marL="0" indent="0">
              <a:lnSpc>
                <a:spcPct val="120000"/>
              </a:lnSpc>
              <a:spcBef>
                <a:spcPts val="0"/>
              </a:spcBef>
              <a:buNone/>
              <a:defRPr sz="2000">
                <a:latin typeface="Georgia"/>
                <a:cs typeface="Georgia"/>
              </a:defRPr>
            </a:lvl2pPr>
            <a:lvl3pPr marL="269875" indent="-269875">
              <a:lnSpc>
                <a:spcPct val="120000"/>
              </a:lnSpc>
              <a:spcBef>
                <a:spcPts val="0"/>
              </a:spcBef>
              <a:defRPr sz="2000">
                <a:latin typeface="Georgia"/>
                <a:cs typeface="Georgia"/>
              </a:defRPr>
            </a:lvl3pPr>
            <a:lvl4pPr marL="539750" indent="-269875">
              <a:lnSpc>
                <a:spcPct val="120000"/>
              </a:lnSpc>
              <a:spcBef>
                <a:spcPts val="0"/>
              </a:spcBef>
              <a:defRPr sz="2000">
                <a:latin typeface="Georgia"/>
                <a:cs typeface="Georgia"/>
              </a:defRPr>
            </a:lvl4pPr>
            <a:lvl5pPr marL="809625" indent="-269875">
              <a:lnSpc>
                <a:spcPct val="120000"/>
              </a:lnSpc>
              <a:spcBef>
                <a:spcPts val="0"/>
              </a:spcBef>
              <a:defRPr sz="2000">
                <a:latin typeface="Georgia"/>
                <a:cs typeface="Georgia"/>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sz="1000">
                <a:latin typeface="Georgia"/>
                <a:cs typeface="Georgia"/>
              </a:defRPr>
            </a:lvl1pPr>
          </a:lstStyle>
          <a:p>
            <a:r>
              <a:rPr lang="en-US">
                <a:solidFill>
                  <a:srgbClr val="0A2D50"/>
                </a:solidFill>
              </a:rPr>
              <a:t>10/03/2020</a:t>
            </a:r>
            <a:endParaRPr lang="en-US" dirty="0">
              <a:solidFill>
                <a:srgbClr val="0A2D50"/>
              </a:solidFill>
            </a:endParaRPr>
          </a:p>
        </p:txBody>
      </p:sp>
      <p:sp>
        <p:nvSpPr>
          <p:cNvPr id="5" name="Footer Placeholder 4"/>
          <p:cNvSpPr>
            <a:spLocks noGrp="1"/>
          </p:cNvSpPr>
          <p:nvPr>
            <p:ph type="ftr" sz="quarter" idx="11"/>
          </p:nvPr>
        </p:nvSpPr>
        <p:spPr/>
        <p:txBody>
          <a:bodyPr/>
          <a:lstStyle>
            <a:lvl1pPr>
              <a:defRPr sz="1000">
                <a:latin typeface="Georgia"/>
                <a:cs typeface="Georgia"/>
              </a:defRPr>
            </a:lvl1pPr>
          </a:lstStyle>
          <a:p>
            <a:r>
              <a:rPr lang="en-US">
                <a:solidFill>
                  <a:srgbClr val="0A2D50"/>
                </a:solidFill>
              </a:rPr>
              <a:t>(c) King's College London, {steffen.zschaler | leonardo.magela}@kcl.ac.uk</a:t>
            </a:r>
            <a:endParaRPr lang="en-US" dirty="0">
              <a:solidFill>
                <a:srgbClr val="0A2D50"/>
              </a:solidFill>
            </a:endParaRPr>
          </a:p>
        </p:txBody>
      </p:sp>
      <p:sp>
        <p:nvSpPr>
          <p:cNvPr id="6" name="Slide Number Placeholder 5"/>
          <p:cNvSpPr>
            <a:spLocks noGrp="1"/>
          </p:cNvSpPr>
          <p:nvPr>
            <p:ph type="sldNum" sz="quarter" idx="12"/>
          </p:nvPr>
        </p:nvSpPr>
        <p:spPr>
          <a:xfrm>
            <a:off x="10752000" y="6498000"/>
            <a:ext cx="960000" cy="360000"/>
          </a:xfrm>
        </p:spPr>
        <p:txBody>
          <a:bodyPr/>
          <a:lstStyle>
            <a:lvl1pPr>
              <a:defRPr sz="1000">
                <a:latin typeface="Georgia"/>
                <a:cs typeface="Georgia"/>
              </a:defRPr>
            </a:lvl1pPr>
          </a:lstStyle>
          <a:p>
            <a:fld id="{8A04D54F-FA85-F344-8424-FB00D2AE8D01}" type="slidenum">
              <a:rPr lang="en-US" smtClean="0">
                <a:solidFill>
                  <a:srgbClr val="0A2D50"/>
                </a:solidFill>
              </a:rPr>
              <a:pPr/>
              <a:t>‹#›</a:t>
            </a:fld>
            <a:endParaRPr lang="en-US">
              <a:solidFill>
                <a:srgbClr val="0A2D50"/>
              </a:solidFill>
            </a:endParaRPr>
          </a:p>
        </p:txBody>
      </p:sp>
      <p:cxnSp>
        <p:nvCxnSpPr>
          <p:cNvPr id="7" name="Straight Connector 6"/>
          <p:cNvCxnSpPr/>
          <p:nvPr/>
        </p:nvCxnSpPr>
        <p:spPr>
          <a:xfrm>
            <a:off x="480000" y="909220"/>
            <a:ext cx="11232000" cy="0"/>
          </a:xfrm>
          <a:prstGeom prst="line">
            <a:avLst/>
          </a:prstGeom>
          <a:ln w="12700">
            <a:solidFill>
              <a:srgbClr val="C2B6AB"/>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683074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1_Title and Content - bullets">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normAutofit/>
          </a:bodyPr>
          <a:lstStyle>
            <a:lvl1pPr marL="269875" indent="-269875">
              <a:lnSpc>
                <a:spcPct val="120000"/>
              </a:lnSpc>
              <a:spcBef>
                <a:spcPts val="0"/>
              </a:spcBef>
              <a:defRPr sz="2000">
                <a:latin typeface="Georgia"/>
                <a:cs typeface="Georgia"/>
              </a:defRPr>
            </a:lvl1pPr>
            <a:lvl2pPr marL="539750" indent="-269875">
              <a:lnSpc>
                <a:spcPct val="120000"/>
              </a:lnSpc>
              <a:spcBef>
                <a:spcPts val="0"/>
              </a:spcBef>
              <a:defRPr sz="2000">
                <a:latin typeface="Georgia"/>
                <a:cs typeface="Georgia"/>
              </a:defRPr>
            </a:lvl2pPr>
            <a:lvl3pPr marL="809625" indent="-269875">
              <a:lnSpc>
                <a:spcPct val="120000"/>
              </a:lnSpc>
              <a:spcBef>
                <a:spcPts val="0"/>
              </a:spcBef>
              <a:defRPr sz="2000">
                <a:latin typeface="Georgia"/>
                <a:cs typeface="Georgia"/>
              </a:defRPr>
            </a:lvl3pPr>
            <a:lvl4pPr marL="1079500" indent="-269875">
              <a:lnSpc>
                <a:spcPct val="120000"/>
              </a:lnSpc>
              <a:spcBef>
                <a:spcPts val="0"/>
              </a:spcBef>
              <a:defRPr sz="2000">
                <a:latin typeface="Georgia"/>
                <a:cs typeface="Georgia"/>
              </a:defRPr>
            </a:lvl4pPr>
            <a:lvl5pPr marL="1341438" indent="-261938">
              <a:lnSpc>
                <a:spcPct val="120000"/>
              </a:lnSpc>
              <a:spcBef>
                <a:spcPts val="0"/>
              </a:spcBef>
              <a:defRPr sz="2000">
                <a:latin typeface="Georgia"/>
                <a:cs typeface="Georgia"/>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sz="1000">
                <a:latin typeface="Georgia"/>
                <a:cs typeface="Georgia"/>
              </a:defRPr>
            </a:lvl1pPr>
          </a:lstStyle>
          <a:p>
            <a:r>
              <a:rPr lang="en-US">
                <a:solidFill>
                  <a:srgbClr val="0A2D50"/>
                </a:solidFill>
              </a:rPr>
              <a:t>10/03/2020</a:t>
            </a:r>
            <a:endParaRPr lang="en-US" dirty="0">
              <a:solidFill>
                <a:srgbClr val="0A2D50"/>
              </a:solidFill>
            </a:endParaRPr>
          </a:p>
        </p:txBody>
      </p:sp>
      <p:sp>
        <p:nvSpPr>
          <p:cNvPr id="5" name="Footer Placeholder 4"/>
          <p:cNvSpPr>
            <a:spLocks noGrp="1"/>
          </p:cNvSpPr>
          <p:nvPr>
            <p:ph type="ftr" sz="quarter" idx="11"/>
          </p:nvPr>
        </p:nvSpPr>
        <p:spPr/>
        <p:txBody>
          <a:bodyPr/>
          <a:lstStyle>
            <a:lvl1pPr>
              <a:defRPr sz="1000">
                <a:latin typeface="Georgia"/>
                <a:cs typeface="Georgia"/>
              </a:defRPr>
            </a:lvl1pPr>
          </a:lstStyle>
          <a:p>
            <a:r>
              <a:rPr lang="en-US">
                <a:solidFill>
                  <a:srgbClr val="0A2D50"/>
                </a:solidFill>
              </a:rPr>
              <a:t>(c) King's College London, {steffen.zschaler | leonardo.magela}@kcl.ac.uk</a:t>
            </a:r>
          </a:p>
        </p:txBody>
      </p:sp>
      <p:sp>
        <p:nvSpPr>
          <p:cNvPr id="6" name="Slide Number Placeholder 5"/>
          <p:cNvSpPr>
            <a:spLocks noGrp="1"/>
          </p:cNvSpPr>
          <p:nvPr>
            <p:ph type="sldNum" sz="quarter" idx="12"/>
          </p:nvPr>
        </p:nvSpPr>
        <p:spPr>
          <a:xfrm>
            <a:off x="10752000" y="6498000"/>
            <a:ext cx="960000" cy="360000"/>
          </a:xfrm>
        </p:spPr>
        <p:txBody>
          <a:bodyPr/>
          <a:lstStyle>
            <a:lvl1pPr>
              <a:defRPr sz="1000">
                <a:latin typeface="Georgia"/>
                <a:cs typeface="Georgia"/>
              </a:defRPr>
            </a:lvl1pPr>
          </a:lstStyle>
          <a:p>
            <a:fld id="{8A04D54F-FA85-F344-8424-FB00D2AE8D01}" type="slidenum">
              <a:rPr lang="en-US" smtClean="0">
                <a:solidFill>
                  <a:srgbClr val="0A2D50"/>
                </a:solidFill>
              </a:rPr>
              <a:pPr/>
              <a:t>‹#›</a:t>
            </a:fld>
            <a:endParaRPr lang="en-US">
              <a:solidFill>
                <a:srgbClr val="0A2D50"/>
              </a:solidFill>
            </a:endParaRPr>
          </a:p>
        </p:txBody>
      </p:sp>
      <p:cxnSp>
        <p:nvCxnSpPr>
          <p:cNvPr id="11" name="Straight Connector 10"/>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60304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lumns - text and bullets">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80000" y="1088721"/>
            <a:ext cx="53760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6000" y="1088721"/>
            <a:ext cx="53760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10/03/2020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414468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lumns - bullets only">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480000" y="1088721"/>
            <a:ext cx="53760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6000" y="1088721"/>
            <a:ext cx="53760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10/03/2020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cxnSp>
        <p:nvCxnSpPr>
          <p:cNvPr id="11" name="Straight Connector 10"/>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103510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icture x1  with caption">
    <p:bg>
      <p:bgPr>
        <a:solidFill>
          <a:schemeClr val="bg2">
            <a:alpha val="50000"/>
          </a:schemeClr>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80000" y="1088721"/>
            <a:ext cx="11232000" cy="46805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4" name="Text Placeholder 3"/>
          <p:cNvSpPr>
            <a:spLocks noGrp="1"/>
          </p:cNvSpPr>
          <p:nvPr>
            <p:ph type="body" sz="half" idx="2"/>
          </p:nvPr>
        </p:nvSpPr>
        <p:spPr>
          <a:xfrm>
            <a:off x="480000" y="5949280"/>
            <a:ext cx="11232000" cy="5487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en-US">
                <a:solidFill>
                  <a:srgbClr val="0A2D50"/>
                </a:solidFill>
              </a:rPr>
              <a:t>10/03/2020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9" name="Title 8"/>
          <p:cNvSpPr>
            <a:spLocks noGrp="1"/>
          </p:cNvSpPr>
          <p:nvPr>
            <p:ph type="title"/>
          </p:nvPr>
        </p:nvSpPr>
        <p:spPr/>
        <p:txBody>
          <a:bodyPr/>
          <a:lstStyle/>
          <a:p>
            <a:r>
              <a:rPr lang="en-GB"/>
              <a:t>Click to edit Master title style</a:t>
            </a:r>
            <a:endParaRPr lang="en-US"/>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739728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Picture x 6 with caption">
    <p:bg>
      <p:bgPr>
        <a:solidFill>
          <a:schemeClr val="bg2">
            <a:alpha val="50000"/>
          </a:schemeClr>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80001" y="1088720"/>
            <a:ext cx="3600028"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4" name="Text Placeholder 3"/>
          <p:cNvSpPr>
            <a:spLocks noGrp="1"/>
          </p:cNvSpPr>
          <p:nvPr>
            <p:ph type="body" sz="half" idx="2"/>
          </p:nvPr>
        </p:nvSpPr>
        <p:spPr>
          <a:xfrm>
            <a:off x="480000" y="5949280"/>
            <a:ext cx="11232000" cy="5487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en-US">
                <a:solidFill>
                  <a:srgbClr val="0A2D50"/>
                </a:solidFill>
              </a:rPr>
              <a:t>10/03/2020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17" name="Picture Placeholder 2"/>
          <p:cNvSpPr>
            <a:spLocks noGrp="1"/>
          </p:cNvSpPr>
          <p:nvPr>
            <p:ph type="pic" idx="13"/>
          </p:nvPr>
        </p:nvSpPr>
        <p:spPr>
          <a:xfrm>
            <a:off x="480001" y="3519000"/>
            <a:ext cx="3600028"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8" name="Picture Placeholder 2"/>
          <p:cNvSpPr>
            <a:spLocks noGrp="1"/>
          </p:cNvSpPr>
          <p:nvPr>
            <p:ph type="pic" idx="14"/>
          </p:nvPr>
        </p:nvSpPr>
        <p:spPr>
          <a:xfrm>
            <a:off x="8111971" y="1088720"/>
            <a:ext cx="3603072"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9" name="Picture Placeholder 2"/>
          <p:cNvSpPr>
            <a:spLocks noGrp="1"/>
          </p:cNvSpPr>
          <p:nvPr>
            <p:ph type="pic" idx="15"/>
          </p:nvPr>
        </p:nvSpPr>
        <p:spPr>
          <a:xfrm>
            <a:off x="8111971" y="3519000"/>
            <a:ext cx="3603072"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2" name="Title 1"/>
          <p:cNvSpPr>
            <a:spLocks noGrp="1"/>
          </p:cNvSpPr>
          <p:nvPr>
            <p:ph type="title"/>
          </p:nvPr>
        </p:nvSpPr>
        <p:spPr/>
        <p:txBody>
          <a:bodyPr/>
          <a:lstStyle/>
          <a:p>
            <a:r>
              <a:rPr lang="en-GB"/>
              <a:t>Click to edit Master title style</a:t>
            </a:r>
            <a:endParaRPr lang="en-US" dirty="0"/>
          </a:p>
        </p:txBody>
      </p:sp>
      <p:sp>
        <p:nvSpPr>
          <p:cNvPr id="24" name="Picture Placeholder 2"/>
          <p:cNvSpPr>
            <a:spLocks noGrp="1"/>
          </p:cNvSpPr>
          <p:nvPr>
            <p:ph type="pic" idx="16"/>
          </p:nvPr>
        </p:nvSpPr>
        <p:spPr>
          <a:xfrm>
            <a:off x="4295985" y="1088720"/>
            <a:ext cx="3603072"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25" name="Picture Placeholder 2"/>
          <p:cNvSpPr>
            <a:spLocks noGrp="1"/>
          </p:cNvSpPr>
          <p:nvPr>
            <p:ph type="pic" idx="17"/>
          </p:nvPr>
        </p:nvSpPr>
        <p:spPr>
          <a:xfrm>
            <a:off x="4295985" y="3519000"/>
            <a:ext cx="3603072"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cxnSp>
        <p:nvCxnSpPr>
          <p:cNvPr id="20" name="Straight Connector 19"/>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212822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Picture x 4 with caption">
    <p:bg>
      <p:bgPr>
        <a:solidFill>
          <a:schemeClr val="bg2">
            <a:alpha val="50000"/>
          </a:schemeClr>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80000" y="1088720"/>
            <a:ext cx="5496000"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4" name="Text Placeholder 3"/>
          <p:cNvSpPr>
            <a:spLocks noGrp="1"/>
          </p:cNvSpPr>
          <p:nvPr>
            <p:ph type="body" sz="half" idx="2"/>
          </p:nvPr>
        </p:nvSpPr>
        <p:spPr>
          <a:xfrm>
            <a:off x="480000" y="5949280"/>
            <a:ext cx="11232000" cy="5487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en-US">
                <a:solidFill>
                  <a:srgbClr val="0A2D50"/>
                </a:solidFill>
              </a:rPr>
              <a:t>10/03/2020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17" name="Picture Placeholder 2"/>
          <p:cNvSpPr>
            <a:spLocks noGrp="1"/>
          </p:cNvSpPr>
          <p:nvPr>
            <p:ph type="pic" idx="13"/>
          </p:nvPr>
        </p:nvSpPr>
        <p:spPr>
          <a:xfrm>
            <a:off x="480000" y="3519000"/>
            <a:ext cx="5496000"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8" name="Picture Placeholder 2"/>
          <p:cNvSpPr>
            <a:spLocks noGrp="1"/>
          </p:cNvSpPr>
          <p:nvPr>
            <p:ph type="pic" idx="14"/>
          </p:nvPr>
        </p:nvSpPr>
        <p:spPr>
          <a:xfrm>
            <a:off x="6216000" y="1088720"/>
            <a:ext cx="5499043"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9" name="Picture Placeholder 2"/>
          <p:cNvSpPr>
            <a:spLocks noGrp="1"/>
          </p:cNvSpPr>
          <p:nvPr>
            <p:ph type="pic" idx="15"/>
          </p:nvPr>
        </p:nvSpPr>
        <p:spPr>
          <a:xfrm>
            <a:off x="6216000" y="3519000"/>
            <a:ext cx="5499043"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2" name="Title 1"/>
          <p:cNvSpPr>
            <a:spLocks noGrp="1"/>
          </p:cNvSpPr>
          <p:nvPr>
            <p:ph type="title"/>
          </p:nvPr>
        </p:nvSpPr>
        <p:spPr/>
        <p:txBody>
          <a:bodyPr/>
          <a:lstStyle/>
          <a:p>
            <a:r>
              <a:rPr lang="en-GB"/>
              <a:t>Click to edit Master title style</a:t>
            </a:r>
            <a:endParaRPr lang="en-US"/>
          </a:p>
        </p:txBody>
      </p:sp>
      <p:cxnSp>
        <p:nvCxnSpPr>
          <p:cNvPr id="14" name="Straight Connector 13"/>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073644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61A1F-CD73-4AE9-B3E2-52B8DF1149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24171B6-1585-45B2-B71A-CA338DF2D7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42D4D6-E437-4CDD-BB81-CEB93CA1BA10}"/>
              </a:ext>
            </a:extLst>
          </p:cNvPr>
          <p:cNvSpPr>
            <a:spLocks noGrp="1"/>
          </p:cNvSpPr>
          <p:nvPr>
            <p:ph type="dt" sz="half" idx="10"/>
          </p:nvPr>
        </p:nvSpPr>
        <p:spPr/>
        <p:txBody>
          <a:bodyPr/>
          <a:lstStyle/>
          <a:p>
            <a:fld id="{5B86A723-A007-40C5-AD3C-B8E46E49E08D}" type="datetimeFigureOut">
              <a:rPr lang="en-GB" smtClean="0"/>
              <a:t>25/02/2021</a:t>
            </a:fld>
            <a:endParaRPr lang="en-GB"/>
          </a:p>
        </p:txBody>
      </p:sp>
      <p:sp>
        <p:nvSpPr>
          <p:cNvPr id="5" name="Footer Placeholder 4">
            <a:extLst>
              <a:ext uri="{FF2B5EF4-FFF2-40B4-BE49-F238E27FC236}">
                <a16:creationId xmlns:a16="http://schemas.microsoft.com/office/drawing/2014/main" id="{A7D9A670-E622-4457-BE21-DE3C45E99DD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4E7B2AC-E98E-4A9F-9B35-430B4E3266AB}"/>
              </a:ext>
            </a:extLst>
          </p:cNvPr>
          <p:cNvSpPr>
            <a:spLocks noGrp="1"/>
          </p:cNvSpPr>
          <p:nvPr>
            <p:ph type="sldNum" sz="quarter" idx="12"/>
          </p:nvPr>
        </p:nvSpPr>
        <p:spPr/>
        <p:txBody>
          <a:bodyPr/>
          <a:lstStyle/>
          <a:p>
            <a:fld id="{DA373620-A921-442E-BB80-28477DFEEB12}" type="slidenum">
              <a:rPr lang="en-GB" smtClean="0"/>
              <a:t>‹#›</a:t>
            </a:fld>
            <a:endParaRPr lang="en-GB"/>
          </a:p>
        </p:txBody>
      </p:sp>
    </p:spTree>
    <p:extLst>
      <p:ext uri="{BB962C8B-B14F-4D97-AF65-F5344CB8AC3E}">
        <p14:creationId xmlns:p14="http://schemas.microsoft.com/office/powerpoint/2010/main" val="472878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wo columns bullets and image - alt 1">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80000" y="1088721"/>
            <a:ext cx="53760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10/03/2020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9" name="Picture Placeholder 8"/>
          <p:cNvSpPr>
            <a:spLocks noGrp="1"/>
          </p:cNvSpPr>
          <p:nvPr>
            <p:ph type="pic" sz="quarter" idx="13"/>
          </p:nvPr>
        </p:nvSpPr>
        <p:spPr>
          <a:xfrm>
            <a:off x="6339901" y="1089025"/>
            <a:ext cx="5372100" cy="4860925"/>
          </a:xfrm>
        </p:spPr>
        <p:txBody>
          <a:bodyPr/>
          <a:lstStyle/>
          <a:p>
            <a:r>
              <a:rPr lang="en-GB"/>
              <a:t>Drag picture to placeholder or click icon to add</a:t>
            </a:r>
            <a:endParaRPr lang="en-US"/>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5675984"/>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wo columns bullets and image - alt 2">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336000" y="1088721"/>
            <a:ext cx="53760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10/03/2020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9" name="Picture Placeholder 8"/>
          <p:cNvSpPr>
            <a:spLocks noGrp="1"/>
          </p:cNvSpPr>
          <p:nvPr>
            <p:ph type="pic" sz="quarter" idx="13"/>
          </p:nvPr>
        </p:nvSpPr>
        <p:spPr>
          <a:xfrm>
            <a:off x="480001" y="1089025"/>
            <a:ext cx="5372100" cy="4860925"/>
          </a:xfrm>
        </p:spPr>
        <p:txBody>
          <a:bodyPr/>
          <a:lstStyle/>
          <a:p>
            <a:r>
              <a:rPr lang="en-GB"/>
              <a:t>Drag picture to placeholder or click icon to add</a:t>
            </a:r>
            <a:endParaRPr lang="en-US"/>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456913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wo columns - text/bullets and image - alt 1">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80000" y="1088721"/>
            <a:ext cx="53760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10/03/2020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11" name="Picture Placeholder 10"/>
          <p:cNvSpPr>
            <a:spLocks noGrp="1"/>
          </p:cNvSpPr>
          <p:nvPr>
            <p:ph type="pic" sz="quarter" idx="13"/>
          </p:nvPr>
        </p:nvSpPr>
        <p:spPr>
          <a:xfrm>
            <a:off x="6335667" y="1089025"/>
            <a:ext cx="5376333" cy="4860925"/>
          </a:xfrm>
        </p:spPr>
        <p:txBody>
          <a:bodyPr/>
          <a:lstStyle/>
          <a:p>
            <a:r>
              <a:rPr lang="en-GB"/>
              <a:t>Drag picture to placeholder or click icon to add</a:t>
            </a:r>
            <a:endParaRPr lang="en-US"/>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729828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wo columns - text/bullets and image - alt 2">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336000" y="1088721"/>
            <a:ext cx="53760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10/03/2020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11" name="Picture Placeholder 10"/>
          <p:cNvSpPr>
            <a:spLocks noGrp="1"/>
          </p:cNvSpPr>
          <p:nvPr>
            <p:ph type="pic" sz="quarter" idx="13"/>
          </p:nvPr>
        </p:nvSpPr>
        <p:spPr>
          <a:xfrm>
            <a:off x="480000" y="1088356"/>
            <a:ext cx="5376333" cy="4860925"/>
          </a:xfrm>
        </p:spPr>
        <p:txBody>
          <a:bodyPr/>
          <a:lstStyle/>
          <a:p>
            <a:r>
              <a:rPr lang="en-GB" dirty="0"/>
              <a:t>Drag picture to placeholder or click icon to add</a:t>
            </a:r>
            <a:endParaRPr lang="en-US" dirty="0"/>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805442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End pa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80000" y="3420000"/>
            <a:ext cx="11232000" cy="2520000"/>
          </a:xfrm>
        </p:spPr>
        <p:txBody>
          <a:bodyPr anchor="b" anchorCtr="0">
            <a:normAutofit/>
          </a:bodyPr>
          <a:lstStyle>
            <a:lvl1pPr>
              <a:defRPr sz="1600" b="0" baseline="0">
                <a:solidFill>
                  <a:srgbClr val="FFFFFF"/>
                </a:solidFill>
                <a:latin typeface="+mn-lt"/>
              </a:defRPr>
            </a:lvl1pPr>
          </a:lstStyle>
          <a:p>
            <a:endParaRPr lang="en-US" dirty="0"/>
          </a:p>
        </p:txBody>
      </p:sp>
      <p:sp>
        <p:nvSpPr>
          <p:cNvPr id="3" name="Subtitle 2"/>
          <p:cNvSpPr>
            <a:spLocks noGrp="1"/>
          </p:cNvSpPr>
          <p:nvPr>
            <p:ph type="subTitle" idx="1"/>
          </p:nvPr>
        </p:nvSpPr>
        <p:spPr>
          <a:xfrm>
            <a:off x="480000" y="6120001"/>
            <a:ext cx="11232000" cy="358407"/>
          </a:xfrm>
        </p:spPr>
        <p:txBody>
          <a:bodyPr anchor="b" anchorCtr="0">
            <a:normAutofit/>
          </a:bodyPr>
          <a:lstStyle>
            <a:lvl1pPr marL="0" indent="0" algn="l">
              <a:buNone/>
              <a:defRPr sz="1200">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grpSp>
        <p:nvGrpSpPr>
          <p:cNvPr id="12" name="Group 11"/>
          <p:cNvGrpSpPr>
            <a:grpSpLocks noChangeAspect="1"/>
          </p:cNvGrpSpPr>
          <p:nvPr userDrawn="1"/>
        </p:nvGrpSpPr>
        <p:grpSpPr>
          <a:xfrm>
            <a:off x="9912000" y="1"/>
            <a:ext cx="2280000" cy="1303021"/>
            <a:chOff x="7949775" y="1"/>
            <a:chExt cx="1194225" cy="910000"/>
          </a:xfrm>
        </p:grpSpPr>
        <p:sp>
          <p:nvSpPr>
            <p:cNvPr id="13" name="Rectangle 12"/>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14" name="KCL-LOGO-UK-1.png"/>
            <p:cNvPicPr>
              <a:picLocks noChangeAspect="1"/>
            </p:cNvPicPr>
            <p:nvPr userDrawn="1"/>
          </p:nvPicPr>
          <p:blipFill>
            <a:blip r:embed="rId2" r:link="rId3" cstate="print">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extLst>
      <p:ext uri="{BB962C8B-B14F-4D97-AF65-F5344CB8AC3E}">
        <p14:creationId xmlns:p14="http://schemas.microsoft.com/office/powerpoint/2010/main" val="213392631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457200"/>
            <a:r>
              <a:rPr lang="en-US">
                <a:solidFill>
                  <a:srgbClr val="0A2D50"/>
                </a:solidFill>
              </a:rPr>
              <a:t>10/03/2020</a:t>
            </a:r>
            <a:endParaRPr lang="en-US" dirty="0">
              <a:solidFill>
                <a:srgbClr val="0A2D50"/>
              </a:solidFill>
            </a:endParaRPr>
          </a:p>
        </p:txBody>
      </p:sp>
      <p:sp>
        <p:nvSpPr>
          <p:cNvPr id="3" name="Footer Placeholder 2"/>
          <p:cNvSpPr>
            <a:spLocks noGrp="1"/>
          </p:cNvSpPr>
          <p:nvPr>
            <p:ph type="ftr" sz="quarter" idx="11"/>
          </p:nvPr>
        </p:nvSpPr>
        <p:spPr/>
        <p:txBody>
          <a:bodyPr/>
          <a:lstStyle/>
          <a:p>
            <a:pPr defTabSz="457200"/>
            <a:r>
              <a:rPr lang="en-US">
                <a:solidFill>
                  <a:srgbClr val="0A2D50"/>
                </a:solidFill>
              </a:rPr>
              <a:t>(c) King's College London, {steffen.zschaler | leonardo.magela}@kcl.ac.uk</a:t>
            </a:r>
            <a:endParaRPr lang="en-US" dirty="0">
              <a:solidFill>
                <a:srgbClr val="0A2D50"/>
              </a:solidFill>
            </a:endParaRPr>
          </a:p>
        </p:txBody>
      </p:sp>
      <p:sp>
        <p:nvSpPr>
          <p:cNvPr id="4" name="Slide Number Placeholder 3"/>
          <p:cNvSpPr>
            <a:spLocks noGrp="1"/>
          </p:cNvSpPr>
          <p:nvPr>
            <p:ph type="sldNum" sz="quarter" idx="12"/>
          </p:nvPr>
        </p:nvSpPr>
        <p:spPr/>
        <p:txBody>
          <a:bodyPr/>
          <a:lstStyle/>
          <a:p>
            <a:pPr defTabSz="457200"/>
            <a:fld id="{8A04D54F-FA85-F344-8424-FB00D2AE8D01}" type="slidenum">
              <a:rPr lang="en-US" smtClean="0">
                <a:solidFill>
                  <a:srgbClr val="0A2D50"/>
                </a:solidFill>
              </a:rPr>
              <a:pPr defTabSz="457200"/>
              <a:t>‹#›</a:t>
            </a:fld>
            <a:endParaRPr lang="en-US" dirty="0">
              <a:solidFill>
                <a:srgbClr val="0A2D50"/>
              </a:solidFill>
            </a:endParaRPr>
          </a:p>
        </p:txBody>
      </p:sp>
    </p:spTree>
    <p:extLst>
      <p:ext uri="{BB962C8B-B14F-4D97-AF65-F5344CB8AC3E}">
        <p14:creationId xmlns:p14="http://schemas.microsoft.com/office/powerpoint/2010/main" val="30707600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8B623-A62C-40EE-AD5C-758CA81DFAD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E9C2D54-1A70-4D9D-A061-C4450A9469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E0F1DC2-1E0B-406A-9035-F3B10BFD9E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1C4D4F6-FCFC-47B0-85A8-72097B7DB96E}"/>
              </a:ext>
            </a:extLst>
          </p:cNvPr>
          <p:cNvSpPr>
            <a:spLocks noGrp="1"/>
          </p:cNvSpPr>
          <p:nvPr>
            <p:ph type="dt" sz="half" idx="10"/>
          </p:nvPr>
        </p:nvSpPr>
        <p:spPr/>
        <p:txBody>
          <a:bodyPr/>
          <a:lstStyle/>
          <a:p>
            <a:fld id="{5B86A723-A007-40C5-AD3C-B8E46E49E08D}" type="datetimeFigureOut">
              <a:rPr lang="en-GB" smtClean="0"/>
              <a:t>25/02/2021</a:t>
            </a:fld>
            <a:endParaRPr lang="en-GB"/>
          </a:p>
        </p:txBody>
      </p:sp>
      <p:sp>
        <p:nvSpPr>
          <p:cNvPr id="6" name="Footer Placeholder 5">
            <a:extLst>
              <a:ext uri="{FF2B5EF4-FFF2-40B4-BE49-F238E27FC236}">
                <a16:creationId xmlns:a16="http://schemas.microsoft.com/office/drawing/2014/main" id="{8BA93BD5-42A3-469A-98A6-B4CB52A3DA6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6E8A26C-6A8C-4E89-BBCD-D0633FD3337D}"/>
              </a:ext>
            </a:extLst>
          </p:cNvPr>
          <p:cNvSpPr>
            <a:spLocks noGrp="1"/>
          </p:cNvSpPr>
          <p:nvPr>
            <p:ph type="sldNum" sz="quarter" idx="12"/>
          </p:nvPr>
        </p:nvSpPr>
        <p:spPr/>
        <p:txBody>
          <a:bodyPr/>
          <a:lstStyle/>
          <a:p>
            <a:fld id="{DA373620-A921-442E-BB80-28477DFEEB12}" type="slidenum">
              <a:rPr lang="en-GB" smtClean="0"/>
              <a:t>‹#›</a:t>
            </a:fld>
            <a:endParaRPr lang="en-GB"/>
          </a:p>
        </p:txBody>
      </p:sp>
    </p:spTree>
    <p:extLst>
      <p:ext uri="{BB962C8B-B14F-4D97-AF65-F5344CB8AC3E}">
        <p14:creationId xmlns:p14="http://schemas.microsoft.com/office/powerpoint/2010/main" val="1557761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8D93-453A-4D3F-B9FC-4F92B641669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BCECC63-4F08-4FD9-8CE6-EAB0E594A5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2AF8CC-7BA1-463B-9B7A-3E4B2A8EF0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443033C-6C89-4935-8C5D-7E56BBF8B8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F31188-E73B-41A1-8910-5236391E04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FD5735F-A93E-4397-9C64-A207658C96B7}"/>
              </a:ext>
            </a:extLst>
          </p:cNvPr>
          <p:cNvSpPr>
            <a:spLocks noGrp="1"/>
          </p:cNvSpPr>
          <p:nvPr>
            <p:ph type="dt" sz="half" idx="10"/>
          </p:nvPr>
        </p:nvSpPr>
        <p:spPr/>
        <p:txBody>
          <a:bodyPr/>
          <a:lstStyle/>
          <a:p>
            <a:fld id="{5B86A723-A007-40C5-AD3C-B8E46E49E08D}" type="datetimeFigureOut">
              <a:rPr lang="en-GB" smtClean="0"/>
              <a:t>25/02/2021</a:t>
            </a:fld>
            <a:endParaRPr lang="en-GB"/>
          </a:p>
        </p:txBody>
      </p:sp>
      <p:sp>
        <p:nvSpPr>
          <p:cNvPr id="8" name="Footer Placeholder 7">
            <a:extLst>
              <a:ext uri="{FF2B5EF4-FFF2-40B4-BE49-F238E27FC236}">
                <a16:creationId xmlns:a16="http://schemas.microsoft.com/office/drawing/2014/main" id="{0E3320BD-EF2D-4DEA-975E-F871398EFB1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551CF9-AC9E-4335-B941-9A8B8B64C994}"/>
              </a:ext>
            </a:extLst>
          </p:cNvPr>
          <p:cNvSpPr>
            <a:spLocks noGrp="1"/>
          </p:cNvSpPr>
          <p:nvPr>
            <p:ph type="sldNum" sz="quarter" idx="12"/>
          </p:nvPr>
        </p:nvSpPr>
        <p:spPr/>
        <p:txBody>
          <a:bodyPr/>
          <a:lstStyle/>
          <a:p>
            <a:fld id="{DA373620-A921-442E-BB80-28477DFEEB12}" type="slidenum">
              <a:rPr lang="en-GB" smtClean="0"/>
              <a:t>‹#›</a:t>
            </a:fld>
            <a:endParaRPr lang="en-GB"/>
          </a:p>
        </p:txBody>
      </p:sp>
    </p:spTree>
    <p:extLst>
      <p:ext uri="{BB962C8B-B14F-4D97-AF65-F5344CB8AC3E}">
        <p14:creationId xmlns:p14="http://schemas.microsoft.com/office/powerpoint/2010/main" val="3519973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D259-7B56-41D3-B5B3-667097AD4CB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6F609BA-84C4-4F6B-AC65-804BAE7F3052}"/>
              </a:ext>
            </a:extLst>
          </p:cNvPr>
          <p:cNvSpPr>
            <a:spLocks noGrp="1"/>
          </p:cNvSpPr>
          <p:nvPr>
            <p:ph type="dt" sz="half" idx="10"/>
          </p:nvPr>
        </p:nvSpPr>
        <p:spPr/>
        <p:txBody>
          <a:bodyPr/>
          <a:lstStyle/>
          <a:p>
            <a:fld id="{5B86A723-A007-40C5-AD3C-B8E46E49E08D}" type="datetimeFigureOut">
              <a:rPr lang="en-GB" smtClean="0"/>
              <a:t>25/02/2021</a:t>
            </a:fld>
            <a:endParaRPr lang="en-GB"/>
          </a:p>
        </p:txBody>
      </p:sp>
      <p:sp>
        <p:nvSpPr>
          <p:cNvPr id="4" name="Footer Placeholder 3">
            <a:extLst>
              <a:ext uri="{FF2B5EF4-FFF2-40B4-BE49-F238E27FC236}">
                <a16:creationId xmlns:a16="http://schemas.microsoft.com/office/drawing/2014/main" id="{F6FA539A-A043-4A5D-B670-113FD2E197B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3A3C83C-CFDA-417D-80F5-816312A056BB}"/>
              </a:ext>
            </a:extLst>
          </p:cNvPr>
          <p:cNvSpPr>
            <a:spLocks noGrp="1"/>
          </p:cNvSpPr>
          <p:nvPr>
            <p:ph type="sldNum" sz="quarter" idx="12"/>
          </p:nvPr>
        </p:nvSpPr>
        <p:spPr/>
        <p:txBody>
          <a:bodyPr/>
          <a:lstStyle/>
          <a:p>
            <a:fld id="{DA373620-A921-442E-BB80-28477DFEEB12}" type="slidenum">
              <a:rPr lang="en-GB" smtClean="0"/>
              <a:t>‹#›</a:t>
            </a:fld>
            <a:endParaRPr lang="en-GB"/>
          </a:p>
        </p:txBody>
      </p:sp>
    </p:spTree>
    <p:extLst>
      <p:ext uri="{BB962C8B-B14F-4D97-AF65-F5344CB8AC3E}">
        <p14:creationId xmlns:p14="http://schemas.microsoft.com/office/powerpoint/2010/main" val="1256290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96B8C0-1693-4B8E-9935-6B9EAFB1088A}"/>
              </a:ext>
            </a:extLst>
          </p:cNvPr>
          <p:cNvSpPr>
            <a:spLocks noGrp="1"/>
          </p:cNvSpPr>
          <p:nvPr>
            <p:ph type="dt" sz="half" idx="10"/>
          </p:nvPr>
        </p:nvSpPr>
        <p:spPr/>
        <p:txBody>
          <a:bodyPr/>
          <a:lstStyle/>
          <a:p>
            <a:fld id="{5B86A723-A007-40C5-AD3C-B8E46E49E08D}" type="datetimeFigureOut">
              <a:rPr lang="en-GB" smtClean="0"/>
              <a:t>25/02/2021</a:t>
            </a:fld>
            <a:endParaRPr lang="en-GB"/>
          </a:p>
        </p:txBody>
      </p:sp>
      <p:sp>
        <p:nvSpPr>
          <p:cNvPr id="3" name="Footer Placeholder 2">
            <a:extLst>
              <a:ext uri="{FF2B5EF4-FFF2-40B4-BE49-F238E27FC236}">
                <a16:creationId xmlns:a16="http://schemas.microsoft.com/office/drawing/2014/main" id="{F7D75434-FBC1-4994-9436-CF83ADE46E3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BC9DD5A-06DF-4E6E-88DB-DBFB55428638}"/>
              </a:ext>
            </a:extLst>
          </p:cNvPr>
          <p:cNvSpPr>
            <a:spLocks noGrp="1"/>
          </p:cNvSpPr>
          <p:nvPr>
            <p:ph type="sldNum" sz="quarter" idx="12"/>
          </p:nvPr>
        </p:nvSpPr>
        <p:spPr/>
        <p:txBody>
          <a:bodyPr/>
          <a:lstStyle/>
          <a:p>
            <a:fld id="{DA373620-A921-442E-BB80-28477DFEEB12}" type="slidenum">
              <a:rPr lang="en-GB" smtClean="0"/>
              <a:t>‹#›</a:t>
            </a:fld>
            <a:endParaRPr lang="en-GB"/>
          </a:p>
        </p:txBody>
      </p:sp>
    </p:spTree>
    <p:extLst>
      <p:ext uri="{BB962C8B-B14F-4D97-AF65-F5344CB8AC3E}">
        <p14:creationId xmlns:p14="http://schemas.microsoft.com/office/powerpoint/2010/main" val="653801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32016-C573-462B-95ED-11588E5557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777443B-781D-4E97-BD27-C52F28B4AF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CE659CF-F579-4ADE-B076-3075534DA1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3DA738-8D92-454A-805E-A4E77F09CB2B}"/>
              </a:ext>
            </a:extLst>
          </p:cNvPr>
          <p:cNvSpPr>
            <a:spLocks noGrp="1"/>
          </p:cNvSpPr>
          <p:nvPr>
            <p:ph type="dt" sz="half" idx="10"/>
          </p:nvPr>
        </p:nvSpPr>
        <p:spPr/>
        <p:txBody>
          <a:bodyPr/>
          <a:lstStyle/>
          <a:p>
            <a:fld id="{5B86A723-A007-40C5-AD3C-B8E46E49E08D}" type="datetimeFigureOut">
              <a:rPr lang="en-GB" smtClean="0"/>
              <a:t>25/02/2021</a:t>
            </a:fld>
            <a:endParaRPr lang="en-GB"/>
          </a:p>
        </p:txBody>
      </p:sp>
      <p:sp>
        <p:nvSpPr>
          <p:cNvPr id="6" name="Footer Placeholder 5">
            <a:extLst>
              <a:ext uri="{FF2B5EF4-FFF2-40B4-BE49-F238E27FC236}">
                <a16:creationId xmlns:a16="http://schemas.microsoft.com/office/drawing/2014/main" id="{529DC504-3D79-4A45-8E73-7A99AD9B267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70794FA-555D-4CA2-AF33-BEE9C15EAF9A}"/>
              </a:ext>
            </a:extLst>
          </p:cNvPr>
          <p:cNvSpPr>
            <a:spLocks noGrp="1"/>
          </p:cNvSpPr>
          <p:nvPr>
            <p:ph type="sldNum" sz="quarter" idx="12"/>
          </p:nvPr>
        </p:nvSpPr>
        <p:spPr/>
        <p:txBody>
          <a:bodyPr/>
          <a:lstStyle/>
          <a:p>
            <a:fld id="{DA373620-A921-442E-BB80-28477DFEEB12}" type="slidenum">
              <a:rPr lang="en-GB" smtClean="0"/>
              <a:t>‹#›</a:t>
            </a:fld>
            <a:endParaRPr lang="en-GB"/>
          </a:p>
        </p:txBody>
      </p:sp>
    </p:spTree>
    <p:extLst>
      <p:ext uri="{BB962C8B-B14F-4D97-AF65-F5344CB8AC3E}">
        <p14:creationId xmlns:p14="http://schemas.microsoft.com/office/powerpoint/2010/main" val="1366165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936F3-768E-4146-AFE7-3BCEFED7A0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D70C07A-3A1D-4972-9A45-3877440912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F57C75B-0D1B-40BA-99DB-8FB624FF23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032C2D-12CA-4D12-9B23-37905AC0AEDA}"/>
              </a:ext>
            </a:extLst>
          </p:cNvPr>
          <p:cNvSpPr>
            <a:spLocks noGrp="1"/>
          </p:cNvSpPr>
          <p:nvPr>
            <p:ph type="dt" sz="half" idx="10"/>
          </p:nvPr>
        </p:nvSpPr>
        <p:spPr/>
        <p:txBody>
          <a:bodyPr/>
          <a:lstStyle/>
          <a:p>
            <a:fld id="{5B86A723-A007-40C5-AD3C-B8E46E49E08D}" type="datetimeFigureOut">
              <a:rPr lang="en-GB" smtClean="0"/>
              <a:t>25/02/2021</a:t>
            </a:fld>
            <a:endParaRPr lang="en-GB"/>
          </a:p>
        </p:txBody>
      </p:sp>
      <p:sp>
        <p:nvSpPr>
          <p:cNvPr id="6" name="Footer Placeholder 5">
            <a:extLst>
              <a:ext uri="{FF2B5EF4-FFF2-40B4-BE49-F238E27FC236}">
                <a16:creationId xmlns:a16="http://schemas.microsoft.com/office/drawing/2014/main" id="{4BE21BCF-6E87-425E-97BB-84B22F71687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69E5EB-4732-4DB1-8F70-89E9BDA62E14}"/>
              </a:ext>
            </a:extLst>
          </p:cNvPr>
          <p:cNvSpPr>
            <a:spLocks noGrp="1"/>
          </p:cNvSpPr>
          <p:nvPr>
            <p:ph type="sldNum" sz="quarter" idx="12"/>
          </p:nvPr>
        </p:nvSpPr>
        <p:spPr/>
        <p:txBody>
          <a:bodyPr/>
          <a:lstStyle/>
          <a:p>
            <a:fld id="{DA373620-A921-442E-BB80-28477DFEEB12}" type="slidenum">
              <a:rPr lang="en-GB" smtClean="0"/>
              <a:t>‹#›</a:t>
            </a:fld>
            <a:endParaRPr lang="en-GB"/>
          </a:p>
        </p:txBody>
      </p:sp>
    </p:spTree>
    <p:extLst>
      <p:ext uri="{BB962C8B-B14F-4D97-AF65-F5344CB8AC3E}">
        <p14:creationId xmlns:p14="http://schemas.microsoft.com/office/powerpoint/2010/main" val="2104853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4319DE-014D-4A14-A65F-2C9A25F51E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9E474E5-D88B-4194-8A7A-771D668E3F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0BC05BB-CDD7-4AF9-B4DE-00C07DF3B3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86A723-A007-40C5-AD3C-B8E46E49E08D}" type="datetimeFigureOut">
              <a:rPr lang="en-GB" smtClean="0"/>
              <a:t>25/02/2021</a:t>
            </a:fld>
            <a:endParaRPr lang="en-GB"/>
          </a:p>
        </p:txBody>
      </p:sp>
      <p:sp>
        <p:nvSpPr>
          <p:cNvPr id="5" name="Footer Placeholder 4">
            <a:extLst>
              <a:ext uri="{FF2B5EF4-FFF2-40B4-BE49-F238E27FC236}">
                <a16:creationId xmlns:a16="http://schemas.microsoft.com/office/drawing/2014/main" id="{D7AE08B2-73DF-4324-A6CC-6E036F1A3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6C7250A-639D-4232-9E18-6CAF3C9A18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373620-A921-442E-BB80-28477DFEEB12}" type="slidenum">
              <a:rPr lang="en-GB" smtClean="0"/>
              <a:t>‹#›</a:t>
            </a:fld>
            <a:endParaRPr lang="en-GB"/>
          </a:p>
        </p:txBody>
      </p:sp>
    </p:spTree>
    <p:extLst>
      <p:ext uri="{BB962C8B-B14F-4D97-AF65-F5344CB8AC3E}">
        <p14:creationId xmlns:p14="http://schemas.microsoft.com/office/powerpoint/2010/main" val="42947602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0000" y="180000"/>
            <a:ext cx="11232000" cy="720000"/>
          </a:xfrm>
          <a:prstGeom prst="rect">
            <a:avLst/>
          </a:prstGeom>
        </p:spPr>
        <p:txBody>
          <a:bodyPr vert="horz" lIns="0" tIns="0" rIns="0" bIns="0" rtlCol="0" anchor="t" anchorCtr="0">
            <a:normAutofit/>
          </a:bodyPr>
          <a:lstStyle/>
          <a:p>
            <a:r>
              <a:rPr lang="en-GB"/>
              <a:t>Click to edit Master title style</a:t>
            </a:r>
            <a:endParaRPr lang="en-US" dirty="0"/>
          </a:p>
        </p:txBody>
      </p:sp>
      <p:sp>
        <p:nvSpPr>
          <p:cNvPr id="3" name="Text Placeholder 2"/>
          <p:cNvSpPr>
            <a:spLocks noGrp="1"/>
          </p:cNvSpPr>
          <p:nvPr>
            <p:ph type="body" idx="1"/>
          </p:nvPr>
        </p:nvSpPr>
        <p:spPr>
          <a:xfrm>
            <a:off x="480000" y="1089220"/>
            <a:ext cx="11232000" cy="4856400"/>
          </a:xfrm>
          <a:prstGeom prst="rect">
            <a:avLst/>
          </a:prstGeom>
        </p:spPr>
        <p:txBody>
          <a:bodyPr vert="horz" lIns="0" tIns="0" rIns="0" bIns="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480000" y="6498000"/>
            <a:ext cx="960000" cy="360000"/>
          </a:xfrm>
          <a:prstGeom prst="rect">
            <a:avLst/>
          </a:prstGeom>
        </p:spPr>
        <p:txBody>
          <a:bodyPr vert="horz" lIns="0" tIns="0" rIns="0" bIns="0" rtlCol="0" anchor="t" anchorCtr="0"/>
          <a:lstStyle>
            <a:lvl1pPr algn="l">
              <a:defRPr sz="1000">
                <a:solidFill>
                  <a:schemeClr val="tx2"/>
                </a:solidFill>
                <a:latin typeface="Georgia"/>
                <a:cs typeface="Georgia"/>
              </a:defRPr>
            </a:lvl1pPr>
          </a:lstStyle>
          <a:p>
            <a:pPr defTabSz="457200"/>
            <a:r>
              <a:rPr lang="en-US">
                <a:solidFill>
                  <a:srgbClr val="0A2D50"/>
                </a:solidFill>
              </a:rPr>
              <a:t>10/03/2020</a:t>
            </a:r>
            <a:endParaRPr lang="en-US" dirty="0">
              <a:solidFill>
                <a:srgbClr val="0A2D50"/>
              </a:solidFill>
            </a:endParaRPr>
          </a:p>
        </p:txBody>
      </p:sp>
      <p:sp>
        <p:nvSpPr>
          <p:cNvPr id="5" name="Footer Placeholder 4"/>
          <p:cNvSpPr>
            <a:spLocks noGrp="1"/>
          </p:cNvSpPr>
          <p:nvPr>
            <p:ph type="ftr" sz="quarter" idx="3"/>
          </p:nvPr>
        </p:nvSpPr>
        <p:spPr>
          <a:xfrm>
            <a:off x="1440000" y="6498000"/>
            <a:ext cx="9312000" cy="360000"/>
          </a:xfrm>
          <a:prstGeom prst="rect">
            <a:avLst/>
          </a:prstGeom>
        </p:spPr>
        <p:txBody>
          <a:bodyPr vert="horz" lIns="0" tIns="0" rIns="0" bIns="0" rtlCol="0" anchor="t" anchorCtr="0"/>
          <a:lstStyle>
            <a:lvl1pPr algn="l">
              <a:defRPr sz="1000">
                <a:solidFill>
                  <a:schemeClr val="tx2"/>
                </a:solidFill>
                <a:latin typeface="Georgia"/>
                <a:cs typeface="Georgia"/>
              </a:defRPr>
            </a:lvl1pPr>
          </a:lstStyle>
          <a:p>
            <a:pPr defTabSz="457200"/>
            <a:r>
              <a:rPr lang="en-US">
                <a:solidFill>
                  <a:srgbClr val="0A2D50"/>
                </a:solidFill>
              </a:rPr>
              <a:t>(c) King's College London, {steffen.zschaler | leonardo.magela}@kcl.ac.uk</a:t>
            </a:r>
            <a:endParaRPr lang="en-US" dirty="0">
              <a:solidFill>
                <a:srgbClr val="0A2D50"/>
              </a:solidFill>
            </a:endParaRPr>
          </a:p>
        </p:txBody>
      </p:sp>
      <p:sp>
        <p:nvSpPr>
          <p:cNvPr id="6" name="Slide Number Placeholder 5"/>
          <p:cNvSpPr>
            <a:spLocks noGrp="1"/>
          </p:cNvSpPr>
          <p:nvPr>
            <p:ph type="sldNum" sz="quarter" idx="4"/>
          </p:nvPr>
        </p:nvSpPr>
        <p:spPr>
          <a:xfrm>
            <a:off x="10752000" y="6498000"/>
            <a:ext cx="960000" cy="360000"/>
          </a:xfrm>
          <a:prstGeom prst="rect">
            <a:avLst/>
          </a:prstGeom>
        </p:spPr>
        <p:txBody>
          <a:bodyPr vert="horz" lIns="91440" tIns="0" rIns="0" bIns="0" rtlCol="0" anchor="t" anchorCtr="0"/>
          <a:lstStyle>
            <a:lvl1pPr algn="r">
              <a:defRPr sz="1000">
                <a:solidFill>
                  <a:schemeClr val="tx2"/>
                </a:solidFill>
                <a:latin typeface="Georgia"/>
                <a:cs typeface="Georgia"/>
              </a:defRPr>
            </a:lvl1pPr>
          </a:lstStyle>
          <a:p>
            <a:pPr defTabSz="457200"/>
            <a:fld id="{8A04D54F-FA85-F344-8424-FB00D2AE8D01}" type="slidenum">
              <a:rPr lang="en-US" smtClean="0">
                <a:solidFill>
                  <a:srgbClr val="0A2D50"/>
                </a:solidFill>
              </a:rPr>
              <a:pPr defTabSz="457200"/>
              <a:t>‹#›</a:t>
            </a:fld>
            <a:endParaRPr lang="en-US" dirty="0">
              <a:solidFill>
                <a:srgbClr val="0A2D50"/>
              </a:solidFill>
            </a:endParaRPr>
          </a:p>
        </p:txBody>
      </p:sp>
    </p:spTree>
    <p:extLst>
      <p:ext uri="{BB962C8B-B14F-4D97-AF65-F5344CB8AC3E}">
        <p14:creationId xmlns:p14="http://schemas.microsoft.com/office/powerpoint/2010/main" val="23811421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transition>
    <p:fade/>
  </p:transition>
  <p:hf hdr="0"/>
  <p:txStyles>
    <p:titleStyle>
      <a:lvl1pPr algn="l" defTabSz="457200" rtl="0" eaLnBrk="1" latinLnBrk="0" hangingPunct="1">
        <a:spcBef>
          <a:spcPct val="0"/>
        </a:spcBef>
        <a:buNone/>
        <a:defRPr sz="3200" kern="1200">
          <a:solidFill>
            <a:srgbClr val="0A2D50"/>
          </a:solidFill>
          <a:latin typeface="Impact"/>
          <a:ea typeface="+mj-ea"/>
          <a:cs typeface="Impact"/>
        </a:defRPr>
      </a:lvl1pPr>
    </p:titleStyle>
    <p:bodyStyle>
      <a:lvl1pPr marL="269875"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1pPr>
      <a:lvl2pPr marL="539750"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2pPr>
      <a:lvl3pPr marL="809625"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3pPr>
      <a:lvl4pPr marL="1079500"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4pPr>
      <a:lvl5pPr marL="1341438" indent="-261938"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Why is this useful?</a:t>
            </a:r>
          </a:p>
        </p:txBody>
      </p:sp>
      <p:sp>
        <p:nvSpPr>
          <p:cNvPr id="5" name="Content Placeholder 4"/>
          <p:cNvSpPr>
            <a:spLocks noGrp="1"/>
          </p:cNvSpPr>
          <p:nvPr>
            <p:ph idx="1"/>
          </p:nvPr>
        </p:nvSpPr>
        <p:spPr/>
        <p:txBody>
          <a:bodyPr/>
          <a:lstStyle/>
          <a:p>
            <a:r>
              <a:rPr lang="en-GB" dirty="0"/>
              <a:t>Your thoughts?</a:t>
            </a:r>
          </a:p>
          <a:p>
            <a:endParaRPr lang="en-GB" dirty="0"/>
          </a:p>
          <a:p>
            <a:r>
              <a:rPr lang="en-GB" dirty="0"/>
              <a:t>Some ideas:</a:t>
            </a:r>
          </a:p>
          <a:p>
            <a:pPr marL="182563" lvl="1" indent="-182563">
              <a:buFontTx/>
              <a:buChar char="-"/>
            </a:pPr>
            <a:r>
              <a:rPr lang="en-GB" dirty="0"/>
              <a:t>More efficient development</a:t>
            </a:r>
          </a:p>
          <a:p>
            <a:pPr marL="182563" lvl="1" indent="-182563">
              <a:buFontTx/>
              <a:buChar char="-"/>
            </a:pPr>
            <a:r>
              <a:rPr lang="en-GB" dirty="0"/>
              <a:t>Reduces errors</a:t>
            </a:r>
          </a:p>
          <a:p>
            <a:pPr marL="452438" lvl="2" indent="-182563">
              <a:buFontTx/>
              <a:buChar char="-"/>
            </a:pPr>
            <a:r>
              <a:rPr lang="en-GB" dirty="0"/>
              <a:t>Similar concepts are implemented in similar ways – improved consistency and </a:t>
            </a:r>
            <a:r>
              <a:rPr lang="en-GB" dirty="0" err="1"/>
              <a:t>understandability</a:t>
            </a:r>
            <a:r>
              <a:rPr lang="en-GB" dirty="0"/>
              <a:t> of code</a:t>
            </a:r>
          </a:p>
          <a:p>
            <a:pPr marL="182563" lvl="1" indent="-182563">
              <a:buFontTx/>
              <a:buChar char="-"/>
            </a:pPr>
            <a:r>
              <a:rPr lang="en-GB" dirty="0"/>
              <a:t>Can program at level of model, not level of code</a:t>
            </a:r>
          </a:p>
          <a:p>
            <a:pPr marL="452438" lvl="2" indent="-182563">
              <a:buFontTx/>
              <a:buChar char="-"/>
            </a:pPr>
            <a:r>
              <a:rPr lang="en-GB" dirty="0"/>
              <a:t>Remember </a:t>
            </a:r>
            <a:r>
              <a:rPr lang="en-GB" dirty="0" err="1"/>
              <a:t>BlueJ</a:t>
            </a:r>
            <a:r>
              <a:rPr lang="en-GB" dirty="0"/>
              <a:t>?</a:t>
            </a:r>
          </a:p>
        </p:txBody>
      </p:sp>
      <p:sp>
        <p:nvSpPr>
          <p:cNvPr id="2" name="Date Placeholder 1">
            <a:extLst>
              <a:ext uri="{FF2B5EF4-FFF2-40B4-BE49-F238E27FC236}">
                <a16:creationId xmlns:a16="http://schemas.microsoft.com/office/drawing/2014/main" id="{ACB52ECE-F291-4772-8AFA-02AD4E27E1E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10/03/2020</a:t>
            </a:r>
            <a:endParaRPr kumimoji="0" lang="en-US" sz="1000" b="0" i="0" u="none" strike="noStrike" kern="1200" cap="none" spc="0" normalizeH="0" baseline="0" noProof="0" dirty="0">
              <a:ln>
                <a:noFill/>
              </a:ln>
              <a:solidFill>
                <a:srgbClr val="0A2D50"/>
              </a:solidFill>
              <a:effectLst/>
              <a:uLnTx/>
              <a:uFillTx/>
              <a:latin typeface="Georgia"/>
              <a:ea typeface="+mn-ea"/>
            </a:endParaRPr>
          </a:p>
        </p:txBody>
      </p:sp>
      <p:sp>
        <p:nvSpPr>
          <p:cNvPr id="3" name="Footer Placeholder 2">
            <a:extLst>
              <a:ext uri="{FF2B5EF4-FFF2-40B4-BE49-F238E27FC236}">
                <a16:creationId xmlns:a16="http://schemas.microsoft.com/office/drawing/2014/main" id="{6F2D0746-6FD5-4D28-B7FD-578B54E3987E}"/>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endParaRPr kumimoji="0" lang="en-US" sz="1000" b="0" i="0" u="none" strike="noStrike" kern="1200" cap="none" spc="0" normalizeH="0" baseline="0" noProof="0" dirty="0">
              <a:ln>
                <a:noFill/>
              </a:ln>
              <a:solidFill>
                <a:srgbClr val="0A2D50"/>
              </a:solidFill>
              <a:effectLst/>
              <a:uLnTx/>
              <a:uFillTx/>
              <a:latin typeface="Georgia"/>
              <a:ea typeface="+mn-ea"/>
            </a:endParaRPr>
          </a:p>
        </p:txBody>
      </p:sp>
      <p:sp>
        <p:nvSpPr>
          <p:cNvPr id="6" name="Slide Number Placeholder 5">
            <a:extLst>
              <a:ext uri="{FF2B5EF4-FFF2-40B4-BE49-F238E27FC236}">
                <a16:creationId xmlns:a16="http://schemas.microsoft.com/office/drawing/2014/main" id="{1318A9BC-73DB-4E64-82D7-5AA794AA820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04D54F-FA85-F344-8424-FB00D2AE8D01}"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000" b="0" i="0" u="none" strike="noStrike" kern="1200" cap="none" spc="0" normalizeH="0" baseline="0" noProof="0">
              <a:ln>
                <a:noFill/>
              </a:ln>
              <a:solidFill>
                <a:srgbClr val="0A2D50"/>
              </a:solidFill>
              <a:effectLst/>
              <a:uLnTx/>
              <a:uFillTx/>
              <a:latin typeface="Georgia"/>
              <a:ea typeface="+mn-ea"/>
            </a:endParaRPr>
          </a:p>
        </p:txBody>
      </p:sp>
    </p:spTree>
    <p:extLst>
      <p:ext uri="{BB962C8B-B14F-4D97-AF65-F5344CB8AC3E}">
        <p14:creationId xmlns:p14="http://schemas.microsoft.com/office/powerpoint/2010/main" val="42601302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So how did we make this happen?</a:t>
            </a:r>
          </a:p>
        </p:txBody>
      </p:sp>
      <p:sp>
        <p:nvSpPr>
          <p:cNvPr id="5" name="Content Placeholder 4"/>
          <p:cNvSpPr>
            <a:spLocks noGrp="1"/>
          </p:cNvSpPr>
          <p:nvPr>
            <p:ph idx="1"/>
          </p:nvPr>
        </p:nvSpPr>
        <p:spPr/>
        <p:txBody>
          <a:bodyPr>
            <a:normAutofit fontScale="85000" lnSpcReduction="10000"/>
          </a:bodyPr>
          <a:lstStyle/>
          <a:p>
            <a:r>
              <a:rPr lang="en-GB" dirty="0"/>
              <a:t>How does it work?</a:t>
            </a:r>
          </a:p>
          <a:p>
            <a:pPr marL="447675" lvl="2" indent="-177800">
              <a:buFontTx/>
              <a:buChar char="-"/>
            </a:pPr>
            <a:r>
              <a:rPr lang="en-GB" dirty="0"/>
              <a:t>IDEs are just programs</a:t>
            </a:r>
          </a:p>
          <a:p>
            <a:pPr marL="717550" lvl="3" indent="-177800">
              <a:buFontTx/>
              <a:buChar char="-"/>
            </a:pPr>
            <a:r>
              <a:rPr lang="en-GB" dirty="0"/>
              <a:t>Written in a normal programming language – Java in the case of Eclipse</a:t>
            </a:r>
          </a:p>
          <a:p>
            <a:pPr marL="177800" lvl="1" indent="-177800">
              <a:buFontTx/>
              <a:buChar char="-"/>
            </a:pPr>
            <a:endParaRPr lang="en-GB" dirty="0"/>
          </a:p>
          <a:p>
            <a:r>
              <a:rPr lang="en-GB" dirty="0"/>
              <a:t>We have written a Java program, which</a:t>
            </a:r>
          </a:p>
          <a:p>
            <a:pPr marL="447675" lvl="2" indent="-177800">
              <a:buFontTx/>
              <a:buChar char="-"/>
            </a:pPr>
            <a:r>
              <a:rPr lang="en-GB" dirty="0"/>
              <a:t>Has an internal representation of a UML class diagram and a UML state machine</a:t>
            </a:r>
          </a:p>
          <a:p>
            <a:pPr marL="447675" lvl="2" indent="-177800">
              <a:buFontTx/>
              <a:buChar char="-"/>
            </a:pPr>
            <a:r>
              <a:rPr lang="en-GB" dirty="0"/>
              <a:t>Knows that a UML class can have an associated UML state machine</a:t>
            </a:r>
          </a:p>
          <a:p>
            <a:pPr marL="447675" lvl="2" indent="-177800">
              <a:buFontTx/>
              <a:buChar char="-"/>
            </a:pPr>
            <a:r>
              <a:rPr lang="en-GB" dirty="0"/>
              <a:t>Has a graphical editor for these diagrams</a:t>
            </a:r>
          </a:p>
          <a:p>
            <a:pPr marL="447675" lvl="2" indent="-177800">
              <a:buFontTx/>
              <a:buChar char="-"/>
            </a:pPr>
            <a:r>
              <a:rPr lang="en-GB" dirty="0"/>
              <a:t>Knows how to translate a UML class with its associated state machine into text – the Java code that implements that class</a:t>
            </a:r>
          </a:p>
          <a:p>
            <a:pPr marL="177800" lvl="1" indent="-177800">
              <a:buFontTx/>
              <a:buChar char="-"/>
            </a:pPr>
            <a:endParaRPr lang="en-GB" dirty="0"/>
          </a:p>
          <a:p>
            <a:r>
              <a:rPr lang="en-GB" dirty="0"/>
              <a:t>Of course, we haven’t done this from scratch</a:t>
            </a:r>
          </a:p>
          <a:p>
            <a:pPr marL="447675" lvl="2" indent="-177800">
              <a:buFontTx/>
              <a:buChar char="-"/>
            </a:pPr>
            <a:r>
              <a:rPr lang="en-GB" dirty="0"/>
              <a:t>We have built on top of lots of existing libraries and frameworks that do most of the hard work for us already!</a:t>
            </a:r>
          </a:p>
          <a:p>
            <a:pPr marL="717550" lvl="3" indent="-177800">
              <a:buFontTx/>
              <a:buChar char="-"/>
            </a:pPr>
            <a:r>
              <a:rPr lang="en-GB" dirty="0"/>
              <a:t>Support for managing modelling languages</a:t>
            </a:r>
          </a:p>
          <a:p>
            <a:pPr marL="717550" lvl="3" indent="-177800">
              <a:buFontTx/>
              <a:buChar char="-"/>
            </a:pPr>
            <a:r>
              <a:rPr lang="en-GB" dirty="0"/>
              <a:t>Support for easily defining and handling diagrams</a:t>
            </a:r>
          </a:p>
          <a:p>
            <a:pPr marL="717550" lvl="3" indent="-177800">
              <a:buFontTx/>
              <a:buChar char="-"/>
            </a:pPr>
            <a:r>
              <a:rPr lang="en-GB" dirty="0"/>
              <a:t>Support for producing new files and Eclipse projects and filling them with contents we provide</a:t>
            </a:r>
          </a:p>
        </p:txBody>
      </p:sp>
      <p:sp>
        <p:nvSpPr>
          <p:cNvPr id="2" name="Date Placeholder 1">
            <a:extLst>
              <a:ext uri="{FF2B5EF4-FFF2-40B4-BE49-F238E27FC236}">
                <a16:creationId xmlns:a16="http://schemas.microsoft.com/office/drawing/2014/main" id="{479B175B-0993-45AC-BD87-5FF07072FE4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10/03/2020</a:t>
            </a:r>
            <a:endParaRPr kumimoji="0" lang="en-US" sz="1000" b="0" i="0" u="none" strike="noStrike" kern="1200" cap="none" spc="0" normalizeH="0" baseline="0" noProof="0" dirty="0">
              <a:ln>
                <a:noFill/>
              </a:ln>
              <a:solidFill>
                <a:srgbClr val="0A2D50"/>
              </a:solidFill>
              <a:effectLst/>
              <a:uLnTx/>
              <a:uFillTx/>
              <a:latin typeface="Georgia"/>
              <a:ea typeface="+mn-ea"/>
            </a:endParaRPr>
          </a:p>
        </p:txBody>
      </p:sp>
      <p:sp>
        <p:nvSpPr>
          <p:cNvPr id="3" name="Footer Placeholder 2">
            <a:extLst>
              <a:ext uri="{FF2B5EF4-FFF2-40B4-BE49-F238E27FC236}">
                <a16:creationId xmlns:a16="http://schemas.microsoft.com/office/drawing/2014/main" id="{D036B4EA-0E30-454F-A18B-7EAA2330E530}"/>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endParaRPr kumimoji="0" lang="en-US" sz="1000" b="0" i="0" u="none" strike="noStrike" kern="1200" cap="none" spc="0" normalizeH="0" baseline="0" noProof="0" dirty="0">
              <a:ln>
                <a:noFill/>
              </a:ln>
              <a:solidFill>
                <a:srgbClr val="0A2D50"/>
              </a:solidFill>
              <a:effectLst/>
              <a:uLnTx/>
              <a:uFillTx/>
              <a:latin typeface="Georgia"/>
              <a:ea typeface="+mn-ea"/>
            </a:endParaRPr>
          </a:p>
        </p:txBody>
      </p:sp>
      <p:sp>
        <p:nvSpPr>
          <p:cNvPr id="6" name="Slide Number Placeholder 5">
            <a:extLst>
              <a:ext uri="{FF2B5EF4-FFF2-40B4-BE49-F238E27FC236}">
                <a16:creationId xmlns:a16="http://schemas.microsoft.com/office/drawing/2014/main" id="{57125376-A17E-4CBF-91D9-AB89B84926F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04D54F-FA85-F344-8424-FB00D2AE8D01}"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000" b="0" i="0" u="none" strike="noStrike" kern="1200" cap="none" spc="0" normalizeH="0" baseline="0" noProof="0">
              <a:ln>
                <a:noFill/>
              </a:ln>
              <a:solidFill>
                <a:srgbClr val="0A2D50"/>
              </a:solidFill>
              <a:effectLst/>
              <a:uLnTx/>
              <a:uFillTx/>
              <a:latin typeface="Georgia"/>
              <a:ea typeface="+mn-ea"/>
            </a:endParaRPr>
          </a:p>
        </p:txBody>
      </p:sp>
    </p:spTree>
    <p:extLst>
      <p:ext uri="{BB962C8B-B14F-4D97-AF65-F5344CB8AC3E}">
        <p14:creationId xmlns:p14="http://schemas.microsoft.com/office/powerpoint/2010/main" val="16446307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we will need to build</a:t>
            </a:r>
          </a:p>
        </p:txBody>
      </p:sp>
      <p:sp>
        <p:nvSpPr>
          <p:cNvPr id="3" name="Content Placeholder 2"/>
          <p:cNvSpPr>
            <a:spLocks noGrp="1"/>
          </p:cNvSpPr>
          <p:nvPr>
            <p:ph idx="1"/>
          </p:nvPr>
        </p:nvSpPr>
        <p:spPr/>
        <p:txBody>
          <a:bodyPr/>
          <a:lstStyle/>
          <a:p>
            <a:r>
              <a:rPr lang="en-GB" dirty="0"/>
              <a:t>We will need to build:</a:t>
            </a:r>
          </a:p>
          <a:p>
            <a:pPr marL="266700" lvl="1" indent="-266700">
              <a:buAutoNum type="arabicPeriod"/>
            </a:pPr>
            <a:r>
              <a:rPr lang="en-GB" dirty="0"/>
              <a:t>A set of classes to represent models</a:t>
            </a:r>
          </a:p>
          <a:p>
            <a:pPr lvl="2" indent="0">
              <a:buNone/>
            </a:pPr>
            <a:r>
              <a:rPr lang="en-GB" dirty="0"/>
              <a:t>Need to ask: what are the key concepts we need in UML?</a:t>
            </a:r>
          </a:p>
          <a:p>
            <a:pPr marL="536575" lvl="2" indent="-266700">
              <a:buAutoNum type="arabicPeriod"/>
            </a:pPr>
            <a:endParaRPr lang="en-GB" dirty="0"/>
          </a:p>
          <a:p>
            <a:pPr marL="266700" lvl="1" indent="-266700">
              <a:buAutoNum type="arabicPeriod"/>
            </a:pPr>
            <a:r>
              <a:rPr lang="en-GB" dirty="0"/>
              <a:t>A specification of how models should be shown as a diagram </a:t>
            </a:r>
          </a:p>
          <a:p>
            <a:pPr lvl="2" indent="0">
              <a:buNone/>
            </a:pPr>
            <a:r>
              <a:rPr lang="en-GB" dirty="0"/>
              <a:t>Need to ask: what should each concept look like?</a:t>
            </a:r>
          </a:p>
          <a:p>
            <a:pPr marL="536575" lvl="2" indent="-266700">
              <a:buAutoNum type="arabicPeriod"/>
            </a:pPr>
            <a:endParaRPr lang="en-GB" dirty="0"/>
          </a:p>
          <a:p>
            <a:pPr marL="266700" lvl="1" indent="-266700">
              <a:buAutoNum type="arabicPeriod"/>
            </a:pPr>
            <a:r>
              <a:rPr lang="en-GB" dirty="0"/>
              <a:t>A program that turns models (instances of our classes from 1.) into a string (some Java code)</a:t>
            </a:r>
          </a:p>
          <a:p>
            <a:pPr lvl="2" indent="0">
              <a:buNone/>
            </a:pPr>
            <a:r>
              <a:rPr lang="en-GB" dirty="0"/>
              <a:t>Need to ask: how is each concept implemented in Java code and what file does it need to go into?</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10/03/2020</a:t>
            </a:r>
            <a:endParaRPr kumimoji="0" lang="en-US" sz="1000" b="0" i="0" u="none" strike="noStrike" kern="1200" cap="none" spc="0" normalizeH="0" baseline="0" noProof="0" dirty="0">
              <a:ln>
                <a:noFill/>
              </a:ln>
              <a:solidFill>
                <a:srgbClr val="0A2D50"/>
              </a:solidFill>
              <a:effectLst/>
              <a:uLnTx/>
              <a:uFillTx/>
              <a:latin typeface="Georgia"/>
              <a:ea typeface="+mn-ea"/>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endParaRPr kumimoji="0" lang="en-US" sz="1000" b="0" i="0" u="none" strike="noStrike" kern="1200" cap="none" spc="0" normalizeH="0" baseline="0" noProof="0" dirty="0">
              <a:ln>
                <a:noFill/>
              </a:ln>
              <a:solidFill>
                <a:srgbClr val="0A2D50"/>
              </a:solidFill>
              <a:effectLst/>
              <a:uLnTx/>
              <a:uFillTx/>
              <a:latin typeface="Georgia"/>
              <a:ea typeface="+mn-ea"/>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04D54F-FA85-F344-8424-FB00D2AE8D01}"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000" b="0" i="0" u="none" strike="noStrike" kern="1200" cap="none" spc="0" normalizeH="0" baseline="0" noProof="0">
              <a:ln>
                <a:noFill/>
              </a:ln>
              <a:solidFill>
                <a:srgbClr val="0A2D50"/>
              </a:solidFill>
              <a:effectLst/>
              <a:uLnTx/>
              <a:uFillTx/>
              <a:latin typeface="Georgia"/>
              <a:ea typeface="+mn-ea"/>
            </a:endParaRPr>
          </a:p>
        </p:txBody>
      </p:sp>
    </p:spTree>
    <p:extLst>
      <p:ext uri="{BB962C8B-B14F-4D97-AF65-F5344CB8AC3E}">
        <p14:creationId xmlns:p14="http://schemas.microsoft.com/office/powerpoint/2010/main" val="24946779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rgbClr val="B2B2B2"/>
                                      </p:to>
                                    </p:animClr>
                                  </p:childTnLst>
                                </p:cTn>
                              </p:par>
                              <p:par>
                                <p:cTn id="7" presetID="3" presetClass="emph" presetSubtype="2" fill="hold" nodeType="withEffect">
                                  <p:stCondLst>
                                    <p:cond delay="0"/>
                                  </p:stCondLst>
                                  <p:childTnLst>
                                    <p:animClr clrSpc="rgb" dir="cw">
                                      <p:cBhvr override="childStyle">
                                        <p:cTn id="8" dur="500" fill="hold"/>
                                        <p:tgtEl>
                                          <p:spTgt spid="3">
                                            <p:txEl>
                                              <p:pRg st="5" end="5"/>
                                            </p:txEl>
                                          </p:spTgt>
                                        </p:tgtEl>
                                        <p:attrNameLst>
                                          <p:attrName>style.color</p:attrName>
                                        </p:attrNameLst>
                                      </p:cBhvr>
                                      <p:to>
                                        <a:srgbClr val="B2B2B2"/>
                                      </p:to>
                                    </p:animClr>
                                  </p:childTnLst>
                                </p:cTn>
                              </p:par>
                              <p:par>
                                <p:cTn id="9" presetID="3" presetClass="emph" presetSubtype="2" fill="hold" nodeType="withEffect">
                                  <p:stCondLst>
                                    <p:cond delay="0"/>
                                  </p:stCondLst>
                                  <p:childTnLst>
                                    <p:animClr clrSpc="rgb" dir="cw">
                                      <p:cBhvr override="childStyle">
                                        <p:cTn id="10" dur="500" fill="hold"/>
                                        <p:tgtEl>
                                          <p:spTgt spid="3">
                                            <p:txEl>
                                              <p:pRg st="7" end="7"/>
                                            </p:txEl>
                                          </p:spTgt>
                                        </p:tgtEl>
                                        <p:attrNameLst>
                                          <p:attrName>style.color</p:attrName>
                                        </p:attrNameLst>
                                      </p:cBhvr>
                                      <p:to>
                                        <a:srgbClr val="B2B2B2"/>
                                      </p:to>
                                    </p:animClr>
                                  </p:childTnLst>
                                </p:cTn>
                              </p:par>
                              <p:par>
                                <p:cTn id="11" presetID="3" presetClass="emph" presetSubtype="2" fill="hold" nodeType="withEffect">
                                  <p:stCondLst>
                                    <p:cond delay="0"/>
                                  </p:stCondLst>
                                  <p:childTnLst>
                                    <p:animClr clrSpc="rgb" dir="cw">
                                      <p:cBhvr override="childStyle">
                                        <p:cTn id="12" dur="500" fill="hold"/>
                                        <p:tgtEl>
                                          <p:spTgt spid="3">
                                            <p:txEl>
                                              <p:pRg st="8" end="8"/>
                                            </p:txEl>
                                          </p:spTgt>
                                        </p:tgtEl>
                                        <p:attrNameLst>
                                          <p:attrName>style.color</p:attrName>
                                        </p:attrNameLst>
                                      </p:cBhvr>
                                      <p:to>
                                        <a:srgbClr val="B2B2B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CL UPDATE v4 4x3">
  <a:themeElements>
    <a:clrScheme name="KCL">
      <a:dk1>
        <a:sysClr val="windowText" lastClr="000000"/>
      </a:dk1>
      <a:lt1>
        <a:sysClr val="window" lastClr="FFFFFF"/>
      </a:lt1>
      <a:dk2>
        <a:srgbClr val="0A2D50"/>
      </a:dk2>
      <a:lt2>
        <a:srgbClr val="CDD7DC"/>
      </a:lt2>
      <a:accent1>
        <a:srgbClr val="E2231A"/>
      </a:accent1>
      <a:accent2>
        <a:srgbClr val="FF5F05"/>
      </a:accent2>
      <a:accent3>
        <a:srgbClr val="F5B90F"/>
      </a:accent3>
      <a:accent4>
        <a:srgbClr val="C8E128"/>
      </a:accent4>
      <a:accent5>
        <a:srgbClr val="009EA0"/>
      </a:accent5>
      <a:accent6>
        <a:srgbClr val="005AD2"/>
      </a:accent6>
      <a:hlink>
        <a:srgbClr val="E2231A"/>
      </a:hlink>
      <a:folHlink>
        <a:srgbClr val="E2231A"/>
      </a:folHlink>
    </a:clrScheme>
    <a:fontScheme name="KCL-fonts">
      <a:majorFont>
        <a:latin typeface="Impact"/>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80815"/>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860</Words>
  <Application>Microsoft Office PowerPoint</Application>
  <PresentationFormat>Widescreen</PresentationFormat>
  <Paragraphs>89</Paragraphs>
  <Slides>3</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vt:i4>
      </vt:variant>
    </vt:vector>
  </HeadingPairs>
  <TitlesOfParts>
    <vt:vector size="10" baseType="lpstr">
      <vt:lpstr>Arial</vt:lpstr>
      <vt:lpstr>Calibri</vt:lpstr>
      <vt:lpstr>Calibri Light</vt:lpstr>
      <vt:lpstr>Georgia</vt:lpstr>
      <vt:lpstr>Impact</vt:lpstr>
      <vt:lpstr>Office Theme</vt:lpstr>
      <vt:lpstr>KCL UPDATE v4 4x3</vt:lpstr>
      <vt:lpstr>Why is this useful?</vt:lpstr>
      <vt:lpstr>So how did we make this happen?</vt:lpstr>
      <vt:lpstr>What we will need to build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is this useful?</dc:title>
  <dc:creator>Zschaler, Steffen</dc:creator>
  <cp:lastModifiedBy>Zschaler, Steffen</cp:lastModifiedBy>
  <cp:revision>1</cp:revision>
  <dcterms:created xsi:type="dcterms:W3CDTF">2021-02-12T16:58:07Z</dcterms:created>
  <dcterms:modified xsi:type="dcterms:W3CDTF">2021-02-25T13:12:12Z</dcterms:modified>
</cp:coreProperties>
</file>