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96" r:id="rId3"/>
    <p:sldId id="295" r:id="rId4"/>
    <p:sldId id="29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00CA0-D069-4A4A-9820-C5EE83B0A764}" v="3" dt="2021-02-12T17:10:36.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922" autoAdjust="0"/>
  </p:normalViewPr>
  <p:slideViewPr>
    <p:cSldViewPr snapToGrid="0">
      <p:cViewPr varScale="1">
        <p:scale>
          <a:sx n="64" d="100"/>
          <a:sy n="64" d="100"/>
        </p:scale>
        <p:origin x="22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23B00CA0-D069-4A4A-9820-C5EE83B0A764}"/>
    <pc:docChg chg="custSel addSld delSld modSld">
      <pc:chgData name="Zschaler, Steffen" userId="130a91b6-43d4-46e6-aee6-e1bfbc1915e3" providerId="ADAL" clId="{23B00CA0-D069-4A4A-9820-C5EE83B0A764}" dt="2021-02-25T15:19:58.082" v="850" actId="20577"/>
      <pc:docMkLst>
        <pc:docMk/>
      </pc:docMkLst>
      <pc:sldChg chg="add del modTransition modNotesTx">
        <pc:chgData name="Zschaler, Steffen" userId="130a91b6-43d4-46e6-aee6-e1bfbc1915e3" providerId="ADAL" clId="{23B00CA0-D069-4A4A-9820-C5EE83B0A764}" dt="2021-02-25T15:19:58.082" v="850" actId="20577"/>
        <pc:sldMkLst>
          <pc:docMk/>
          <pc:sldMk cId="1517757547" sldId="294"/>
        </pc:sldMkLst>
      </pc:sldChg>
      <pc:sldChg chg="add del modTransition modNotesTx">
        <pc:chgData name="Zschaler, Steffen" userId="130a91b6-43d4-46e6-aee6-e1bfbc1915e3" providerId="ADAL" clId="{23B00CA0-D069-4A4A-9820-C5EE83B0A764}" dt="2021-02-25T15:19:15.991" v="635" actId="20577"/>
        <pc:sldMkLst>
          <pc:docMk/>
          <pc:sldMk cId="1781731555" sldId="295"/>
        </pc:sldMkLst>
      </pc:sldChg>
      <pc:sldChg chg="modSp new mod modNotesTx">
        <pc:chgData name="Zschaler, Steffen" userId="130a91b6-43d4-46e6-aee6-e1bfbc1915e3" providerId="ADAL" clId="{23B00CA0-D069-4A4A-9820-C5EE83B0A764}" dt="2021-02-25T15:18:06.247" v="284" actId="20577"/>
        <pc:sldMkLst>
          <pc:docMk/>
          <pc:sldMk cId="1161485079" sldId="296"/>
        </pc:sldMkLst>
        <pc:spChg chg="mod">
          <ac:chgData name="Zschaler, Steffen" userId="130a91b6-43d4-46e6-aee6-e1bfbc1915e3" providerId="ADAL" clId="{23B00CA0-D069-4A4A-9820-C5EE83B0A764}" dt="2021-02-12T17:10:56.366" v="45" actId="14838"/>
          <ac:spMkLst>
            <pc:docMk/>
            <pc:sldMk cId="1161485079" sldId="296"/>
            <ac:spMk id="2" creationId="{B4D0BB03-A12A-4D8D-991E-79DFE5FC0AE5}"/>
          </ac:spMkLst>
        </pc:spChg>
        <pc:spChg chg="mod">
          <ac:chgData name="Zschaler, Steffen" userId="130a91b6-43d4-46e6-aee6-e1bfbc1915e3" providerId="ADAL" clId="{23B00CA0-D069-4A4A-9820-C5EE83B0A764}" dt="2021-02-12T17:10:50.126" v="43" actId="20577"/>
          <ac:spMkLst>
            <pc:docMk/>
            <pc:sldMk cId="1161485079" sldId="296"/>
            <ac:spMk id="3" creationId="{80CAE9DA-521F-4379-979B-4E2E750AA3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D5A48-393B-494D-A45D-8F3E2167F1EC}" type="datetimeFigureOut">
              <a:rPr lang="en-GB" smtClean="0"/>
              <a:t>25/02/2021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99934-4A71-4DEC-B748-02062C5F8BF9}" type="slidenum">
              <a:rPr lang="en-GB" smtClean="0"/>
              <a:t>‹#›</a:t>
            </a:fld>
            <a:endParaRPr lang="en-GB"/>
          </a:p>
        </p:txBody>
      </p:sp>
    </p:spTree>
    <p:extLst>
      <p:ext uri="{BB962C8B-B14F-4D97-AF65-F5344CB8AC3E}">
        <p14:creationId xmlns:p14="http://schemas.microsoft.com/office/powerpoint/2010/main" val="3033656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&lt;CTRL-SHIFT-HOME&gt;&lt;CTRL-SHIFT-2&gt;</a:t>
            </a:r>
          </a:p>
          <a:p>
            <a:endParaRPr lang="en-GB" dirty="0"/>
          </a:p>
          <a:p>
            <a:r>
              <a:rPr lang="en-GB" dirty="0"/>
              <a:t>Welcome. </a:t>
            </a:r>
          </a:p>
          <a:p>
            <a:endParaRPr lang="en-GB" dirty="0"/>
          </a:p>
          <a:p>
            <a:r>
              <a:rPr lang="en-GB" dirty="0"/>
              <a:t>If we want to be able to “program with models”, it would be useful to be able to debug our models, too. Let’s take a quick look at what is possible here now.</a:t>
            </a:r>
          </a:p>
        </p:txBody>
      </p:sp>
      <p:sp>
        <p:nvSpPr>
          <p:cNvPr id="4" name="Slide Number Placeholder 3"/>
          <p:cNvSpPr>
            <a:spLocks noGrp="1"/>
          </p:cNvSpPr>
          <p:nvPr>
            <p:ph type="sldNum" sz="quarter" idx="5"/>
          </p:nvPr>
        </p:nvSpPr>
        <p:spPr/>
        <p:txBody>
          <a:bodyPr/>
          <a:lstStyle/>
          <a:p>
            <a:fld id="{EC699934-4A71-4DEC-B748-02062C5F8BF9}" type="slidenum">
              <a:rPr lang="en-GB" smtClean="0"/>
              <a:t>1</a:t>
            </a:fld>
            <a:endParaRPr lang="en-GB"/>
          </a:p>
        </p:txBody>
      </p:sp>
    </p:spTree>
    <p:extLst>
      <p:ext uri="{BB962C8B-B14F-4D97-AF65-F5344CB8AC3E}">
        <p14:creationId xmlns:p14="http://schemas.microsoft.com/office/powerpoint/2010/main" val="252825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want to debug our models, we need to have something that actually stores the state of a particular execution. For a class, that’s an object.</a:t>
            </a:r>
          </a:p>
          <a:p>
            <a:endParaRPr lang="en-GB" dirty="0"/>
          </a:p>
          <a:p>
            <a:r>
              <a:rPr lang="en-GB" dirty="0"/>
              <a:t>Then we can run our model and explore what happens when we invoke different methods. It’s important to keep in mind that we didn’t write any program code for this to be possible!</a:t>
            </a:r>
          </a:p>
        </p:txBody>
      </p:sp>
      <p:sp>
        <p:nvSpPr>
          <p:cNvPr id="4" name="Slide Number Placeholder 3"/>
          <p:cNvSpPr>
            <a:spLocks noGrp="1"/>
          </p:cNvSpPr>
          <p:nvPr>
            <p:ph type="sldNum" sz="quarter" idx="5"/>
          </p:nvPr>
        </p:nvSpPr>
        <p:spPr/>
        <p:txBody>
          <a:bodyPr/>
          <a:lstStyle/>
          <a:p>
            <a:fld id="{EC699934-4A71-4DEC-B748-02062C5F8BF9}" type="slidenum">
              <a:rPr lang="en-GB" smtClean="0"/>
              <a:t>2</a:t>
            </a:fld>
            <a:endParaRPr lang="en-GB"/>
          </a:p>
        </p:txBody>
      </p:sp>
    </p:spTree>
    <p:extLst>
      <p:ext uri="{BB962C8B-B14F-4D97-AF65-F5344CB8AC3E}">
        <p14:creationId xmlns:p14="http://schemas.microsoft.com/office/powerpoint/2010/main" val="3745308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what this might look like…</a:t>
            </a:r>
          </a:p>
          <a:p>
            <a:endParaRPr lang="en-GB" dirty="0"/>
          </a:p>
          <a:p>
            <a:r>
              <a:rPr lang="en-GB" dirty="0"/>
              <a:t>&lt;INSERT BRIEF DEMO VIDEO&gt;</a:t>
            </a:r>
          </a:p>
          <a:p>
            <a:endParaRPr lang="en-GB" dirty="0"/>
          </a:p>
          <a:p>
            <a:r>
              <a:rPr lang="en-GB" dirty="0"/>
              <a:t>---</a:t>
            </a:r>
          </a:p>
          <a:p>
            <a:endParaRPr lang="en-GB" dirty="0"/>
          </a:p>
          <a:p>
            <a:r>
              <a:rPr lang="en-GB" dirty="0"/>
              <a:t>On KEATS, you will find another short video about some other possible uses of models in software development.</a:t>
            </a:r>
          </a:p>
          <a:p>
            <a:endParaRPr lang="en-GB" dirty="0"/>
          </a:p>
          <a:p>
            <a:r>
              <a:rPr lang="en-GB"/>
              <a:t>&lt;CTRL-SHIFT-END&gt;</a:t>
            </a:r>
          </a:p>
        </p:txBody>
      </p:sp>
      <p:sp>
        <p:nvSpPr>
          <p:cNvPr id="4" name="Slide Number Placeholder 3"/>
          <p:cNvSpPr>
            <a:spLocks noGrp="1"/>
          </p:cNvSpPr>
          <p:nvPr>
            <p:ph type="sldNum" sz="quarter" idx="5"/>
          </p:nvPr>
        </p:nvSpPr>
        <p:spPr/>
        <p:txBody>
          <a:bodyPr/>
          <a:lstStyle/>
          <a:p>
            <a:fld id="{EC699934-4A71-4DEC-B748-02062C5F8BF9}" type="slidenum">
              <a:rPr lang="en-GB" smtClean="0"/>
              <a:t>3</a:t>
            </a:fld>
            <a:endParaRPr lang="en-GB"/>
          </a:p>
        </p:txBody>
      </p:sp>
    </p:spTree>
    <p:extLst>
      <p:ext uri="{BB962C8B-B14F-4D97-AF65-F5344CB8AC3E}">
        <p14:creationId xmlns:p14="http://schemas.microsoft.com/office/powerpoint/2010/main" val="2598719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0C93-3ED5-4DD1-982F-0933E1D9CC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F14A99-FDDB-4F80-AC60-556D26925B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0E67ED-9566-492C-819F-E3B3F90BB9B0}"/>
              </a:ext>
            </a:extLst>
          </p:cNvPr>
          <p:cNvSpPr>
            <a:spLocks noGrp="1"/>
          </p:cNvSpPr>
          <p:nvPr>
            <p:ph type="dt" sz="half" idx="10"/>
          </p:nvPr>
        </p:nvSpPr>
        <p:spPr/>
        <p:txBody>
          <a:bodyPr/>
          <a:lstStyle/>
          <a:p>
            <a:fld id="{4E070B5B-03B3-4DC3-8AC4-03B413895C0A}" type="datetimeFigureOut">
              <a:rPr lang="en-GB" smtClean="0"/>
              <a:t>25/02/2021</a:t>
            </a:fld>
            <a:endParaRPr lang="en-GB"/>
          </a:p>
        </p:txBody>
      </p:sp>
      <p:sp>
        <p:nvSpPr>
          <p:cNvPr id="5" name="Footer Placeholder 4">
            <a:extLst>
              <a:ext uri="{FF2B5EF4-FFF2-40B4-BE49-F238E27FC236}">
                <a16:creationId xmlns:a16="http://schemas.microsoft.com/office/drawing/2014/main" id="{22F628D9-AF67-4785-A780-249DD4F65F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14EA51-4A02-4D9E-B019-E781839101D4}"/>
              </a:ext>
            </a:extLst>
          </p:cNvPr>
          <p:cNvSpPr>
            <a:spLocks noGrp="1"/>
          </p:cNvSpPr>
          <p:nvPr>
            <p:ph type="sldNum" sz="quarter" idx="12"/>
          </p:nvPr>
        </p:nvSpPr>
        <p:spPr/>
        <p:txBody>
          <a:bodyPr/>
          <a:lstStyle/>
          <a:p>
            <a:fld id="{E59D40BB-E28D-42D1-9043-06BC71D1EBBA}" type="slidenum">
              <a:rPr lang="en-GB" smtClean="0"/>
              <a:t>‹#›</a:t>
            </a:fld>
            <a:endParaRPr lang="en-GB"/>
          </a:p>
        </p:txBody>
      </p:sp>
    </p:spTree>
    <p:extLst>
      <p:ext uri="{BB962C8B-B14F-4D97-AF65-F5344CB8AC3E}">
        <p14:creationId xmlns:p14="http://schemas.microsoft.com/office/powerpoint/2010/main" val="64066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2822-56DE-4AB2-B185-9C02DE8F78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7DB039-084C-4DC3-B593-4542E016DF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25DCCD-4385-4FB5-81F0-5F9B57656586}"/>
              </a:ext>
            </a:extLst>
          </p:cNvPr>
          <p:cNvSpPr>
            <a:spLocks noGrp="1"/>
          </p:cNvSpPr>
          <p:nvPr>
            <p:ph type="dt" sz="half" idx="10"/>
          </p:nvPr>
        </p:nvSpPr>
        <p:spPr/>
        <p:txBody>
          <a:bodyPr/>
          <a:lstStyle/>
          <a:p>
            <a:fld id="{4E070B5B-03B3-4DC3-8AC4-03B413895C0A}" type="datetimeFigureOut">
              <a:rPr lang="en-GB" smtClean="0"/>
              <a:t>25/02/2021</a:t>
            </a:fld>
            <a:endParaRPr lang="en-GB"/>
          </a:p>
        </p:txBody>
      </p:sp>
      <p:sp>
        <p:nvSpPr>
          <p:cNvPr id="5" name="Footer Placeholder 4">
            <a:extLst>
              <a:ext uri="{FF2B5EF4-FFF2-40B4-BE49-F238E27FC236}">
                <a16:creationId xmlns:a16="http://schemas.microsoft.com/office/drawing/2014/main" id="{99A76EAF-1D37-43FB-8F8D-840B0340AD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03ADF4-E158-48F2-97C6-33899A380FE4}"/>
              </a:ext>
            </a:extLst>
          </p:cNvPr>
          <p:cNvSpPr>
            <a:spLocks noGrp="1"/>
          </p:cNvSpPr>
          <p:nvPr>
            <p:ph type="sldNum" sz="quarter" idx="12"/>
          </p:nvPr>
        </p:nvSpPr>
        <p:spPr/>
        <p:txBody>
          <a:bodyPr/>
          <a:lstStyle/>
          <a:p>
            <a:fld id="{E59D40BB-E28D-42D1-9043-06BC71D1EBBA}" type="slidenum">
              <a:rPr lang="en-GB" smtClean="0"/>
              <a:t>‹#›</a:t>
            </a:fld>
            <a:endParaRPr lang="en-GB"/>
          </a:p>
        </p:txBody>
      </p:sp>
    </p:spTree>
    <p:extLst>
      <p:ext uri="{BB962C8B-B14F-4D97-AF65-F5344CB8AC3E}">
        <p14:creationId xmlns:p14="http://schemas.microsoft.com/office/powerpoint/2010/main" val="66001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D05921-8A13-4C96-B244-BA4019D8E3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0C4C30-8A53-431B-8E28-97DD7EC0A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19BFF9-4E50-4EEB-9447-33A6DF701FA8}"/>
              </a:ext>
            </a:extLst>
          </p:cNvPr>
          <p:cNvSpPr>
            <a:spLocks noGrp="1"/>
          </p:cNvSpPr>
          <p:nvPr>
            <p:ph type="dt" sz="half" idx="10"/>
          </p:nvPr>
        </p:nvSpPr>
        <p:spPr/>
        <p:txBody>
          <a:bodyPr/>
          <a:lstStyle/>
          <a:p>
            <a:fld id="{4E070B5B-03B3-4DC3-8AC4-03B413895C0A}" type="datetimeFigureOut">
              <a:rPr lang="en-GB" smtClean="0"/>
              <a:t>25/02/2021</a:t>
            </a:fld>
            <a:endParaRPr lang="en-GB"/>
          </a:p>
        </p:txBody>
      </p:sp>
      <p:sp>
        <p:nvSpPr>
          <p:cNvPr id="5" name="Footer Placeholder 4">
            <a:extLst>
              <a:ext uri="{FF2B5EF4-FFF2-40B4-BE49-F238E27FC236}">
                <a16:creationId xmlns:a16="http://schemas.microsoft.com/office/drawing/2014/main" id="{0D70DCDA-5762-44BB-AF08-B83572EE36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3E9B13-270E-4115-B239-8EB6A593E9D2}"/>
              </a:ext>
            </a:extLst>
          </p:cNvPr>
          <p:cNvSpPr>
            <a:spLocks noGrp="1"/>
          </p:cNvSpPr>
          <p:nvPr>
            <p:ph type="sldNum" sz="quarter" idx="12"/>
          </p:nvPr>
        </p:nvSpPr>
        <p:spPr/>
        <p:txBody>
          <a:bodyPr/>
          <a:lstStyle/>
          <a:p>
            <a:fld id="{E59D40BB-E28D-42D1-9043-06BC71D1EBBA}" type="slidenum">
              <a:rPr lang="en-GB" smtClean="0"/>
              <a:t>‹#›</a:t>
            </a:fld>
            <a:endParaRPr lang="en-GB"/>
          </a:p>
        </p:txBody>
      </p:sp>
    </p:spTree>
    <p:extLst>
      <p:ext uri="{BB962C8B-B14F-4D97-AF65-F5344CB8AC3E}">
        <p14:creationId xmlns:p14="http://schemas.microsoft.com/office/powerpoint/2010/main" val="613001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147352701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19235328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365515837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59436446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40734212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9781434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420023396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2992882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159F-9C82-4C3B-AB6E-52AB2DA0E0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579C78-CB17-4CAB-B16C-CA906A1C5D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56D173-71C4-4561-990D-C197370C4415}"/>
              </a:ext>
            </a:extLst>
          </p:cNvPr>
          <p:cNvSpPr>
            <a:spLocks noGrp="1"/>
          </p:cNvSpPr>
          <p:nvPr>
            <p:ph type="dt" sz="half" idx="10"/>
          </p:nvPr>
        </p:nvSpPr>
        <p:spPr/>
        <p:txBody>
          <a:bodyPr/>
          <a:lstStyle/>
          <a:p>
            <a:fld id="{4E070B5B-03B3-4DC3-8AC4-03B413895C0A}" type="datetimeFigureOut">
              <a:rPr lang="en-GB" smtClean="0"/>
              <a:t>25/02/2021</a:t>
            </a:fld>
            <a:endParaRPr lang="en-GB"/>
          </a:p>
        </p:txBody>
      </p:sp>
      <p:sp>
        <p:nvSpPr>
          <p:cNvPr id="5" name="Footer Placeholder 4">
            <a:extLst>
              <a:ext uri="{FF2B5EF4-FFF2-40B4-BE49-F238E27FC236}">
                <a16:creationId xmlns:a16="http://schemas.microsoft.com/office/drawing/2014/main" id="{A858DD91-6451-4B5A-9D4C-F7606FDB30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2D3A57-4053-4FD6-8AE0-A5369CBC5670}"/>
              </a:ext>
            </a:extLst>
          </p:cNvPr>
          <p:cNvSpPr>
            <a:spLocks noGrp="1"/>
          </p:cNvSpPr>
          <p:nvPr>
            <p:ph type="sldNum" sz="quarter" idx="12"/>
          </p:nvPr>
        </p:nvSpPr>
        <p:spPr/>
        <p:txBody>
          <a:bodyPr/>
          <a:lstStyle/>
          <a:p>
            <a:fld id="{E59D40BB-E28D-42D1-9043-06BC71D1EBBA}" type="slidenum">
              <a:rPr lang="en-GB" smtClean="0"/>
              <a:t>‹#›</a:t>
            </a:fld>
            <a:endParaRPr lang="en-GB"/>
          </a:p>
        </p:txBody>
      </p:sp>
    </p:spTree>
    <p:extLst>
      <p:ext uri="{BB962C8B-B14F-4D97-AF65-F5344CB8AC3E}">
        <p14:creationId xmlns:p14="http://schemas.microsoft.com/office/powerpoint/2010/main" val="1538962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6193840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86710998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45752932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10/03/2020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704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10/03/2020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061728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6946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92156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685449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93428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05171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F89A-4970-40C4-A480-8B81951937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1E1CD8-E8CB-4B92-BB65-139CAA335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60DBA8-29AF-41E0-A593-7A49CE214116}"/>
              </a:ext>
            </a:extLst>
          </p:cNvPr>
          <p:cNvSpPr>
            <a:spLocks noGrp="1"/>
          </p:cNvSpPr>
          <p:nvPr>
            <p:ph type="dt" sz="half" idx="10"/>
          </p:nvPr>
        </p:nvSpPr>
        <p:spPr/>
        <p:txBody>
          <a:bodyPr/>
          <a:lstStyle/>
          <a:p>
            <a:fld id="{4E070B5B-03B3-4DC3-8AC4-03B413895C0A}" type="datetimeFigureOut">
              <a:rPr lang="en-GB" smtClean="0"/>
              <a:t>25/02/2021</a:t>
            </a:fld>
            <a:endParaRPr lang="en-GB"/>
          </a:p>
        </p:txBody>
      </p:sp>
      <p:sp>
        <p:nvSpPr>
          <p:cNvPr id="5" name="Footer Placeholder 4">
            <a:extLst>
              <a:ext uri="{FF2B5EF4-FFF2-40B4-BE49-F238E27FC236}">
                <a16:creationId xmlns:a16="http://schemas.microsoft.com/office/drawing/2014/main" id="{DF652DA5-7728-40E5-B9A0-9563167B2C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B1470-72B3-4E6A-BD0A-F3DF89D2EFEF}"/>
              </a:ext>
            </a:extLst>
          </p:cNvPr>
          <p:cNvSpPr>
            <a:spLocks noGrp="1"/>
          </p:cNvSpPr>
          <p:nvPr>
            <p:ph type="sldNum" sz="quarter" idx="12"/>
          </p:nvPr>
        </p:nvSpPr>
        <p:spPr/>
        <p:txBody>
          <a:bodyPr/>
          <a:lstStyle/>
          <a:p>
            <a:fld id="{E59D40BB-E28D-42D1-9043-06BC71D1EBBA}" type="slidenum">
              <a:rPr lang="en-GB" smtClean="0"/>
              <a:t>‹#›</a:t>
            </a:fld>
            <a:endParaRPr lang="en-GB"/>
          </a:p>
        </p:txBody>
      </p:sp>
    </p:spTree>
    <p:extLst>
      <p:ext uri="{BB962C8B-B14F-4D97-AF65-F5344CB8AC3E}">
        <p14:creationId xmlns:p14="http://schemas.microsoft.com/office/powerpoint/2010/main" val="1175901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66960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88639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515361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536846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75021101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10/03/2020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17342608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23DF-892E-4635-9EAC-C2F6654E8E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75A8CA-7DD5-430B-9D4E-B96A33E1E8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DC8EA42-C2D5-4905-9F38-BEBD35DCF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D7C1B86-CA87-4D1E-9436-502802D89A2B}"/>
              </a:ext>
            </a:extLst>
          </p:cNvPr>
          <p:cNvSpPr>
            <a:spLocks noGrp="1"/>
          </p:cNvSpPr>
          <p:nvPr>
            <p:ph type="dt" sz="half" idx="10"/>
          </p:nvPr>
        </p:nvSpPr>
        <p:spPr/>
        <p:txBody>
          <a:bodyPr/>
          <a:lstStyle/>
          <a:p>
            <a:fld id="{4E070B5B-03B3-4DC3-8AC4-03B413895C0A}" type="datetimeFigureOut">
              <a:rPr lang="en-GB" smtClean="0"/>
              <a:t>25/02/2021</a:t>
            </a:fld>
            <a:endParaRPr lang="en-GB"/>
          </a:p>
        </p:txBody>
      </p:sp>
      <p:sp>
        <p:nvSpPr>
          <p:cNvPr id="6" name="Footer Placeholder 5">
            <a:extLst>
              <a:ext uri="{FF2B5EF4-FFF2-40B4-BE49-F238E27FC236}">
                <a16:creationId xmlns:a16="http://schemas.microsoft.com/office/drawing/2014/main" id="{24D210D8-8286-4018-A797-4982E4973B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F9441E-1896-4652-A11E-1C82AC5EEA33}"/>
              </a:ext>
            </a:extLst>
          </p:cNvPr>
          <p:cNvSpPr>
            <a:spLocks noGrp="1"/>
          </p:cNvSpPr>
          <p:nvPr>
            <p:ph type="sldNum" sz="quarter" idx="12"/>
          </p:nvPr>
        </p:nvSpPr>
        <p:spPr/>
        <p:txBody>
          <a:bodyPr/>
          <a:lstStyle/>
          <a:p>
            <a:fld id="{E59D40BB-E28D-42D1-9043-06BC71D1EBBA}" type="slidenum">
              <a:rPr lang="en-GB" smtClean="0"/>
              <a:t>‹#›</a:t>
            </a:fld>
            <a:endParaRPr lang="en-GB"/>
          </a:p>
        </p:txBody>
      </p:sp>
    </p:spTree>
    <p:extLst>
      <p:ext uri="{BB962C8B-B14F-4D97-AF65-F5344CB8AC3E}">
        <p14:creationId xmlns:p14="http://schemas.microsoft.com/office/powerpoint/2010/main" val="77113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ED46-891D-46DD-9744-9915CE8486B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B6655DD-5443-4566-B25B-23B043556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6F2D9-31AE-40FB-9534-E08C280E0C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7EEF508-B5F4-4176-9ECC-52F0D2ACA0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920B9C-898E-4AD0-82B0-0D0DFA5C3C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2940471-2424-4343-BC14-59F805AFE2DF}"/>
              </a:ext>
            </a:extLst>
          </p:cNvPr>
          <p:cNvSpPr>
            <a:spLocks noGrp="1"/>
          </p:cNvSpPr>
          <p:nvPr>
            <p:ph type="dt" sz="half" idx="10"/>
          </p:nvPr>
        </p:nvSpPr>
        <p:spPr/>
        <p:txBody>
          <a:bodyPr/>
          <a:lstStyle/>
          <a:p>
            <a:fld id="{4E070B5B-03B3-4DC3-8AC4-03B413895C0A}" type="datetimeFigureOut">
              <a:rPr lang="en-GB" smtClean="0"/>
              <a:t>25/02/2021</a:t>
            </a:fld>
            <a:endParaRPr lang="en-GB"/>
          </a:p>
        </p:txBody>
      </p:sp>
      <p:sp>
        <p:nvSpPr>
          <p:cNvPr id="8" name="Footer Placeholder 7">
            <a:extLst>
              <a:ext uri="{FF2B5EF4-FFF2-40B4-BE49-F238E27FC236}">
                <a16:creationId xmlns:a16="http://schemas.microsoft.com/office/drawing/2014/main" id="{D53EB3F5-C321-4288-A777-FD9A759BFD0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234E8F3-0B0F-4180-A31A-593625FD09E0}"/>
              </a:ext>
            </a:extLst>
          </p:cNvPr>
          <p:cNvSpPr>
            <a:spLocks noGrp="1"/>
          </p:cNvSpPr>
          <p:nvPr>
            <p:ph type="sldNum" sz="quarter" idx="12"/>
          </p:nvPr>
        </p:nvSpPr>
        <p:spPr/>
        <p:txBody>
          <a:bodyPr/>
          <a:lstStyle/>
          <a:p>
            <a:fld id="{E59D40BB-E28D-42D1-9043-06BC71D1EBBA}" type="slidenum">
              <a:rPr lang="en-GB" smtClean="0"/>
              <a:t>‹#›</a:t>
            </a:fld>
            <a:endParaRPr lang="en-GB"/>
          </a:p>
        </p:txBody>
      </p:sp>
    </p:spTree>
    <p:extLst>
      <p:ext uri="{BB962C8B-B14F-4D97-AF65-F5344CB8AC3E}">
        <p14:creationId xmlns:p14="http://schemas.microsoft.com/office/powerpoint/2010/main" val="344784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5361-9C8F-4C6A-8F54-C8220F9471F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FF36D2A-B9A7-4B73-906C-461B31F57360}"/>
              </a:ext>
            </a:extLst>
          </p:cNvPr>
          <p:cNvSpPr>
            <a:spLocks noGrp="1"/>
          </p:cNvSpPr>
          <p:nvPr>
            <p:ph type="dt" sz="half" idx="10"/>
          </p:nvPr>
        </p:nvSpPr>
        <p:spPr/>
        <p:txBody>
          <a:bodyPr/>
          <a:lstStyle/>
          <a:p>
            <a:fld id="{4E070B5B-03B3-4DC3-8AC4-03B413895C0A}" type="datetimeFigureOut">
              <a:rPr lang="en-GB" smtClean="0"/>
              <a:t>25/02/2021</a:t>
            </a:fld>
            <a:endParaRPr lang="en-GB"/>
          </a:p>
        </p:txBody>
      </p:sp>
      <p:sp>
        <p:nvSpPr>
          <p:cNvPr id="4" name="Footer Placeholder 3">
            <a:extLst>
              <a:ext uri="{FF2B5EF4-FFF2-40B4-BE49-F238E27FC236}">
                <a16:creationId xmlns:a16="http://schemas.microsoft.com/office/drawing/2014/main" id="{8E3F4F7E-4D3D-46A3-B018-380AED994B7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AEC057-D225-46F8-8320-C42A3CD366D5}"/>
              </a:ext>
            </a:extLst>
          </p:cNvPr>
          <p:cNvSpPr>
            <a:spLocks noGrp="1"/>
          </p:cNvSpPr>
          <p:nvPr>
            <p:ph type="sldNum" sz="quarter" idx="12"/>
          </p:nvPr>
        </p:nvSpPr>
        <p:spPr/>
        <p:txBody>
          <a:bodyPr/>
          <a:lstStyle/>
          <a:p>
            <a:fld id="{E59D40BB-E28D-42D1-9043-06BC71D1EBBA}" type="slidenum">
              <a:rPr lang="en-GB" smtClean="0"/>
              <a:t>‹#›</a:t>
            </a:fld>
            <a:endParaRPr lang="en-GB"/>
          </a:p>
        </p:txBody>
      </p:sp>
    </p:spTree>
    <p:extLst>
      <p:ext uri="{BB962C8B-B14F-4D97-AF65-F5344CB8AC3E}">
        <p14:creationId xmlns:p14="http://schemas.microsoft.com/office/powerpoint/2010/main" val="162630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177BB-F6FC-4FB0-AC4C-B99A9A5569E3}"/>
              </a:ext>
            </a:extLst>
          </p:cNvPr>
          <p:cNvSpPr>
            <a:spLocks noGrp="1"/>
          </p:cNvSpPr>
          <p:nvPr>
            <p:ph type="dt" sz="half" idx="10"/>
          </p:nvPr>
        </p:nvSpPr>
        <p:spPr/>
        <p:txBody>
          <a:bodyPr/>
          <a:lstStyle/>
          <a:p>
            <a:fld id="{4E070B5B-03B3-4DC3-8AC4-03B413895C0A}" type="datetimeFigureOut">
              <a:rPr lang="en-GB" smtClean="0"/>
              <a:t>25/02/2021</a:t>
            </a:fld>
            <a:endParaRPr lang="en-GB"/>
          </a:p>
        </p:txBody>
      </p:sp>
      <p:sp>
        <p:nvSpPr>
          <p:cNvPr id="3" name="Footer Placeholder 2">
            <a:extLst>
              <a:ext uri="{FF2B5EF4-FFF2-40B4-BE49-F238E27FC236}">
                <a16:creationId xmlns:a16="http://schemas.microsoft.com/office/drawing/2014/main" id="{EBAFBE00-4175-4A80-AD41-956F2BEEFF2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4697E1D-1B8F-4267-AF74-776DBFF723EC}"/>
              </a:ext>
            </a:extLst>
          </p:cNvPr>
          <p:cNvSpPr>
            <a:spLocks noGrp="1"/>
          </p:cNvSpPr>
          <p:nvPr>
            <p:ph type="sldNum" sz="quarter" idx="12"/>
          </p:nvPr>
        </p:nvSpPr>
        <p:spPr/>
        <p:txBody>
          <a:bodyPr/>
          <a:lstStyle/>
          <a:p>
            <a:fld id="{E59D40BB-E28D-42D1-9043-06BC71D1EBBA}" type="slidenum">
              <a:rPr lang="en-GB" smtClean="0"/>
              <a:t>‹#›</a:t>
            </a:fld>
            <a:endParaRPr lang="en-GB"/>
          </a:p>
        </p:txBody>
      </p:sp>
    </p:spTree>
    <p:extLst>
      <p:ext uri="{BB962C8B-B14F-4D97-AF65-F5344CB8AC3E}">
        <p14:creationId xmlns:p14="http://schemas.microsoft.com/office/powerpoint/2010/main" val="360096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585D-4F91-4230-9E8B-2A70C99EA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C856D51-9694-4BA1-AE0A-EA24C184C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FF7B428-B7FD-402C-A54D-5167DBA11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0F4B6-10DB-48F0-A1BB-77CB30972EF1}"/>
              </a:ext>
            </a:extLst>
          </p:cNvPr>
          <p:cNvSpPr>
            <a:spLocks noGrp="1"/>
          </p:cNvSpPr>
          <p:nvPr>
            <p:ph type="dt" sz="half" idx="10"/>
          </p:nvPr>
        </p:nvSpPr>
        <p:spPr/>
        <p:txBody>
          <a:bodyPr/>
          <a:lstStyle/>
          <a:p>
            <a:fld id="{4E070B5B-03B3-4DC3-8AC4-03B413895C0A}" type="datetimeFigureOut">
              <a:rPr lang="en-GB" smtClean="0"/>
              <a:t>25/02/2021</a:t>
            </a:fld>
            <a:endParaRPr lang="en-GB"/>
          </a:p>
        </p:txBody>
      </p:sp>
      <p:sp>
        <p:nvSpPr>
          <p:cNvPr id="6" name="Footer Placeholder 5">
            <a:extLst>
              <a:ext uri="{FF2B5EF4-FFF2-40B4-BE49-F238E27FC236}">
                <a16:creationId xmlns:a16="http://schemas.microsoft.com/office/drawing/2014/main" id="{C3FAA042-7BC8-4E92-A9BB-613EC124A2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9A575E-8779-487B-9DE8-E592F417E358}"/>
              </a:ext>
            </a:extLst>
          </p:cNvPr>
          <p:cNvSpPr>
            <a:spLocks noGrp="1"/>
          </p:cNvSpPr>
          <p:nvPr>
            <p:ph type="sldNum" sz="quarter" idx="12"/>
          </p:nvPr>
        </p:nvSpPr>
        <p:spPr/>
        <p:txBody>
          <a:bodyPr/>
          <a:lstStyle/>
          <a:p>
            <a:fld id="{E59D40BB-E28D-42D1-9043-06BC71D1EBBA}" type="slidenum">
              <a:rPr lang="en-GB" smtClean="0"/>
              <a:t>‹#›</a:t>
            </a:fld>
            <a:endParaRPr lang="en-GB"/>
          </a:p>
        </p:txBody>
      </p:sp>
    </p:spTree>
    <p:extLst>
      <p:ext uri="{BB962C8B-B14F-4D97-AF65-F5344CB8AC3E}">
        <p14:creationId xmlns:p14="http://schemas.microsoft.com/office/powerpoint/2010/main" val="399449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42DB-C374-4F5D-8766-88AD688C0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A04C437-D950-4D8B-85AD-B3FC1EC0EB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E60C776-B026-4B31-8DBF-D8E0C05A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CD10F-6FDF-4892-8F27-89F4F0C639F5}"/>
              </a:ext>
            </a:extLst>
          </p:cNvPr>
          <p:cNvSpPr>
            <a:spLocks noGrp="1"/>
          </p:cNvSpPr>
          <p:nvPr>
            <p:ph type="dt" sz="half" idx="10"/>
          </p:nvPr>
        </p:nvSpPr>
        <p:spPr/>
        <p:txBody>
          <a:bodyPr/>
          <a:lstStyle/>
          <a:p>
            <a:fld id="{4E070B5B-03B3-4DC3-8AC4-03B413895C0A}" type="datetimeFigureOut">
              <a:rPr lang="en-GB" smtClean="0"/>
              <a:t>25/02/2021</a:t>
            </a:fld>
            <a:endParaRPr lang="en-GB"/>
          </a:p>
        </p:txBody>
      </p:sp>
      <p:sp>
        <p:nvSpPr>
          <p:cNvPr id="6" name="Footer Placeholder 5">
            <a:extLst>
              <a:ext uri="{FF2B5EF4-FFF2-40B4-BE49-F238E27FC236}">
                <a16:creationId xmlns:a16="http://schemas.microsoft.com/office/drawing/2014/main" id="{18B159C1-93D5-48B7-808D-F6D89A4D97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54263F-EF77-4EAB-B879-4D3B4E2B885D}"/>
              </a:ext>
            </a:extLst>
          </p:cNvPr>
          <p:cNvSpPr>
            <a:spLocks noGrp="1"/>
          </p:cNvSpPr>
          <p:nvPr>
            <p:ph type="sldNum" sz="quarter" idx="12"/>
          </p:nvPr>
        </p:nvSpPr>
        <p:spPr/>
        <p:txBody>
          <a:bodyPr/>
          <a:lstStyle/>
          <a:p>
            <a:fld id="{E59D40BB-E28D-42D1-9043-06BC71D1EBBA}" type="slidenum">
              <a:rPr lang="en-GB" smtClean="0"/>
              <a:t>‹#›</a:t>
            </a:fld>
            <a:endParaRPr lang="en-GB"/>
          </a:p>
        </p:txBody>
      </p:sp>
    </p:spTree>
    <p:extLst>
      <p:ext uri="{BB962C8B-B14F-4D97-AF65-F5344CB8AC3E}">
        <p14:creationId xmlns:p14="http://schemas.microsoft.com/office/powerpoint/2010/main" val="327084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98836-D66E-4564-8358-E10223285F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608D38-71A2-46C6-BA8C-22808F649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30F54B-4392-48AA-89E7-82F2C412F9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70B5B-03B3-4DC3-8AC4-03B413895C0A}" type="datetimeFigureOut">
              <a:rPr lang="en-GB" smtClean="0"/>
              <a:t>25/02/2021</a:t>
            </a:fld>
            <a:endParaRPr lang="en-GB"/>
          </a:p>
        </p:txBody>
      </p:sp>
      <p:sp>
        <p:nvSpPr>
          <p:cNvPr id="5" name="Footer Placeholder 4">
            <a:extLst>
              <a:ext uri="{FF2B5EF4-FFF2-40B4-BE49-F238E27FC236}">
                <a16:creationId xmlns:a16="http://schemas.microsoft.com/office/drawing/2014/main" id="{4D70FACB-6D7F-4849-9B9B-35D2BDC4F0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2C0017-5EAE-41E7-8F5E-74675A8FE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D40BB-E28D-42D1-9043-06BC71D1EBBA}" type="slidenum">
              <a:rPr lang="en-GB" smtClean="0"/>
              <a:t>‹#›</a:t>
            </a:fld>
            <a:endParaRPr lang="en-GB"/>
          </a:p>
        </p:txBody>
      </p:sp>
    </p:spTree>
    <p:extLst>
      <p:ext uri="{BB962C8B-B14F-4D97-AF65-F5344CB8AC3E}">
        <p14:creationId xmlns:p14="http://schemas.microsoft.com/office/powerpoint/2010/main" val="2642621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10/03/2020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1579119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BB03-A12A-4D8D-991E-79DFE5FC0AE5}"/>
              </a:ext>
            </a:extLst>
          </p:cNvPr>
          <p:cNvSpPr>
            <a:spLocks noGrp="1"/>
          </p:cNvSpPr>
          <p:nvPr>
            <p:ph type="ctrTitle"/>
          </p:nvPr>
        </p:nvSpPr>
        <p:spPr/>
        <p:txBody>
          <a:bodyPr/>
          <a:lstStyle/>
          <a:p>
            <a:r>
              <a:rPr lang="en-GB" dirty="0">
                <a:ln>
                  <a:solidFill>
                    <a:sysClr val="windowText" lastClr="000000"/>
                  </a:solidFill>
                </a:ln>
                <a:effectLst>
                  <a:outerShdw blurRad="50800" dist="38100" dir="2700000" algn="tl" rotWithShape="0">
                    <a:prstClr val="black">
                      <a:alpha val="40000"/>
                    </a:prstClr>
                  </a:outerShdw>
                </a:effectLst>
              </a:rPr>
              <a:t>Model debugging</a:t>
            </a:r>
          </a:p>
        </p:txBody>
      </p:sp>
      <p:sp>
        <p:nvSpPr>
          <p:cNvPr id="3" name="Subtitle 2">
            <a:extLst>
              <a:ext uri="{FF2B5EF4-FFF2-40B4-BE49-F238E27FC236}">
                <a16:creationId xmlns:a16="http://schemas.microsoft.com/office/drawing/2014/main" id="{80CAE9DA-521F-4379-979B-4E2E750AA313}"/>
              </a:ext>
            </a:extLst>
          </p:cNvPr>
          <p:cNvSpPr>
            <a:spLocks noGrp="1"/>
          </p:cNvSpPr>
          <p:nvPr>
            <p:ph type="subTitle" idx="1"/>
          </p:nvPr>
        </p:nvSpPr>
        <p:spPr/>
        <p:txBody>
          <a:bodyPr/>
          <a:lstStyle/>
          <a:p>
            <a:r>
              <a:rPr lang="en-GB" dirty="0"/>
              <a:t>Dr Steffen Zschaler</a:t>
            </a:r>
          </a:p>
        </p:txBody>
      </p:sp>
    </p:spTree>
    <p:extLst>
      <p:ext uri="{BB962C8B-B14F-4D97-AF65-F5344CB8AC3E}">
        <p14:creationId xmlns:p14="http://schemas.microsoft.com/office/powerpoint/2010/main" val="11614850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debugging</a:t>
            </a:r>
          </a:p>
        </p:txBody>
      </p:sp>
      <p:sp>
        <p:nvSpPr>
          <p:cNvPr id="3" name="Content Placeholder 2"/>
          <p:cNvSpPr>
            <a:spLocks noGrp="1"/>
          </p:cNvSpPr>
          <p:nvPr>
            <p:ph idx="1"/>
          </p:nvPr>
        </p:nvSpPr>
        <p:spPr>
          <a:xfrm>
            <a:off x="480000" y="1089220"/>
            <a:ext cx="7574671" cy="4856400"/>
          </a:xfrm>
        </p:spPr>
        <p:txBody>
          <a:bodyPr/>
          <a:lstStyle/>
          <a:p>
            <a:r>
              <a:rPr lang="en-GB" dirty="0"/>
              <a:t>To make our model do something, we need to add something to represent objects</a:t>
            </a:r>
          </a:p>
          <a:p>
            <a:endParaRPr lang="en-GB" dirty="0"/>
          </a:p>
          <a:p>
            <a:r>
              <a:rPr lang="en-GB" dirty="0"/>
              <a:t>Then, we can run a model of an object in the debugger, exploring different ways in which its state can change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10/03/2020</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grpSp>
        <p:nvGrpSpPr>
          <p:cNvPr id="24" name="Group 23"/>
          <p:cNvGrpSpPr/>
          <p:nvPr/>
        </p:nvGrpSpPr>
        <p:grpSpPr>
          <a:xfrm>
            <a:off x="8188209" y="1089220"/>
            <a:ext cx="3523791" cy="1863390"/>
            <a:chOff x="7530856" y="2493774"/>
            <a:chExt cx="3523791" cy="1863390"/>
          </a:xfrm>
        </p:grpSpPr>
        <p:sp>
          <p:nvSpPr>
            <p:cNvPr id="8" name="Rectangle 7"/>
            <p:cNvSpPr/>
            <p:nvPr/>
          </p:nvSpPr>
          <p:spPr>
            <a:xfrm>
              <a:off x="10305724" y="3880111"/>
              <a:ext cx="748923" cy="369332"/>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State</a:t>
              </a:r>
            </a:p>
          </p:txBody>
        </p:sp>
        <p:sp>
          <p:nvSpPr>
            <p:cNvPr id="12" name="Rectangle 11"/>
            <p:cNvSpPr/>
            <p:nvPr/>
          </p:nvSpPr>
          <p:spPr>
            <a:xfrm>
              <a:off x="7530856" y="3880111"/>
              <a:ext cx="902812" cy="369332"/>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Object</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4" name="Straight Connector 17"/>
            <p:cNvCxnSpPr>
              <a:stCxn id="12" idx="3"/>
              <a:endCxn id="8" idx="1"/>
            </p:cNvCxnSpPr>
            <p:nvPr/>
          </p:nvCxnSpPr>
          <p:spPr>
            <a:xfrm>
              <a:off x="8433668" y="4064777"/>
              <a:ext cx="1872056" cy="0"/>
            </a:xfrm>
            <a:prstGeom prst="straightConnector1">
              <a:avLst/>
            </a:prstGeom>
            <a:ln w="19050">
              <a:solidFill>
                <a:schemeClr val="tx1"/>
              </a:solidFill>
              <a:headEnd type="none" w="med" len="med"/>
              <a:tailEnd type="arrow"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990942" y="3772389"/>
              <a:ext cx="1314782" cy="58477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Georgia"/>
                  <a:ea typeface="+mn-ea"/>
                  <a:cs typeface="+mn-cs"/>
                </a:rPr>
                <a:t>1</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err="1">
                  <a:ln>
                    <a:noFill/>
                  </a:ln>
                  <a:solidFill>
                    <a:prstClr val="black"/>
                  </a:solidFill>
                  <a:effectLst/>
                  <a:uLnTx/>
                  <a:uFillTx/>
                  <a:latin typeface="Georgia"/>
                  <a:ea typeface="+mn-ea"/>
                  <a:cs typeface="+mn-cs"/>
                </a:rPr>
                <a:t>currentState</a:t>
              </a:r>
              <a:endParaRPr kumimoji="0" lang="en-GB" sz="1600" b="0" i="0" u="none" strike="noStrike" kern="1200" cap="none" spc="0" normalizeH="0" baseline="0" noProof="0" dirty="0">
                <a:ln>
                  <a:noFill/>
                </a:ln>
                <a:solidFill>
                  <a:prstClr val="black"/>
                </a:solidFill>
                <a:effectLst/>
                <a:uLnTx/>
                <a:uFillTx/>
                <a:latin typeface="Georgia"/>
                <a:ea typeface="+mn-ea"/>
                <a:cs typeface="+mn-cs"/>
              </a:endParaRPr>
            </a:p>
          </p:txBody>
        </p:sp>
        <p:sp>
          <p:nvSpPr>
            <p:cNvPr id="20" name="Rectangle 19"/>
            <p:cNvSpPr/>
            <p:nvPr/>
          </p:nvSpPr>
          <p:spPr>
            <a:xfrm>
              <a:off x="7582153" y="2493774"/>
              <a:ext cx="800219" cy="369332"/>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Class</a:t>
              </a:r>
            </a:p>
          </p:txBody>
        </p:sp>
        <p:cxnSp>
          <p:nvCxnSpPr>
            <p:cNvPr id="21" name="Straight Connector 17"/>
            <p:cNvCxnSpPr>
              <a:stCxn id="12" idx="0"/>
              <a:endCxn id="20" idx="2"/>
            </p:cNvCxnSpPr>
            <p:nvPr/>
          </p:nvCxnSpPr>
          <p:spPr>
            <a:xfrm flipV="1">
              <a:off x="7982262" y="2863106"/>
              <a:ext cx="1" cy="1017005"/>
            </a:xfrm>
            <a:prstGeom prst="straightConnector1">
              <a:avLst/>
            </a:prstGeom>
            <a:ln w="19050">
              <a:solidFill>
                <a:schemeClr val="tx1"/>
              </a:solidFill>
              <a:headEnd type="none" w="med" len="med"/>
              <a:tailEnd type="arrow"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817315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Demo: Debugging our model</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1775754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230</Words>
  <Application>Microsoft Office PowerPoint</Application>
  <PresentationFormat>Widescreen</PresentationFormat>
  <Paragraphs>35</Paragraphs>
  <Slides>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Calibri</vt:lpstr>
      <vt:lpstr>Calibri Light</vt:lpstr>
      <vt:lpstr>Georgia</vt:lpstr>
      <vt:lpstr>Impact</vt:lpstr>
      <vt:lpstr>Office Theme</vt:lpstr>
      <vt:lpstr>KCL UPDATE v4 4x3</vt:lpstr>
      <vt:lpstr>Model debugging</vt:lpstr>
      <vt:lpstr>Model debugging</vt:lpstr>
      <vt:lpstr>Demo: Debugging our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debugging</dc:title>
  <dc:creator>Zschaler, Steffen</dc:creator>
  <cp:lastModifiedBy>Zschaler, Steffen</cp:lastModifiedBy>
  <cp:revision>1</cp:revision>
  <dcterms:created xsi:type="dcterms:W3CDTF">2021-02-12T17:10:08Z</dcterms:created>
  <dcterms:modified xsi:type="dcterms:W3CDTF">2021-02-25T15:19:59Z</dcterms:modified>
</cp:coreProperties>
</file>