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ope, Sebastian" initials="CS" lastIdx="1" clrIdx="0">
    <p:extLst>
      <p:ext uri="{19B8F6BF-5375-455C-9EA6-DF929625EA0E}">
        <p15:presenceInfo xmlns:p15="http://schemas.microsoft.com/office/powerpoint/2012/main" userId="S-1-5-21-137024685-2204166116-4157399963-236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5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9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4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F887-4D16-4DCD-B9BF-A1126ED2E054}" type="datetimeFigureOut">
              <a:rPr lang="en-GB" smtClean="0"/>
              <a:t>25/04/2021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8A06-FF97-42D3-921F-2AEF9633B4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2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Selenium Practical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as Junit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Right click on test case</a:t>
            </a:r>
          </a:p>
          <a:p>
            <a:r>
              <a:rPr lang="en-GB" dirty="0" smtClean="0"/>
              <a:t>Run As Junit Test</a:t>
            </a:r>
          </a:p>
          <a:p>
            <a:r>
              <a:rPr lang="en-GB" dirty="0" smtClean="0"/>
              <a:t>The project for this is zipped up on Vital… it’s called </a:t>
            </a:r>
            <a:r>
              <a:rPr lang="en-GB" dirty="0" err="1" smtClean="0"/>
              <a:t>SeleniumTester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131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Selenium is a browser remote control testing tool for web apps</a:t>
            </a:r>
          </a:p>
          <a:p>
            <a:r>
              <a:rPr lang="en-GB" dirty="0" smtClean="0"/>
              <a:t>2 Parts</a:t>
            </a:r>
          </a:p>
          <a:p>
            <a:pPr lvl="1"/>
            <a:r>
              <a:rPr lang="en-GB" dirty="0" smtClean="0"/>
              <a:t>IDE  </a:t>
            </a:r>
          </a:p>
          <a:p>
            <a:pPr lvl="2"/>
            <a:r>
              <a:rPr lang="en-GB" dirty="0" smtClean="0"/>
              <a:t>Allows recording/playing of test cases using Firefox and Chrome</a:t>
            </a:r>
          </a:p>
          <a:p>
            <a:pPr lvl="1"/>
            <a:r>
              <a:rPr lang="en-GB" dirty="0" smtClean="0"/>
              <a:t>API  (3 options)</a:t>
            </a:r>
          </a:p>
          <a:p>
            <a:pPr lvl="2"/>
            <a:r>
              <a:rPr lang="en-GB" dirty="0" smtClean="0"/>
              <a:t>Selenium Remote Control</a:t>
            </a:r>
          </a:p>
          <a:p>
            <a:pPr lvl="2"/>
            <a:r>
              <a:rPr lang="en-GB" dirty="0" smtClean="0"/>
              <a:t>Selenium Web Driver (Browser direct control)</a:t>
            </a:r>
          </a:p>
          <a:p>
            <a:pPr lvl="2"/>
            <a:r>
              <a:rPr lang="en-GB" dirty="0" smtClean="0"/>
              <a:t>Selenium Grid (Controls browser on array of remote machines)</a:t>
            </a:r>
          </a:p>
        </p:txBody>
      </p:sp>
    </p:spTree>
    <p:extLst>
      <p:ext uri="{BB962C8B-B14F-4D97-AF65-F5344CB8AC3E}">
        <p14:creationId xmlns:p14="http://schemas.microsoft.com/office/powerpoint/2010/main" val="30891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driver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Needs API </a:t>
            </a:r>
          </a:p>
          <a:p>
            <a:pPr lvl="1"/>
            <a:r>
              <a:rPr lang="en-GB" dirty="0" smtClean="0"/>
              <a:t>https://www.selenium.dev/downloads/</a:t>
            </a:r>
          </a:p>
          <a:p>
            <a:pPr lvl="1"/>
            <a:r>
              <a:rPr lang="en-GB" dirty="0" smtClean="0"/>
              <a:t>Pick WebDriver Java binding…</a:t>
            </a:r>
          </a:p>
          <a:p>
            <a:pPr lvl="1"/>
            <a:r>
              <a:rPr lang="en-GB" dirty="0" smtClean="0"/>
              <a:t>Download the jar files</a:t>
            </a:r>
          </a:p>
          <a:p>
            <a:pPr lvl="1"/>
            <a:r>
              <a:rPr lang="en-GB" dirty="0" smtClean="0"/>
              <a:t>Create lib directory</a:t>
            </a:r>
          </a:p>
          <a:p>
            <a:r>
              <a:rPr lang="en-GB" dirty="0" smtClean="0"/>
              <a:t>Java SDK</a:t>
            </a:r>
          </a:p>
          <a:p>
            <a:pPr lvl="1"/>
            <a:r>
              <a:rPr lang="en-GB" dirty="0" smtClean="0"/>
              <a:t>Use version 1.8</a:t>
            </a:r>
          </a:p>
          <a:p>
            <a:r>
              <a:rPr lang="en-GB" dirty="0" smtClean="0"/>
              <a:t>Eclipse</a:t>
            </a:r>
          </a:p>
          <a:p>
            <a:pPr lvl="1"/>
            <a:r>
              <a:rPr lang="en-GB" dirty="0" smtClean="0"/>
              <a:t>Version not critical I am currently on Eclipse Photon (for other compatibility reasons)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7362"/>
            <a:ext cx="10515600" cy="1325563"/>
          </a:xfrm>
        </p:spPr>
        <p:txBody>
          <a:bodyPr/>
          <a:lstStyle/>
          <a:p>
            <a:r>
              <a:rPr lang="en-GB" dirty="0" smtClean="0"/>
              <a:t>Setting up class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8341"/>
            <a:ext cx="10515600" cy="4351338"/>
          </a:xfrm>
        </p:spPr>
        <p:txBody>
          <a:bodyPr/>
          <a:lstStyle/>
          <a:p>
            <a:r>
              <a:rPr lang="en-GB" dirty="0" smtClean="0"/>
              <a:t>Right click on Project name, properties, Java build path, Add Jars, Find jars in lib directory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807" y="1543298"/>
            <a:ext cx="95059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Recording your test..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IDE…</a:t>
            </a:r>
          </a:p>
          <a:p>
            <a:r>
              <a:rPr lang="en-GB" dirty="0" smtClean="0"/>
              <a:t>Export as Junit test</a:t>
            </a:r>
          </a:p>
          <a:p>
            <a:r>
              <a:rPr lang="en-GB" dirty="0" smtClean="0"/>
              <a:t>Save in Eclipse</a:t>
            </a:r>
          </a:p>
          <a:p>
            <a:r>
              <a:rPr lang="en-GB" dirty="0" smtClean="0"/>
              <a:t>Run as Junit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0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54" y="1843648"/>
            <a:ext cx="4549028" cy="35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4" y="1373494"/>
            <a:ext cx="6057728" cy="51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5591"/>
            <a:ext cx="10515600" cy="1325563"/>
          </a:xfrm>
        </p:spPr>
        <p:txBody>
          <a:bodyPr/>
          <a:lstStyle/>
          <a:p>
            <a:r>
              <a:rPr lang="en-US" dirty="0" smtClean="0"/>
              <a:t>Exporting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751421"/>
            <a:ext cx="9097286" cy="54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will produce a Junit class which you can add to </a:t>
            </a:r>
            <a:r>
              <a:rPr lang="en-US" dirty="0" err="1" smtClean="0"/>
              <a:t>yo</a:t>
            </a:r>
            <a:r>
              <a:rPr lang="en-GB" dirty="0" err="1" smtClean="0"/>
              <a:t>ur</a:t>
            </a:r>
            <a:r>
              <a:rPr lang="en-GB" dirty="0" smtClean="0"/>
              <a:t> Eclipse project..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have to tell the set up routine where to find the Chrome Driver, this is the software that sits between your code and the actual browser.</a:t>
            </a:r>
          </a:p>
          <a:p>
            <a:r>
              <a:rPr lang="en-GB" dirty="0" smtClean="0"/>
              <a:t>Add this line in…</a:t>
            </a:r>
          </a:p>
          <a:p>
            <a:pPr marL="0" indent="0">
              <a:buNone/>
            </a:pPr>
            <a:r>
              <a:rPr lang="en-GB" dirty="0" smtClean="0"/>
              <a:t>public void </a:t>
            </a:r>
            <a:r>
              <a:rPr lang="en-GB" dirty="0" err="1" smtClean="0"/>
              <a:t>setUp</a:t>
            </a:r>
            <a:r>
              <a:rPr lang="en-GB" dirty="0" smtClean="0"/>
              <a:t>() {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System.setProperty</a:t>
            </a:r>
            <a:r>
              <a:rPr lang="en-GB" dirty="0" smtClean="0"/>
              <a:t>("</a:t>
            </a:r>
            <a:r>
              <a:rPr lang="en-GB" dirty="0" err="1" smtClean="0"/>
              <a:t>webdriver.chrome.driver</a:t>
            </a:r>
            <a:r>
              <a:rPr lang="en-GB" dirty="0" smtClean="0"/>
              <a:t>", "C:\\comp220_1920\\chromedriver_win32\\chromedriver.exe");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36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Selenium Practical</vt:lpstr>
      <vt:lpstr>Review</vt:lpstr>
      <vt:lpstr>Web driver</vt:lpstr>
      <vt:lpstr>Setting up class path</vt:lpstr>
      <vt:lpstr>Recording your test..</vt:lpstr>
      <vt:lpstr>Exporting</vt:lpstr>
      <vt:lpstr>Exporting</vt:lpstr>
      <vt:lpstr>Exporting</vt:lpstr>
      <vt:lpstr>This will produce a Junit class which you can add to your Eclipse project.. </vt:lpstr>
      <vt:lpstr>Running as Junit test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Coope, Sebastian</dc:creator>
  <cp:lastModifiedBy>Coope, Sebastian</cp:lastModifiedBy>
  <cp:revision>23</cp:revision>
  <dcterms:created xsi:type="dcterms:W3CDTF">2020-03-25T13:23:49Z</dcterms:created>
  <dcterms:modified xsi:type="dcterms:W3CDTF">2021-04-25T14:59:28Z</dcterms:modified>
</cp:coreProperties>
</file>