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88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6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64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7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63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1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82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8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7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01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5FDF-BED2-48EB-9A66-447C349834A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F8FAE-ECE1-41A6-8FAB-D5EFE1FC8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solidFill>
                  <a:schemeClr val="tx2"/>
                </a:solidFill>
              </a:rPr>
              <a:t>Composite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604500" y="636270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João Balbino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69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 </a:t>
            </a:r>
            <a:r>
              <a:rPr lang="pt-BR" sz="2800" dirty="0" err="1" smtClean="0"/>
              <a:t>Composite</a:t>
            </a:r>
            <a:r>
              <a:rPr lang="pt-BR" sz="2800" dirty="0" smtClean="0"/>
              <a:t> (Objeto Composto) é um padrão de projeto que permite que um objeto seja constituído de outros objetos semelhantes a ele formando uma hierarquia.</a:t>
            </a:r>
          </a:p>
          <a:p>
            <a:r>
              <a:rPr lang="pt-BR" sz="2800" dirty="0" smtClean="0"/>
              <a:t>Utilizando o padrão </a:t>
            </a:r>
            <a:r>
              <a:rPr lang="pt-BR" sz="2800" dirty="0" err="1" smtClean="0"/>
              <a:t>Composite</a:t>
            </a:r>
            <a:r>
              <a:rPr lang="pt-BR" sz="2800" dirty="0" smtClean="0"/>
              <a:t> é simples criar uma hierarquia de objetos semelhantes. Semelhantes, significa aqui, objetos que implementam uma interface comum. O padrão simplifica o tratamento de cada elemento de hierarquia ao tratar a todos como implementações da mesma interface.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524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Imagine que você está fazendo um sistema de gerenciamento de arquivos. Como você já sabe é possível criar arquivos concretos (vídeos, textos, imagens, </a:t>
            </a:r>
            <a:r>
              <a:rPr lang="pt-BR" sz="2600" dirty="0" err="1" smtClean="0"/>
              <a:t>etc</a:t>
            </a:r>
            <a:r>
              <a:rPr lang="pt-BR" sz="2600" dirty="0" smtClean="0"/>
              <a:t>) e arquivos pastas, que armazenam outros arquivos. O problema é o mesmo, como fazer um design que atenda estes requerimentos ?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42664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Podemos criar uma classe que representa arquivos que são pastas, estas pastas teriam uma lista de arquivos concretos e uma lista de arquivos de pastas. Então poderíamos adicionar pastas e arquivos em uma pasta e, a partir dela navegar pelas suas pastas e seus arquivos.</a:t>
            </a:r>
            <a:endParaRPr lang="pt-BR" sz="2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52" y="4719637"/>
            <a:ext cx="4384232" cy="20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25593"/>
            <a:ext cx="8596668" cy="3880773"/>
          </a:xfrm>
        </p:spPr>
        <p:txBody>
          <a:bodyPr/>
          <a:lstStyle/>
          <a:p>
            <a:r>
              <a:rPr lang="pt-BR" sz="2600" dirty="0"/>
              <a:t>O problema com este design é a interface que esta classe deverá ter. Como são duas listas diferentes, precisaríamos de métodos específicos para tratar cada uma </a:t>
            </a:r>
            <a:r>
              <a:rPr lang="pt-BR" sz="2600" dirty="0" smtClean="0"/>
              <a:t>delas, </a:t>
            </a:r>
            <a:r>
              <a:rPr lang="pt-BR" sz="2600" dirty="0"/>
              <a:t>ou seja, um método para inserir arquivos e outro para inserir pastas, um método para excluir pastas e outro para excluir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5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Sempre que quisermos inserir uma funcionalidade no gerenciador precisaremos criar a mesma funcionalidade para arquivos e pastas. Além disso, sempre que quisermos percorrer uma pasta será necessário percorrer as duas listas, mesmo que vazias.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399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Se utilizarmos uma classe base Arquivo para todos os arquivos, precisaríamos apenas de uma lista e de um conjunto de funções.</a:t>
            </a:r>
            <a:endParaRPr lang="pt-BR" sz="2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809737"/>
            <a:ext cx="4708968" cy="23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702" y="419100"/>
            <a:ext cx="8596668" cy="3880773"/>
          </a:xfrm>
        </p:spPr>
        <p:txBody>
          <a:bodyPr>
            <a:normAutofit/>
          </a:bodyPr>
          <a:lstStyle/>
          <a:p>
            <a:r>
              <a:rPr lang="pt-BR" sz="2600" dirty="0" smtClean="0"/>
              <a:t>A ideia do </a:t>
            </a:r>
            <a:r>
              <a:rPr lang="pt-BR" sz="2600" dirty="0" err="1" smtClean="0"/>
              <a:t>Composite</a:t>
            </a:r>
            <a:r>
              <a:rPr lang="pt-BR" sz="2600" dirty="0" smtClean="0"/>
              <a:t> é criar uma classe base que contém toda a interface necessária para todos os elementos e criar um elemento especial que agrega outros elementos.</a:t>
            </a:r>
            <a:r>
              <a:rPr lang="pt-BR" sz="2600" dirty="0"/>
              <a:t> A classe base Arquivo implementa todos os métodos necessários para arquivos e pastas, no entanto considera como implementação padrão a do arquivo, ou seja, caso o usuário tente inserir um arquivo em outro arquivo uma exceção será disparada.</a:t>
            </a:r>
            <a:endParaRPr lang="pt-BR" sz="2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31" y="3759200"/>
            <a:ext cx="4619068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4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8057</TotalTime>
  <Words>375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Padrões de Projeto</vt:lpstr>
      <vt:lpstr>Apresentação</vt:lpstr>
      <vt:lpstr>Problema</vt:lpstr>
      <vt:lpstr>Solução</vt:lpstr>
      <vt:lpstr>Solução</vt:lpstr>
      <vt:lpstr>Solução</vt:lpstr>
      <vt:lpstr>Solução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dc:creator>Joao Balbino dos Santos Neto</dc:creator>
  <cp:lastModifiedBy>Joao Balbino dos Santos Neto</cp:lastModifiedBy>
  <cp:revision>19</cp:revision>
  <dcterms:created xsi:type="dcterms:W3CDTF">2019-11-20T00:25:45Z</dcterms:created>
  <dcterms:modified xsi:type="dcterms:W3CDTF">2019-11-25T14:43:44Z</dcterms:modified>
</cp:coreProperties>
</file>