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460F-3154-49D0-B4F2-B66CF170F5A4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E307-8080-4BDF-A2C8-63D42F3E127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460F-3154-49D0-B4F2-B66CF170F5A4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E307-8080-4BDF-A2C8-63D42F3E127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460F-3154-49D0-B4F2-B66CF170F5A4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E307-8080-4BDF-A2C8-63D42F3E127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460F-3154-49D0-B4F2-B66CF170F5A4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E307-8080-4BDF-A2C8-63D42F3E127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460F-3154-49D0-B4F2-B66CF170F5A4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E307-8080-4BDF-A2C8-63D42F3E127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460F-3154-49D0-B4F2-B66CF170F5A4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E307-8080-4BDF-A2C8-63D42F3E127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460F-3154-49D0-B4F2-B66CF170F5A4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E307-8080-4BDF-A2C8-63D42F3E127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460F-3154-49D0-B4F2-B66CF170F5A4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E307-8080-4BDF-A2C8-63D42F3E127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460F-3154-49D0-B4F2-B66CF170F5A4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E307-8080-4BDF-A2C8-63D42F3E127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460F-3154-49D0-B4F2-B66CF170F5A4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BBE307-8080-4BDF-A2C8-63D42F3E127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460F-3154-49D0-B4F2-B66CF170F5A4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E307-8080-4BDF-A2C8-63D42F3E127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D25460F-3154-49D0-B4F2-B66CF170F5A4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8BBE307-8080-4BDF-A2C8-63D42F3E127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itchFamily="34" charset="0"/>
              </a:rPr>
              <a:t>PADRÕES DE PROJETO</a:t>
            </a:r>
            <a:r>
              <a:rPr lang="pt-B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itchFamily="34" charset="0"/>
              </a:rPr>
              <a:t>: </a:t>
            </a:r>
            <a:r>
              <a:rPr lang="pt-BR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itchFamily="34" charset="0"/>
              </a:rPr>
              <a:t>MEMENTO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59832" y="5157192"/>
            <a:ext cx="5904656" cy="1008112"/>
          </a:xfrm>
        </p:spPr>
        <p:txBody>
          <a:bodyPr>
            <a:normAutofit/>
          </a:bodyPr>
          <a:lstStyle/>
          <a:p>
            <a:pPr algn="l"/>
            <a:r>
              <a:rPr lang="pt-B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itchFamily="34" charset="0"/>
              </a:rPr>
              <a:t>Aluno: Victor Henrique Amaral do Nascimento</a:t>
            </a:r>
          </a:p>
          <a:p>
            <a:pPr algn="l"/>
            <a:r>
              <a:rPr lang="pt-B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itchFamily="34" charset="0"/>
              </a:rPr>
              <a:t>Matrícula: 20182007030</a:t>
            </a:r>
          </a:p>
          <a:p>
            <a:pPr algn="l"/>
            <a:r>
              <a:rPr lang="pt-B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 Cond" pitchFamily="34" charset="0"/>
              </a:rPr>
              <a:t>Docente: Alana Morais</a:t>
            </a:r>
          </a:p>
        </p:txBody>
      </p:sp>
    </p:spTree>
    <p:extLst>
      <p:ext uri="{BB962C8B-B14F-4D97-AF65-F5344CB8AC3E}">
        <p14:creationId xmlns:p14="http://schemas.microsoft.com/office/powerpoint/2010/main" val="146196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/>
              <a:t>O QUE É O MEMENTO?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84556"/>
          </a:xfrm>
        </p:spPr>
        <p:txBody>
          <a:bodyPr>
            <a:normAutofit lnSpcReduction="10000"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pt-BR" b="0" dirty="0"/>
              <a:t>Memento é um padrão de projeto que permite armazenar o estado interno de um objeto em um determinado momento, para que seja possível </a:t>
            </a:r>
            <a:r>
              <a:rPr lang="pt-BR" b="0" u="sng" dirty="0"/>
              <a:t>retorná-lo</a:t>
            </a:r>
            <a:r>
              <a:rPr lang="pt-BR" b="0" dirty="0"/>
              <a:t> a este estado, caso necessário.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endParaRPr lang="pt-BR" b="0" dirty="0"/>
          </a:p>
          <a:p>
            <a:pPr lvl="2" algn="just" fontAlgn="base"/>
            <a:r>
              <a:rPr lang="pt-BR" b="0" dirty="0"/>
              <a:t>Três objetos estão envolvidos na implementação do padrão Memento:</a:t>
            </a:r>
          </a:p>
          <a:p>
            <a:pPr lvl="3" algn="just" fontAlgn="base">
              <a:buFont typeface="Arial" pitchFamily="34" charset="0"/>
              <a:buChar char="•"/>
            </a:pPr>
            <a:r>
              <a:rPr lang="pt-BR" b="0" dirty="0"/>
              <a:t> </a:t>
            </a:r>
            <a:r>
              <a:rPr lang="pt-BR" b="0" u="sng" dirty="0"/>
              <a:t>Originador</a:t>
            </a:r>
            <a:r>
              <a:rPr lang="pt-BR" b="0" dirty="0"/>
              <a:t> é o objeto cujo estado se deseja capturar.</a:t>
            </a:r>
          </a:p>
          <a:p>
            <a:pPr lvl="3" algn="just" fontAlgn="base">
              <a:buFont typeface="Arial" pitchFamily="34" charset="0"/>
              <a:buChar char="•"/>
            </a:pPr>
            <a:r>
              <a:rPr lang="pt-BR" b="0" dirty="0"/>
              <a:t> </a:t>
            </a:r>
            <a:r>
              <a:rPr lang="pt-BR" b="0" u="sng" dirty="0"/>
              <a:t>Memento</a:t>
            </a:r>
            <a:r>
              <a:rPr lang="pt-BR" b="0" dirty="0"/>
              <a:t> é o objeto definido dentro da classe</a:t>
            </a:r>
            <a:r>
              <a:rPr lang="pt-BR" dirty="0"/>
              <a:t> </a:t>
            </a:r>
            <a:r>
              <a:rPr lang="pt-BR" b="0" dirty="0"/>
              <a:t>Originador, com modificador de acesso privado, cujo estado do objeto</a:t>
            </a:r>
            <a:r>
              <a:rPr lang="pt-BR" dirty="0"/>
              <a:t> </a:t>
            </a:r>
            <a:r>
              <a:rPr lang="pt-BR" b="0" dirty="0"/>
              <a:t>originador será armazenado.</a:t>
            </a:r>
          </a:p>
          <a:p>
            <a:pPr lvl="3" algn="just" fontAlgn="base">
              <a:buFont typeface="Arial" pitchFamily="34" charset="0"/>
              <a:buChar char="•"/>
            </a:pPr>
            <a:r>
              <a:rPr lang="pt-BR" b="0" dirty="0"/>
              <a:t> </a:t>
            </a:r>
            <a:r>
              <a:rPr lang="pt-BR" b="0" u="sng" dirty="0"/>
              <a:t>Cliente</a:t>
            </a:r>
            <a:r>
              <a:rPr lang="pt-BR" b="0" dirty="0"/>
              <a:t> é o objeto que acessará o originador, e deseja</a:t>
            </a:r>
            <a:r>
              <a:rPr lang="pt-BR" dirty="0"/>
              <a:t> </a:t>
            </a:r>
            <a:r>
              <a:rPr lang="pt-BR" b="0" dirty="0"/>
              <a:t>desfazer qualquer mudança efetuada, caso necessário.</a:t>
            </a:r>
          </a:p>
          <a:p>
            <a:pPr marL="466344" lvl="3" indent="0" fontAlgn="base">
              <a:buNone/>
            </a:pPr>
            <a:endParaRPr lang="pt-BR" dirty="0"/>
          </a:p>
          <a:p>
            <a:pPr marL="466344" lvl="3" indent="0" algn="just" fontAlgn="base">
              <a:buNone/>
            </a:pPr>
            <a:r>
              <a:rPr lang="pt-BR" dirty="0" err="1"/>
              <a:t>Obs</a:t>
            </a:r>
            <a:r>
              <a:rPr lang="pt-BR" dirty="0"/>
              <a:t>: Outra figura importante é o </a:t>
            </a:r>
            <a:r>
              <a:rPr lang="pt-BR" u="sng" dirty="0" err="1"/>
              <a:t>Caretaker</a:t>
            </a:r>
            <a:r>
              <a:rPr lang="pt-BR" dirty="0"/>
              <a:t>, o qual vai guardar todos os Memento, permitindo que eles sejam restaurados. A partir do </a:t>
            </a:r>
            <a:r>
              <a:rPr lang="pt-BR" dirty="0" err="1"/>
              <a:t>Caretaker</a:t>
            </a:r>
            <a:r>
              <a:rPr lang="pt-BR" dirty="0"/>
              <a:t> é possível armazenar e recuperar um estado. </a:t>
            </a:r>
            <a:endParaRPr lang="pt-BR" b="0" dirty="0"/>
          </a:p>
          <a:p>
            <a:pPr marL="285750" indent="-285750" algn="just">
              <a:lnSpc>
                <a:spcPct val="200000"/>
              </a:lnSpc>
              <a:buFont typeface="Wingdings" pitchFamily="2" charset="2"/>
              <a:buChar char="§"/>
            </a:pP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391306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4685144" cy="3712464"/>
          </a:xfrm>
        </p:spPr>
        <p:txBody>
          <a:bodyPr>
            <a:normAutofit fontScale="85000" lnSpcReduction="10000"/>
          </a:bodyPr>
          <a:lstStyle/>
          <a:p>
            <a:pPr marL="285750" indent="-285750"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000" b="0" dirty="0"/>
              <a:t>O problema desta implementação está em como recuperar os estados sem ferir o encapsulamento da classe? </a:t>
            </a:r>
          </a:p>
          <a:p>
            <a:pPr marL="285750" indent="-285750"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2000" b="0" dirty="0"/>
              <a:t>Pois, ao restaurar o objeto precisaríamos de, no mínimo, </a:t>
            </a:r>
            <a:r>
              <a:rPr lang="pt-BR" sz="2000" b="0" u="sng" dirty="0" err="1"/>
              <a:t>getters</a:t>
            </a:r>
            <a:r>
              <a:rPr lang="pt-BR" sz="2000" b="0" dirty="0"/>
              <a:t> para acessar as informações do objeto e poder copiá-las para o objeto a ser restaurado.</a:t>
            </a:r>
            <a:endParaRPr lang="pt-BR" sz="1900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556792"/>
            <a:ext cx="1728192" cy="2311073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/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288200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27584" y="1052736"/>
            <a:ext cx="4824536" cy="371246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pt-BR" sz="1400" b="0" dirty="0"/>
              <a:t>O  padrão Memento oferece uma maneira simples de evitar o problema da quebra de encapsulamento e manter o controle das alterações feitas em um objeto. A intenção é:</a:t>
            </a:r>
          </a:p>
          <a:p>
            <a:pPr marL="536575" indent="0"/>
            <a:r>
              <a:rPr lang="pt-BR" sz="1200" b="0" i="1" dirty="0"/>
              <a:t>“Sem violar o encapsulamento, capturar e </a:t>
            </a:r>
            <a:r>
              <a:rPr lang="pt-BR" sz="1200" b="0" i="1" dirty="0" err="1"/>
              <a:t>externalizar</a:t>
            </a:r>
            <a:r>
              <a:rPr lang="pt-BR" sz="1200" b="0" i="1" dirty="0"/>
              <a:t> um estado interno de um objeto, de maneira que o objeto possa ser restaurado para esse estado mais tarde.” (GAMMA, Erich)</a:t>
            </a:r>
          </a:p>
          <a:p>
            <a:pPr marL="536575" indent="0"/>
            <a:endParaRPr lang="pt-BR" sz="1200" b="0" i="1" dirty="0"/>
          </a:p>
          <a:p>
            <a:pPr marL="434975" indent="-171450">
              <a:buFont typeface="Wingdings" pitchFamily="2" charset="2"/>
              <a:buChar char="§"/>
            </a:pPr>
            <a:r>
              <a:rPr lang="pt-BR" sz="1400" b="0" dirty="0"/>
              <a:t>Ela simplesmente mantém a </a:t>
            </a:r>
            <a:r>
              <a:rPr lang="pt-BR" sz="1400" b="0" u="sng" dirty="0" err="1"/>
              <a:t>String</a:t>
            </a:r>
            <a:r>
              <a:rPr lang="pt-BR" sz="1400" b="0" dirty="0"/>
              <a:t> que representa o texto e oferece um </a:t>
            </a:r>
            <a:r>
              <a:rPr lang="pt-BR" sz="1400" b="0" u="sng" dirty="0" err="1"/>
              <a:t>getter</a:t>
            </a:r>
            <a:r>
              <a:rPr lang="pt-BR" sz="1400" b="0" dirty="0"/>
              <a:t> para esta </a:t>
            </a:r>
            <a:r>
              <a:rPr lang="pt-BR" sz="1400" b="0" u="sng" dirty="0" err="1"/>
              <a:t>String</a:t>
            </a:r>
            <a:r>
              <a:rPr lang="pt-BR" sz="1400" b="0" u="sng" dirty="0"/>
              <a:t>,</a:t>
            </a:r>
            <a:r>
              <a:rPr lang="pt-BR" sz="1400" b="0" dirty="0"/>
              <a:t> permitindo que ela seja recuperada mais tarde.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556792"/>
            <a:ext cx="1584176" cy="2265136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dirty="0"/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310046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consequências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22960" y="1100628"/>
            <a:ext cx="5189200" cy="3579849"/>
          </a:xfrm>
        </p:spPr>
        <p:txBody>
          <a:bodyPr>
            <a:normAutofit fontScale="92500" lnSpcReduction="20000"/>
          </a:bodyPr>
          <a:lstStyle/>
          <a:p>
            <a:pPr marL="285750" indent="-285750"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pt-BR" b="0" dirty="0"/>
              <a:t>Com este padrão pode-se armazenar o estado interno de um objeto em um determinando momento, para que seja possível retorná-lo a este estado, sem que isso cause problemas com o encapsulamento.</a:t>
            </a:r>
          </a:p>
          <a:p>
            <a:pPr marL="285750" indent="-285750"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pt-BR" b="0" dirty="0"/>
              <a:t>O problema do Memento é que por ele sempre estar guardando o estado do objeto, ele pode guardar objetos demais e de maneira desnecessária e assim utilizando muito da memória da máquina.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268760"/>
            <a:ext cx="1080120" cy="268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63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Ângulos">
  <a:themeElements>
    <a:clrScheme name="Â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Â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Â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26</TotalTime>
  <Words>365</Words>
  <Application>Microsoft Office PowerPoint</Application>
  <PresentationFormat>Apresentação na tela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Franklin Gothic Book</vt:lpstr>
      <vt:lpstr>Franklin Gothic Medium</vt:lpstr>
      <vt:lpstr>Franklin Gothic Medium Cond</vt:lpstr>
      <vt:lpstr>Wingdings</vt:lpstr>
      <vt:lpstr>Ângulos</vt:lpstr>
      <vt:lpstr>PADRÕES DE PROJETO: MEMENTO</vt:lpstr>
      <vt:lpstr>O QUE É O MEMENTO?</vt:lpstr>
      <vt:lpstr>PROBLEMA</vt:lpstr>
      <vt:lpstr>SOLUÇÃO</vt:lpstr>
      <vt:lpstr>consequências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PROJETO: MEMENTO</dc:title>
  <dc:creator>Nort Frut</dc:creator>
  <cp:lastModifiedBy>victor h.</cp:lastModifiedBy>
  <cp:revision>4</cp:revision>
  <dcterms:created xsi:type="dcterms:W3CDTF">2019-11-21T15:11:22Z</dcterms:created>
  <dcterms:modified xsi:type="dcterms:W3CDTF">2019-11-25T14:45:48Z</dcterms:modified>
</cp:coreProperties>
</file>