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3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5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8FEB-599B-41BE-9BE1-55D0CF7475B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978F-0FCF-4A1D-918D-FDE01B70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Student[] st = new Student[5];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83844"/>
              </p:ext>
            </p:extLst>
          </p:nvPr>
        </p:nvGraphicFramePr>
        <p:xfrm>
          <a:off x="971600" y="1340768"/>
          <a:ext cx="609600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9016" y="270892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for(int i = 0 ; i &lt; 5 ; i++){</a:t>
            </a:r>
          </a:p>
          <a:p>
            <a:r>
              <a:rPr lang="en-US" altLang="ko-KR" dirty="0" smtClean="0"/>
              <a:t>	st[i] = new Student();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218236"/>
            <a:ext cx="1487490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</a:t>
            </a:r>
            <a:r>
              <a:rPr lang="en-US" altLang="ko-KR" sz="1600" dirty="0" smtClean="0"/>
              <a:t>ew Student()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39078" y="4218236"/>
            <a:ext cx="1487490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</a:t>
            </a:r>
            <a:r>
              <a:rPr lang="en-US" altLang="ko-KR" sz="1600" dirty="0" smtClean="0"/>
              <a:t>ew Student()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52640" y="4221088"/>
            <a:ext cx="1487490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</a:t>
            </a:r>
            <a:r>
              <a:rPr lang="en-US" altLang="ko-KR" sz="1600" dirty="0" smtClean="0"/>
              <a:t>ew Student()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36096" y="4218236"/>
            <a:ext cx="1487490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</a:t>
            </a:r>
            <a:r>
              <a:rPr lang="en-US" altLang="ko-KR" sz="1600" dirty="0" smtClean="0"/>
              <a:t>ew Student()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92722" y="4221088"/>
            <a:ext cx="1487490" cy="504056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</a:t>
            </a:r>
            <a:r>
              <a:rPr lang="en-US" altLang="ko-KR" sz="1600" dirty="0" smtClean="0"/>
              <a:t>ew Student()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559" y="3796658"/>
            <a:ext cx="671979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30264" y="3796658"/>
            <a:ext cx="671979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9763" y="3789040"/>
            <a:ext cx="671979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3789040"/>
            <a:ext cx="671979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2722" y="3789040"/>
            <a:ext cx="671979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0x15</a:t>
            </a:r>
            <a:endParaRPr lang="ko-KR" altLang="en-US" dirty="0"/>
          </a:p>
        </p:txBody>
      </p:sp>
      <p:cxnSp>
        <p:nvCxnSpPr>
          <p:cNvPr id="19" name="구부러진 연결선 18"/>
          <p:cNvCxnSpPr>
            <a:stCxn id="13" idx="1"/>
          </p:cNvCxnSpPr>
          <p:nvPr/>
        </p:nvCxnSpPr>
        <p:spPr>
          <a:xfrm rot="10800000" flipH="1">
            <a:off x="611558" y="1628800"/>
            <a:ext cx="864097" cy="2352524"/>
          </a:xfrm>
          <a:prstGeom prst="curvedConnector4">
            <a:avLst>
              <a:gd name="adj1" fmla="val -47619"/>
              <a:gd name="adj2" fmla="val 101603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5400000" flipH="1" flipV="1">
            <a:off x="1446320" y="2676726"/>
            <a:ext cx="223986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5" idx="0"/>
          </p:cNvCxnSpPr>
          <p:nvPr/>
        </p:nvCxnSpPr>
        <p:spPr>
          <a:xfrm rot="16200000" flipV="1">
            <a:off x="3066729" y="2630015"/>
            <a:ext cx="2160240" cy="157809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6" idx="0"/>
          </p:cNvCxnSpPr>
          <p:nvPr/>
        </p:nvCxnSpPr>
        <p:spPr>
          <a:xfrm rot="16200000" flipV="1">
            <a:off x="4379958" y="2396911"/>
            <a:ext cx="2160240" cy="624017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17" idx="0"/>
          </p:cNvCxnSpPr>
          <p:nvPr/>
        </p:nvCxnSpPr>
        <p:spPr>
          <a:xfrm rot="16200000" flipV="1">
            <a:off x="5892345" y="2252673"/>
            <a:ext cx="2160240" cy="912494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614" y="4717526"/>
            <a:ext cx="1247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name, id,</a:t>
            </a:r>
          </a:p>
          <a:p>
            <a:r>
              <a:rPr lang="en-US" altLang="ko-KR" sz="1400" dirty="0" smtClean="0"/>
              <a:t>mail, tel, gen</a:t>
            </a:r>
          </a:p>
          <a:p>
            <a:r>
              <a:rPr lang="en-US" altLang="ko-KR" sz="1400" dirty="0" smtClean="0"/>
              <a:t>toString()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78450" y="4869926"/>
            <a:ext cx="1247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name, id,</a:t>
            </a:r>
          </a:p>
          <a:p>
            <a:r>
              <a:rPr lang="en-US" altLang="ko-KR" sz="1400" dirty="0" smtClean="0"/>
              <a:t>mail, tel, gen</a:t>
            </a:r>
          </a:p>
          <a:p>
            <a:r>
              <a:rPr lang="en-US" altLang="ko-KR" sz="1400" dirty="0" smtClean="0"/>
              <a:t>toString()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9763" y="4869926"/>
            <a:ext cx="1247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name, id,</a:t>
            </a:r>
          </a:p>
          <a:p>
            <a:r>
              <a:rPr lang="en-US" altLang="ko-KR" sz="1400" dirty="0" smtClean="0"/>
              <a:t>mail, tel, gen</a:t>
            </a:r>
          </a:p>
          <a:p>
            <a:r>
              <a:rPr lang="en-US" altLang="ko-KR" sz="1400" dirty="0" smtClean="0"/>
              <a:t>toString()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60075" y="4869926"/>
            <a:ext cx="1247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name, id,</a:t>
            </a:r>
          </a:p>
          <a:p>
            <a:r>
              <a:rPr lang="en-US" altLang="ko-KR" sz="1400" dirty="0" smtClean="0"/>
              <a:t>mail, tel, gen</a:t>
            </a:r>
          </a:p>
          <a:p>
            <a:r>
              <a:rPr lang="en-US" altLang="ko-KR" sz="1400" dirty="0" smtClean="0"/>
              <a:t>toString()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92722" y="4869926"/>
            <a:ext cx="1247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name, id,</a:t>
            </a:r>
          </a:p>
          <a:p>
            <a:r>
              <a:rPr lang="en-US" altLang="ko-KR" sz="1400" dirty="0" smtClean="0"/>
              <a:t>mail, tel, gen</a:t>
            </a:r>
          </a:p>
          <a:p>
            <a:r>
              <a:rPr lang="en-US" altLang="ko-KR" sz="1400" dirty="0" smtClean="0"/>
              <a:t>toString()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317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93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class02</dc:creator>
  <cp:lastModifiedBy>class02</cp:lastModifiedBy>
  <cp:revision>4</cp:revision>
  <dcterms:created xsi:type="dcterms:W3CDTF">2021-03-03T01:47:25Z</dcterms:created>
  <dcterms:modified xsi:type="dcterms:W3CDTF">2021-03-03T04:37:48Z</dcterms:modified>
</cp:coreProperties>
</file>