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FBC"/>
    <a:srgbClr val="B3EBFF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4CB-F34E-4BE7-B50F-F344955CB1B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EAC-994E-4F12-9265-13F382349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1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4CB-F34E-4BE7-B50F-F344955CB1B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EAC-994E-4F12-9265-13F382349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4CB-F34E-4BE7-B50F-F344955CB1B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EAC-994E-4F12-9265-13F382349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4CB-F34E-4BE7-B50F-F344955CB1B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EAC-994E-4F12-9265-13F382349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07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4CB-F34E-4BE7-B50F-F344955CB1B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EAC-994E-4F12-9265-13F382349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7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4CB-F34E-4BE7-B50F-F344955CB1B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EAC-994E-4F12-9265-13F382349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1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4CB-F34E-4BE7-B50F-F344955CB1B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EAC-994E-4F12-9265-13F382349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4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4CB-F34E-4BE7-B50F-F344955CB1B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EAC-994E-4F12-9265-13F382349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3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4CB-F34E-4BE7-B50F-F344955CB1B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EAC-994E-4F12-9265-13F382349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4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4CB-F34E-4BE7-B50F-F344955CB1B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EAC-994E-4F12-9265-13F382349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4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4CB-F34E-4BE7-B50F-F344955CB1B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EAC-994E-4F12-9265-13F382349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0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C14CB-F34E-4BE7-B50F-F344955CB1B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3EAC-994E-4F12-9265-13F382349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9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55576" y="548680"/>
            <a:ext cx="3168352" cy="50405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124744"/>
            <a:ext cx="3168352" cy="2160240"/>
          </a:xfrm>
          <a:prstGeom prst="rect">
            <a:avLst/>
          </a:prstGeom>
          <a:solidFill>
            <a:srgbClr val="FFEAA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80112" y="548680"/>
            <a:ext cx="2736304" cy="504056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Literal Pool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80112" y="1124744"/>
            <a:ext cx="2736304" cy="2160240"/>
          </a:xfrm>
          <a:prstGeom prst="rect">
            <a:avLst/>
          </a:prstGeom>
          <a:solidFill>
            <a:srgbClr val="B3EB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3645024"/>
            <a:ext cx="7560840" cy="50405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Heap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755576" y="4221088"/>
            <a:ext cx="7560840" cy="2160240"/>
          </a:xfrm>
          <a:prstGeom prst="rect">
            <a:avLst/>
          </a:prstGeom>
          <a:solidFill>
            <a:srgbClr val="85FFB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7406" y="292876"/>
            <a:ext cx="17438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String str1 = </a:t>
            </a:r>
            <a:br>
              <a:rPr lang="en-US" altLang="ko-KR" sz="1200" dirty="0" smtClean="0"/>
            </a:br>
            <a:r>
              <a:rPr lang="en-US" altLang="ko-KR" sz="1200" dirty="0" smtClean="0"/>
              <a:t>     “</a:t>
            </a:r>
            <a:r>
              <a:rPr lang="ko-KR" altLang="en-US" sz="1200" dirty="0" smtClean="0"/>
              <a:t>홍길동</a:t>
            </a:r>
            <a:r>
              <a:rPr lang="en-US" altLang="ko-KR" sz="1200" dirty="0" smtClean="0"/>
              <a:t>”;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String str2 =</a:t>
            </a:r>
            <a:br>
              <a:rPr lang="en-US" altLang="ko-KR" sz="1200" dirty="0" smtClean="0"/>
            </a:br>
            <a:r>
              <a:rPr lang="en-US" altLang="ko-KR" sz="1200" dirty="0" smtClean="0"/>
              <a:t>  new String(“</a:t>
            </a:r>
            <a:r>
              <a:rPr lang="ko-KR" altLang="en-US" sz="1200" dirty="0" smtClean="0"/>
              <a:t>홍길동</a:t>
            </a:r>
            <a:r>
              <a:rPr lang="en-US" altLang="ko-KR" sz="1200" dirty="0" smtClean="0"/>
              <a:t>”);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/>
              <a:t>String </a:t>
            </a:r>
            <a:r>
              <a:rPr lang="en-US" altLang="ko-KR" sz="1200" dirty="0" smtClean="0"/>
              <a:t>str3 </a:t>
            </a:r>
            <a:r>
              <a:rPr lang="en-US" altLang="ko-KR" sz="1200" dirty="0"/>
              <a:t>= </a:t>
            </a:r>
            <a:br>
              <a:rPr lang="en-US" altLang="ko-KR" sz="1200" dirty="0"/>
            </a:br>
            <a:r>
              <a:rPr lang="en-US" altLang="ko-KR" sz="1200" dirty="0"/>
              <a:t>     “</a:t>
            </a:r>
            <a:r>
              <a:rPr lang="ko-KR" altLang="en-US" sz="1200" dirty="0"/>
              <a:t>홍길동</a:t>
            </a:r>
            <a:r>
              <a:rPr lang="en-US" altLang="ko-KR" sz="1200" dirty="0"/>
              <a:t>”;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1308539"/>
            <a:ext cx="1008112" cy="5362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Str1 : 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96136" y="1316529"/>
            <a:ext cx="1008112" cy="5362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“</a:t>
            </a:r>
            <a:r>
              <a:rPr lang="ko-KR" altLang="en-US" sz="1200" dirty="0" smtClean="0">
                <a:solidFill>
                  <a:schemeClr val="tx1"/>
                </a:solidFill>
              </a:rPr>
              <a:t>홍길동</a:t>
            </a:r>
            <a:r>
              <a:rPr lang="en-US" altLang="ko-KR" sz="1200" dirty="0" smtClean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/>
          <p:nvPr/>
        </p:nvCxnSpPr>
        <p:spPr>
          <a:xfrm rot="10800000" flipV="1">
            <a:off x="1835696" y="1484783"/>
            <a:ext cx="4392488" cy="99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84216" y="2202763"/>
            <a:ext cx="1008112" cy="5362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Str2 : 555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36616" y="4581128"/>
            <a:ext cx="1008112" cy="5362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555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String : 11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10800000" flipV="1">
            <a:off x="2144728" y="1484782"/>
            <a:ext cx="4083456" cy="35283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0"/>
          </p:cNvCxnSpPr>
          <p:nvPr/>
        </p:nvCxnSpPr>
        <p:spPr>
          <a:xfrm rot="5400000" flipH="1" flipV="1">
            <a:off x="766076" y="3511508"/>
            <a:ext cx="1944216" cy="195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339752" y="2214414"/>
            <a:ext cx="1008112" cy="5362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Str3 : 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/>
          <p:nvPr/>
        </p:nvCxnSpPr>
        <p:spPr>
          <a:xfrm rot="10800000" flipV="1">
            <a:off x="3203848" y="1484782"/>
            <a:ext cx="3024336" cy="9977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800527" y="4840110"/>
            <a:ext cx="1008112" cy="5362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577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String : 11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9752" y="1655852"/>
            <a:ext cx="1008112" cy="5362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Str3 : 577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/>
          <p:nvPr/>
        </p:nvCxnSpPr>
        <p:spPr>
          <a:xfrm rot="16200000" flipV="1">
            <a:off x="2589194" y="2454307"/>
            <a:ext cx="3029508" cy="20882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rot="5400000">
            <a:off x="4092413" y="2972481"/>
            <a:ext cx="3623470" cy="648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28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class02</dc:creator>
  <cp:lastModifiedBy>class02</cp:lastModifiedBy>
  <cp:revision>3</cp:revision>
  <dcterms:created xsi:type="dcterms:W3CDTF">2021-02-17T05:49:45Z</dcterms:created>
  <dcterms:modified xsi:type="dcterms:W3CDTF">2021-03-05T08:58:48Z</dcterms:modified>
</cp:coreProperties>
</file>