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8621-B9E6-42A8-9D84-F0967EFAC8E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85A7-111B-435F-AEE6-C52C4250DA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3733800"/>
            <a:ext cx="1066800" cy="2667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Bulkhead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15 pin to SMA conversion and back, including filtered box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2667000" y="4953000"/>
            <a:ext cx="1676400" cy="152400"/>
            <a:chOff x="1066800" y="3581400"/>
            <a:chExt cx="1676400" cy="152400"/>
          </a:xfrm>
        </p:grpSpPr>
        <p:sp>
          <p:nvSpPr>
            <p:cNvPr id="16" name="Rectangle 15"/>
            <p:cNvSpPr/>
            <p:nvPr/>
          </p:nvSpPr>
          <p:spPr>
            <a:xfrm>
              <a:off x="10668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40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384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3886200" y="4953000"/>
            <a:ext cx="1676400" cy="152400"/>
            <a:chOff x="1066800" y="3581400"/>
            <a:chExt cx="1676400" cy="152400"/>
          </a:xfrm>
        </p:grpSpPr>
        <p:sp>
          <p:nvSpPr>
            <p:cNvPr id="21" name="Rectangle 20"/>
            <p:cNvSpPr/>
            <p:nvPr/>
          </p:nvSpPr>
          <p:spPr>
            <a:xfrm>
              <a:off x="1066800" y="3581400"/>
              <a:ext cx="304800" cy="1524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581400"/>
              <a:ext cx="304800" cy="1524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4000" y="3581400"/>
              <a:ext cx="304800" cy="1524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477002" y="3112532"/>
            <a:ext cx="1524000" cy="104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ThermometryBreakout</a:t>
            </a:r>
            <a:r>
              <a:rPr lang="en-US" dirty="0" smtClean="0">
                <a:solidFill>
                  <a:schemeClr val="tx1"/>
                </a:solidFill>
              </a:rPr>
              <a:t> Box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(located in hut foyer)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6289965" y="5451766"/>
            <a:ext cx="22167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467600" y="4953000"/>
            <a:ext cx="1219200" cy="152400"/>
            <a:chOff x="1066800" y="3581400"/>
            <a:chExt cx="1676400" cy="152400"/>
          </a:xfrm>
        </p:grpSpPr>
        <p:sp>
          <p:nvSpPr>
            <p:cNvPr id="31" name="Rectangle 30"/>
            <p:cNvSpPr/>
            <p:nvPr/>
          </p:nvSpPr>
          <p:spPr>
            <a:xfrm>
              <a:off x="10668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40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384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hape 35"/>
          <p:cNvCxnSpPr>
            <a:stCxn id="7" idx="2"/>
            <a:endCxn id="19" idx="2"/>
          </p:cNvCxnSpPr>
          <p:nvPr/>
        </p:nvCxnSpPr>
        <p:spPr>
          <a:xfrm rot="16200000" flipH="1">
            <a:off x="1295400" y="3581400"/>
            <a:ext cx="1752600" cy="25146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2" idx="2"/>
            <a:endCxn id="17" idx="2"/>
          </p:cNvCxnSpPr>
          <p:nvPr/>
        </p:nvCxnSpPr>
        <p:spPr>
          <a:xfrm rot="16200000" flipH="1">
            <a:off x="1752600" y="3581400"/>
            <a:ext cx="1295400" cy="20574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1" idx="2"/>
            <a:endCxn id="18" idx="2"/>
          </p:cNvCxnSpPr>
          <p:nvPr/>
        </p:nvCxnSpPr>
        <p:spPr>
          <a:xfrm rot="16200000" flipH="1">
            <a:off x="2209800" y="3581400"/>
            <a:ext cx="838200" cy="16002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3" idx="2"/>
            <a:endCxn id="16" idx="2"/>
          </p:cNvCxnSpPr>
          <p:nvPr/>
        </p:nvCxnSpPr>
        <p:spPr>
          <a:xfrm rot="16200000" flipH="1">
            <a:off x="2667000" y="3581400"/>
            <a:ext cx="381000" cy="11430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1" idx="0"/>
          </p:cNvCxnSpPr>
          <p:nvPr/>
        </p:nvCxnSpPr>
        <p:spPr>
          <a:xfrm flipV="1">
            <a:off x="4800600" y="2209800"/>
            <a:ext cx="2971800" cy="2133600"/>
          </a:xfrm>
          <a:prstGeom prst="bentConnector3">
            <a:avLst>
              <a:gd name="adj1" fmla="val 24775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0"/>
          </p:cNvCxnSpPr>
          <p:nvPr/>
        </p:nvCxnSpPr>
        <p:spPr>
          <a:xfrm flipV="1">
            <a:off x="4800600" y="2362200"/>
            <a:ext cx="2971800" cy="2438400"/>
          </a:xfrm>
          <a:prstGeom prst="bentConnector3">
            <a:avLst>
              <a:gd name="adj1" fmla="val 3115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4800600" y="2524897"/>
            <a:ext cx="2971800" cy="2743200"/>
          </a:xfrm>
          <a:prstGeom prst="bentConnector3">
            <a:avLst>
              <a:gd name="adj1" fmla="val 3863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4" idx="0"/>
            <a:endCxn id="29" idx="2"/>
          </p:cNvCxnSpPr>
          <p:nvPr/>
        </p:nvCxnSpPr>
        <p:spPr>
          <a:xfrm flipV="1">
            <a:off x="4800600" y="5527965"/>
            <a:ext cx="1524001" cy="1870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0"/>
          </p:cNvCxnSpPr>
          <p:nvPr/>
        </p:nvCxnSpPr>
        <p:spPr>
          <a:xfrm>
            <a:off x="8153401" y="4530437"/>
            <a:ext cx="761999" cy="415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0"/>
          </p:cNvCxnSpPr>
          <p:nvPr/>
        </p:nvCxnSpPr>
        <p:spPr>
          <a:xfrm>
            <a:off x="8153401" y="4862946"/>
            <a:ext cx="761999" cy="138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0"/>
          </p:cNvCxnSpPr>
          <p:nvPr/>
        </p:nvCxnSpPr>
        <p:spPr>
          <a:xfrm flipV="1">
            <a:off x="8153401" y="5181600"/>
            <a:ext cx="761999" cy="13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</p:cNvCxnSpPr>
          <p:nvPr/>
        </p:nvCxnSpPr>
        <p:spPr>
          <a:xfrm flipV="1">
            <a:off x="8153401" y="5486400"/>
            <a:ext cx="761999" cy="415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769809" y="5901850"/>
            <a:ext cx="1319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Thermistors</a:t>
            </a:r>
          </a:p>
          <a:p>
            <a:r>
              <a:rPr lang="en-US" sz="1200" dirty="0" smtClean="0"/>
              <a:t>One thermistor per 500 </a:t>
            </a:r>
            <a:r>
              <a:rPr lang="en-US" sz="1200" dirty="0" err="1" smtClean="0"/>
              <a:t>ft</a:t>
            </a:r>
            <a:r>
              <a:rPr lang="en-US" sz="1200" dirty="0" smtClean="0"/>
              <a:t> cable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8077200" y="3810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D-sub 9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stCxn id="84" idx="2"/>
          </p:cNvCxnSpPr>
          <p:nvPr/>
        </p:nvCxnSpPr>
        <p:spPr>
          <a:xfrm flipH="1">
            <a:off x="8153400" y="4117777"/>
            <a:ext cx="304800" cy="225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672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D-sub 15</a:t>
            </a:r>
            <a:endParaRPr lang="en-US" dirty="0"/>
          </a:p>
        </p:txBody>
      </p:sp>
      <p:cxnSp>
        <p:nvCxnSpPr>
          <p:cNvPr id="89" name="Elbow Connector 88"/>
          <p:cNvCxnSpPr>
            <a:stCxn id="87" idx="2"/>
            <a:endCxn id="21" idx="1"/>
          </p:cNvCxnSpPr>
          <p:nvPr/>
        </p:nvCxnSpPr>
        <p:spPr>
          <a:xfrm rot="5400000">
            <a:off x="4223266" y="3613666"/>
            <a:ext cx="1078468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87" idx="3"/>
            <a:endCxn id="29" idx="1"/>
          </p:cNvCxnSpPr>
          <p:nvPr/>
        </p:nvCxnSpPr>
        <p:spPr>
          <a:xfrm>
            <a:off x="5334000" y="2927866"/>
            <a:ext cx="1066802" cy="24892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7" idx="1"/>
            <a:endCxn id="13" idx="3"/>
          </p:cNvCxnSpPr>
          <p:nvPr/>
        </p:nvCxnSpPr>
        <p:spPr>
          <a:xfrm rot="10800000" flipV="1">
            <a:off x="2438400" y="2927866"/>
            <a:ext cx="1828800" cy="958334"/>
          </a:xfrm>
          <a:prstGeom prst="bentConnector3">
            <a:avLst>
              <a:gd name="adj1" fmla="val 409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609600"/>
            <a:ext cx="24384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3810000"/>
            <a:ext cx="1676400" cy="152400"/>
            <a:chOff x="1066800" y="3581400"/>
            <a:chExt cx="1676400" cy="152400"/>
          </a:xfrm>
        </p:grpSpPr>
        <p:sp>
          <p:nvSpPr>
            <p:cNvPr id="7" name="Rectangle 6"/>
            <p:cNvSpPr/>
            <p:nvPr/>
          </p:nvSpPr>
          <p:spPr>
            <a:xfrm>
              <a:off x="10668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40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5814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5000" y="609600"/>
            <a:ext cx="9144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1000" y="609600"/>
            <a:ext cx="6096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Jack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90600" y="1371600"/>
            <a:ext cx="533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MUX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457200" y="4572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62000" y="4572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0" y="152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Ethernet and USB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2438400" y="381000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933832" y="76200"/>
            <a:ext cx="1219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Power In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1066800" y="6096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Board</a:t>
            </a:r>
            <a:endParaRPr lang="en-US" sz="1200" dirty="0"/>
          </a:p>
        </p:txBody>
      </p:sp>
      <p:cxnSp>
        <p:nvCxnSpPr>
          <p:cNvPr id="108" name="Elbow Connector 107"/>
          <p:cNvCxnSpPr>
            <a:stCxn id="68" idx="2"/>
          </p:cNvCxnSpPr>
          <p:nvPr/>
        </p:nvCxnSpPr>
        <p:spPr>
          <a:xfrm rot="5400000" flipH="1">
            <a:off x="1485900" y="1104900"/>
            <a:ext cx="1066800" cy="685800"/>
          </a:xfrm>
          <a:prstGeom prst="bentConnector3">
            <a:avLst>
              <a:gd name="adj1" fmla="val -21429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7" idx="0"/>
          </p:cNvCxnSpPr>
          <p:nvPr/>
        </p:nvCxnSpPr>
        <p:spPr>
          <a:xfrm rot="5400000">
            <a:off x="-76200" y="2667000"/>
            <a:ext cx="2133600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3" idx="0"/>
          </p:cNvCxnSpPr>
          <p:nvPr/>
        </p:nvCxnSpPr>
        <p:spPr>
          <a:xfrm rot="16200000" flipH="1">
            <a:off x="800100" y="2324100"/>
            <a:ext cx="21336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12" idx="0"/>
          </p:cNvCxnSpPr>
          <p:nvPr/>
        </p:nvCxnSpPr>
        <p:spPr>
          <a:xfrm rot="16200000" flipH="1">
            <a:off x="190500" y="2628900"/>
            <a:ext cx="2133600" cy="228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11" idx="0"/>
          </p:cNvCxnSpPr>
          <p:nvPr/>
        </p:nvCxnSpPr>
        <p:spPr>
          <a:xfrm rot="16200000" flipH="1">
            <a:off x="533400" y="2514600"/>
            <a:ext cx="21336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69" idx="3"/>
          </p:cNvCxnSpPr>
          <p:nvPr/>
        </p:nvCxnSpPr>
        <p:spPr>
          <a:xfrm rot="10800000" flipV="1">
            <a:off x="990600" y="914400"/>
            <a:ext cx="304800" cy="2667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1104900" y="1028700"/>
            <a:ext cx="609600" cy="3810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5400000">
            <a:off x="76200" y="2286000"/>
            <a:ext cx="2286000" cy="7620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00200" y="990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43000" y="914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62600" y="247135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PAPER Thermometry System Overview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038600" y="228600"/>
            <a:ext cx="76200" cy="6477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3064" y="5754469"/>
            <a:ext cx="168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 pin – 15 pin M/M commercial cables, </a:t>
            </a:r>
          </a:p>
          <a:p>
            <a:r>
              <a:rPr lang="en-US" sz="1200" dirty="0" smtClean="0"/>
              <a:t>10 </a:t>
            </a:r>
            <a:r>
              <a:rPr lang="en-US" sz="1200" dirty="0" err="1" smtClean="0"/>
              <a:t>ft</a:t>
            </a:r>
            <a:r>
              <a:rPr lang="en-US" sz="1200" dirty="0" smtClean="0"/>
              <a:t> length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7824327" y="2177534"/>
            <a:ext cx="126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Rich’s boxes</a:t>
            </a:r>
            <a:endParaRPr lang="en-US" sz="1400" dirty="0"/>
          </a:p>
        </p:txBody>
      </p:sp>
      <p:cxnSp>
        <p:nvCxnSpPr>
          <p:cNvPr id="77" name="Straight Arrow Connector 76"/>
          <p:cNvCxnSpPr>
            <a:endCxn id="16" idx="1"/>
          </p:cNvCxnSpPr>
          <p:nvPr/>
        </p:nvCxnSpPr>
        <p:spPr>
          <a:xfrm>
            <a:off x="3505200" y="3896497"/>
            <a:ext cx="0" cy="294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477002" y="5638800"/>
            <a:ext cx="15239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flipV="1">
            <a:off x="6477002" y="5105400"/>
            <a:ext cx="1523996" cy="457200"/>
          </a:xfrm>
          <a:prstGeom prst="bentConnector3">
            <a:avLst>
              <a:gd name="adj1" fmla="val 3973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flipV="1">
            <a:off x="6477000" y="4419600"/>
            <a:ext cx="1524000" cy="990600"/>
          </a:xfrm>
          <a:prstGeom prst="bentConnector3">
            <a:avLst>
              <a:gd name="adj1" fmla="val 2297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6477002" y="4838700"/>
            <a:ext cx="1523996" cy="647700"/>
          </a:xfrm>
          <a:prstGeom prst="bentConnector3">
            <a:avLst>
              <a:gd name="adj1" fmla="val 3108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77002" y="4230588"/>
            <a:ext cx="1523996" cy="1636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aguirre-adm</dc:creator>
  <cp:lastModifiedBy>James Aguirre</cp:lastModifiedBy>
  <cp:revision>13</cp:revision>
  <dcterms:created xsi:type="dcterms:W3CDTF">2013-06-04T17:37:58Z</dcterms:created>
  <dcterms:modified xsi:type="dcterms:W3CDTF">2013-10-18T18:10:43Z</dcterms:modified>
</cp:coreProperties>
</file>