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87"/>
    <a:srgbClr val="5AB552"/>
    <a:srgbClr val="1B82C5"/>
    <a:srgbClr val="FA7E14"/>
    <a:srgbClr val="FF9900"/>
    <a:srgbClr val="336791"/>
    <a:srgbClr val="FEB617"/>
    <a:srgbClr val="E25444"/>
    <a:srgbClr val="2E73B8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26/04/2024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26/04/2024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26/04/2024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26/04/2024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7.png"/><Relationship Id="rId26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24.png"/><Relationship Id="rId25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60.sv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59.png"/><Relationship Id="rId28" Type="http://schemas.openxmlformats.org/officeDocument/2006/relationships/image" Target="../media/image64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58.svg"/><Relationship Id="rId27" Type="http://schemas.openxmlformats.org/officeDocument/2006/relationships/image" Target="../media/image63.png"/><Relationship Id="rId30" Type="http://schemas.openxmlformats.org/officeDocument/2006/relationships/image" Target="../media/image66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78.svg"/><Relationship Id="rId26" Type="http://schemas.openxmlformats.org/officeDocument/2006/relationships/image" Target="../media/image83.png"/><Relationship Id="rId39" Type="http://schemas.openxmlformats.org/officeDocument/2006/relationships/image" Target="../media/image96.svg"/><Relationship Id="rId21" Type="http://schemas.openxmlformats.org/officeDocument/2006/relationships/image" Target="../media/image81.png"/><Relationship Id="rId34" Type="http://schemas.openxmlformats.org/officeDocument/2006/relationships/image" Target="../media/image91.png"/><Relationship Id="rId7" Type="http://schemas.openxmlformats.org/officeDocument/2006/relationships/image" Target="../media/image69.png"/><Relationship Id="rId2" Type="http://schemas.openxmlformats.org/officeDocument/2006/relationships/image" Target="../media/image23.png"/><Relationship Id="rId16" Type="http://schemas.openxmlformats.org/officeDocument/2006/relationships/image" Target="../media/image76.svg"/><Relationship Id="rId20" Type="http://schemas.openxmlformats.org/officeDocument/2006/relationships/image" Target="../media/image80.svg"/><Relationship Id="rId29" Type="http://schemas.openxmlformats.org/officeDocument/2006/relationships/image" Target="../media/image86.svg"/><Relationship Id="rId41" Type="http://schemas.openxmlformats.org/officeDocument/2006/relationships/image" Target="../media/image9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24" Type="http://schemas.openxmlformats.org/officeDocument/2006/relationships/image" Target="../media/image7.png"/><Relationship Id="rId32" Type="http://schemas.openxmlformats.org/officeDocument/2006/relationships/image" Target="../media/image89.png"/><Relationship Id="rId37" Type="http://schemas.openxmlformats.org/officeDocument/2006/relationships/image" Target="../media/image94.svg"/><Relationship Id="rId40" Type="http://schemas.openxmlformats.org/officeDocument/2006/relationships/image" Target="../media/image97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6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72.svg"/><Relationship Id="rId19" Type="http://schemas.openxmlformats.org/officeDocument/2006/relationships/image" Target="../media/image79.png"/><Relationship Id="rId31" Type="http://schemas.openxmlformats.org/officeDocument/2006/relationships/image" Target="../media/image88.svg"/><Relationship Id="rId4" Type="http://schemas.openxmlformats.org/officeDocument/2006/relationships/image" Target="../media/image42.svg"/><Relationship Id="rId9" Type="http://schemas.openxmlformats.org/officeDocument/2006/relationships/image" Target="../media/image71.png"/><Relationship Id="rId14" Type="http://schemas.openxmlformats.org/officeDocument/2006/relationships/image" Target="../media/image27.png"/><Relationship Id="rId22" Type="http://schemas.openxmlformats.org/officeDocument/2006/relationships/image" Target="../media/image82.svg"/><Relationship Id="rId27" Type="http://schemas.openxmlformats.org/officeDocument/2006/relationships/image" Target="../media/image84.svg"/><Relationship Id="rId30" Type="http://schemas.openxmlformats.org/officeDocument/2006/relationships/image" Target="../media/image87.png"/><Relationship Id="rId35" Type="http://schemas.openxmlformats.org/officeDocument/2006/relationships/image" Target="../media/image92.svg"/><Relationship Id="rId8" Type="http://schemas.openxmlformats.org/officeDocument/2006/relationships/image" Target="../media/image70.svg"/><Relationship Id="rId3" Type="http://schemas.openxmlformats.org/officeDocument/2006/relationships/image" Target="../media/image41.png"/><Relationship Id="rId12" Type="http://schemas.openxmlformats.org/officeDocument/2006/relationships/image" Target="../media/image74.svg"/><Relationship Id="rId17" Type="http://schemas.openxmlformats.org/officeDocument/2006/relationships/image" Target="../media/image77.png"/><Relationship Id="rId25" Type="http://schemas.openxmlformats.org/officeDocument/2006/relationships/image" Target="../media/image16.png"/><Relationship Id="rId33" Type="http://schemas.openxmlformats.org/officeDocument/2006/relationships/image" Target="../media/image90.svg"/><Relationship Id="rId38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65.png"/><Relationship Id="rId7" Type="http://schemas.openxmlformats.org/officeDocument/2006/relationships/image" Target="../media/image47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24" Type="http://schemas.openxmlformats.org/officeDocument/2006/relationships/image" Target="../media/image50.sv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23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63.png"/><Relationship Id="rId4" Type="http://schemas.openxmlformats.org/officeDocument/2006/relationships/image" Target="../media/image42.svg"/><Relationship Id="rId9" Type="http://schemas.openxmlformats.org/officeDocument/2006/relationships/image" Target="../media/image51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63.png"/><Relationship Id="rId18" Type="http://schemas.openxmlformats.org/officeDocument/2006/relationships/image" Target="../media/image50.svg"/><Relationship Id="rId3" Type="http://schemas.openxmlformats.org/officeDocument/2006/relationships/image" Target="../media/image45.png"/><Relationship Id="rId21" Type="http://schemas.openxmlformats.org/officeDocument/2006/relationships/image" Target="../media/image99.png"/><Relationship Id="rId7" Type="http://schemas.openxmlformats.org/officeDocument/2006/relationships/image" Target="../media/image51.png"/><Relationship Id="rId12" Type="http://schemas.openxmlformats.org/officeDocument/2006/relationships/image" Target="../media/image60.svg"/><Relationship Id="rId17" Type="http://schemas.openxmlformats.org/officeDocument/2006/relationships/image" Target="../media/image49.png"/><Relationship Id="rId2" Type="http://schemas.openxmlformats.org/officeDocument/2006/relationships/image" Target="../media/image23.png"/><Relationship Id="rId16" Type="http://schemas.openxmlformats.org/officeDocument/2006/relationships/image" Target="../media/image6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5" Type="http://schemas.openxmlformats.org/officeDocument/2006/relationships/image" Target="../media/image65.png"/><Relationship Id="rId10" Type="http://schemas.openxmlformats.org/officeDocument/2006/relationships/image" Target="../media/image58.svg"/><Relationship Id="rId19" Type="http://schemas.openxmlformats.org/officeDocument/2006/relationships/image" Target="../media/image41.png"/><Relationship Id="rId4" Type="http://schemas.openxmlformats.org/officeDocument/2006/relationships/image" Target="../media/image46.svg"/><Relationship Id="rId9" Type="http://schemas.openxmlformats.org/officeDocument/2006/relationships/image" Target="../media/image57.png"/><Relationship Id="rId14" Type="http://schemas.openxmlformats.org/officeDocument/2006/relationships/image" Target="../media/image64.svg"/><Relationship Id="rId22" Type="http://schemas.openxmlformats.org/officeDocument/2006/relationships/image" Target="../media/image10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347571"/>
            <a:ext cx="483336" cy="8786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6918642" y="3959350"/>
            <a:ext cx="4152216" cy="776442"/>
            <a:chOff x="6379601" y="4502034"/>
            <a:chExt cx="4152216" cy="77644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379601" y="4502034"/>
              <a:ext cx="2435885" cy="7764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500716" y="4749339"/>
              <a:ext cx="1213494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749338"/>
              <a:ext cx="947651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>
              <a:off x="8705421" y="4966936"/>
              <a:ext cx="490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749338"/>
              <a:ext cx="1335928" cy="435196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Application</a:t>
              </a:r>
              <a:endParaRPr lang="en-NZ" sz="11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6435306" y="5148229"/>
            <a:ext cx="483336" cy="780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48293" y="5979519"/>
            <a:ext cx="1222565" cy="681916"/>
          </a:xfrm>
          <a:prstGeom prst="can">
            <a:avLst/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78962A-A765-65C0-64BC-0D8F5A2F1325}"/>
              </a:ext>
            </a:extLst>
          </p:cNvPr>
          <p:cNvGrpSpPr/>
          <p:nvPr/>
        </p:nvGrpSpPr>
        <p:grpSpPr>
          <a:xfrm>
            <a:off x="6918642" y="4760008"/>
            <a:ext cx="4152216" cy="776442"/>
            <a:chOff x="6379601" y="4502034"/>
            <a:chExt cx="4152216" cy="7764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A06A17C-D27A-EADF-BCBA-52D188B39B75}"/>
                </a:ext>
              </a:extLst>
            </p:cNvPr>
            <p:cNvSpPr/>
            <p:nvPr/>
          </p:nvSpPr>
          <p:spPr>
            <a:xfrm>
              <a:off x="6379601" y="4502034"/>
              <a:ext cx="2435885" cy="7764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0EA2427-0554-BC86-D466-510BA28AE47C}"/>
                </a:ext>
              </a:extLst>
            </p:cNvPr>
            <p:cNvSpPr/>
            <p:nvPr/>
          </p:nvSpPr>
          <p:spPr>
            <a:xfrm>
              <a:off x="6500716" y="4749339"/>
              <a:ext cx="1213494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3684427-4033-151E-0F88-6B69175F0ABC}"/>
                </a:ext>
              </a:extLst>
            </p:cNvPr>
            <p:cNvSpPr/>
            <p:nvPr/>
          </p:nvSpPr>
          <p:spPr>
            <a:xfrm>
              <a:off x="7757770" y="4749338"/>
              <a:ext cx="947651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9D3D22-7F6E-B008-8225-71298ABB90F0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>
              <a:off x="8705421" y="4966936"/>
              <a:ext cx="490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55BC323-E213-F547-D102-5D0FF20EF276}"/>
                </a:ext>
              </a:extLst>
            </p:cNvPr>
            <p:cNvSpPr/>
            <p:nvPr/>
          </p:nvSpPr>
          <p:spPr>
            <a:xfrm>
              <a:off x="9195889" y="4749338"/>
              <a:ext cx="1335928" cy="435196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Application</a:t>
              </a:r>
              <a:endParaRPr lang="en-NZ" sz="11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917E117-BA2A-A1E4-FD56-CA7D43CCFB0A}"/>
              </a:ext>
            </a:extLst>
          </p:cNvPr>
          <p:cNvSpPr/>
          <p:nvPr/>
        </p:nvSpPr>
        <p:spPr>
          <a:xfrm>
            <a:off x="6918642" y="6119510"/>
            <a:ext cx="2435885" cy="4014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IEventNotificationMessageBroker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48" idx="2"/>
          </p:cNvCxnSpPr>
          <p:nvPr/>
        </p:nvCxnSpPr>
        <p:spPr>
          <a:xfrm>
            <a:off x="9354527" y="6320242"/>
            <a:ext cx="493766" cy="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5A880F-1C63-2622-E2ED-35B32198C349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>
            <a:off x="7646504" y="5442509"/>
            <a:ext cx="490081" cy="6770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5F81270-7F63-A53C-7FB8-25ED9AFB4108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7646504" y="4641851"/>
            <a:ext cx="490081" cy="1477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8074217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6396426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4718254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6808064" y="4320119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17281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17281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6808064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44955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64018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4755206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395441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68" name="Rectangle: Folded Corner 67">
            <a:extLst>
              <a:ext uri="{FF2B5EF4-FFF2-40B4-BE49-F238E27FC236}">
                <a16:creationId xmlns:a16="http://schemas.microsoft.com/office/drawing/2014/main" id="{55F422D6-B9A4-47E0-65F4-6FC2B31CA92C}"/>
              </a:ext>
            </a:extLst>
          </p:cNvPr>
          <p:cNvSpPr/>
          <p:nvPr/>
        </p:nvSpPr>
        <p:spPr>
          <a:xfrm>
            <a:off x="5139798" y="395441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r>
              <a:rPr lang="en-NZ" sz="1000" dirty="0">
                <a:solidFill>
                  <a:schemeClr val="tx1"/>
                </a:solidFill>
              </a:rPr>
              <a:t> Created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7875C3-C94B-EA0B-9695-73FF9AEAB0B8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4259345" y="4231145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Folded Corner 71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4958573" y="467448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73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68" idx="3"/>
            <a:endCxn id="72" idx="3"/>
          </p:cNvCxnSpPr>
          <p:nvPr/>
        </p:nvCxnSpPr>
        <p:spPr>
          <a:xfrm flipH="1">
            <a:off x="5768965" y="4231145"/>
            <a:ext cx="181225" cy="720072"/>
          </a:xfrm>
          <a:prstGeom prst="curvedConnector3">
            <a:avLst>
              <a:gd name="adj1" fmla="val -12614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6491109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4259345" y="4231145"/>
            <a:ext cx="2548719" cy="365709"/>
          </a:xfrm>
          <a:prstGeom prst="bentConnector3">
            <a:avLst>
              <a:gd name="adj1" fmla="val 7023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2888589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Folded Corner 90">
            <a:extLst>
              <a:ext uri="{FF2B5EF4-FFF2-40B4-BE49-F238E27FC236}">
                <a16:creationId xmlns:a16="http://schemas.microsoft.com/office/drawing/2014/main" id="{2A9D0EC8-5641-3E8D-B05C-9D50980B9746}"/>
              </a:ext>
            </a:extLst>
          </p:cNvPr>
          <p:cNvSpPr/>
          <p:nvPr/>
        </p:nvSpPr>
        <p:spPr>
          <a:xfrm>
            <a:off x="6504707" y="496753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6657107" y="511993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6809507" y="525385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7618456" y="4596854"/>
            <a:ext cx="1443" cy="93373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5158481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880453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5139798" y="317435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449553"/>
            <a:ext cx="880453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60916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60916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25682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25682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4885895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53356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Stream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449553"/>
            <a:ext cx="880453" cy="71817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8484412" y="3558119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Stream Deleted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8095163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834852"/>
            <a:ext cx="5915912" cy="332873"/>
          </a:xfrm>
          <a:prstGeom prst="bentConnector3">
            <a:avLst>
              <a:gd name="adj1" fmla="val 9748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8484412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Buyer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5897229" cy="352182"/>
          </a:xfrm>
          <a:prstGeom prst="bentConnector3">
            <a:avLst>
              <a:gd name="adj1" fmla="val 3806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764639" y="5206661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3399</TotalTime>
  <Words>2114</Words>
  <Application>Microsoft Office PowerPoint</Application>
  <PresentationFormat>Widescreen</PresentationFormat>
  <Paragraphs>909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236</cp:revision>
  <dcterms:created xsi:type="dcterms:W3CDTF">2023-09-25T21:30:49Z</dcterms:created>
  <dcterms:modified xsi:type="dcterms:W3CDTF">2024-04-26T04:53:49Z</dcterms:modified>
</cp:coreProperties>
</file>