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6" r:id="rId30"/>
    <p:sldId id="308" r:id="rId31"/>
    <p:sldId id="310" r:id="rId32"/>
    <p:sldId id="31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187"/>
    <a:srgbClr val="E25444"/>
    <a:srgbClr val="FA4887"/>
    <a:srgbClr val="FF9900"/>
    <a:srgbClr val="004A8A"/>
    <a:srgbClr val="0078D7"/>
    <a:srgbClr val="5AB552"/>
    <a:srgbClr val="1B82C5"/>
    <a:srgbClr val="FA7E14"/>
    <a:srgbClr val="33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7386" autoAdjust="0"/>
  </p:normalViewPr>
  <p:slideViewPr>
    <p:cSldViewPr snapToGrid="0">
      <p:cViewPr>
        <p:scale>
          <a:sx n="100" d="100"/>
          <a:sy n="100" d="100"/>
        </p:scale>
        <p:origin x="1446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5/10/2024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706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1"/>
            <a:endCxn id="53" idx="1"/>
          </p:cNvCxnSpPr>
          <p:nvPr/>
        </p:nvCxnSpPr>
        <p:spPr>
          <a:xfrm rot="10800000">
            <a:off x="6808344" y="1425041"/>
            <a:ext cx="3325931" cy="1738460"/>
          </a:xfrm>
          <a:prstGeom prst="bentConnector3">
            <a:avLst>
              <a:gd name="adj1" fmla="val 10687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340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2861</Words>
  <Application>Microsoft Office PowerPoint</Application>
  <PresentationFormat>Widescreen</PresentationFormat>
  <Paragraphs>1208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363</cp:revision>
  <dcterms:created xsi:type="dcterms:W3CDTF">2023-09-25T21:30:49Z</dcterms:created>
  <dcterms:modified xsi:type="dcterms:W3CDTF">2024-10-04T22:58:08Z</dcterms:modified>
</cp:coreProperties>
</file>