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6" r:id="rId32"/>
    <p:sldId id="308" r:id="rId33"/>
    <p:sldId id="310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D30"/>
    <a:srgbClr val="FA7E14"/>
    <a:srgbClr val="ED9187"/>
    <a:srgbClr val="E25444"/>
    <a:srgbClr val="FA4887"/>
    <a:srgbClr val="FF9900"/>
    <a:srgbClr val="004A8A"/>
    <a:srgbClr val="0078D7"/>
    <a:srgbClr val="5AB552"/>
    <a:srgbClr val="1B8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3" autoAdjust="0"/>
    <p:restoredTop sz="97386" autoAdjust="0"/>
  </p:normalViewPr>
  <p:slideViewPr>
    <p:cSldViewPr snapToGrid="0">
      <p:cViewPr varScale="1">
        <p:scale>
          <a:sx n="98" d="100"/>
          <a:sy n="98" d="100"/>
        </p:scale>
        <p:origin x="9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to internal list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in-mem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ln w="1270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to internal list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in-mem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to internal list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in-mem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to internal list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in-mem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13/04/2025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13/04/2025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13/04/2025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13/04/2025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Default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900" dirty="0">
                <a:solidFill>
                  <a:schemeClr val="tx1"/>
                </a:solidFill>
              </a:rPr>
              <a:t>Changed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24481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 flipH="1" flipV="1">
            <a:off x="6808343" y="1425041"/>
            <a:ext cx="4136323" cy="1738460"/>
          </a:xfrm>
          <a:prstGeom prst="bentConnector5">
            <a:avLst>
              <a:gd name="adj1" fmla="val -5527"/>
              <a:gd name="adj2" fmla="val 39171"/>
              <a:gd name="adj3" fmla="val 105527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54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4612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ApiHost1_Subscriber1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ApiHost2_Subscriber2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ApiHost1_Subscriber1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ApiHost2_Subscriber2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EE8D8331-4123-0B1A-4A41-AD0426D0EA72}"/>
              </a:ext>
            </a:extLst>
          </p:cNvPr>
          <p:cNvSpPr/>
          <p:nvPr/>
        </p:nvSpPr>
        <p:spPr>
          <a:xfrm>
            <a:off x="198120" y="3223451"/>
            <a:ext cx="11788140" cy="1800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53D9CC-6DCD-4A66-01C5-9EA8C372E5EE}"/>
              </a:ext>
            </a:extLst>
          </p:cNvPr>
          <p:cNvSpPr/>
          <p:nvPr/>
        </p:nvSpPr>
        <p:spPr>
          <a:xfrm>
            <a:off x="198120" y="5105399"/>
            <a:ext cx="11788140" cy="131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D27FF-03F8-E0B1-447B-CF4B21800E05}"/>
              </a:ext>
            </a:extLst>
          </p:cNvPr>
          <p:cNvSpPr txBox="1"/>
          <p:nvPr/>
        </p:nvSpPr>
        <p:spPr>
          <a:xfrm>
            <a:off x="267419" y="207034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 (first time)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6A7476-0659-6242-F36D-082C3B6E6488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F0B02E-1890-65A9-BED1-391E6347983B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7429410-B197-5CC4-8446-4956B723CB17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A98D8D-EEBA-DCA1-FFA6-3E8CF3C460CD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946343-BBFB-31BB-2539-B9323836F983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1E2DC1-414F-0133-9B8C-37B554AED24E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4D6E70-0211-DC85-482C-9E47DB7B217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658FF6-529E-5FA6-DBDD-94081C942BD6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D7740-AA6C-3E3F-995E-299099897D70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3A81-9AA3-956D-AA04-7A4134D43609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538824-8AD8-4044-34E5-0A0586205249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A19A77-01A4-BD0E-5398-1B6D2CF6B9C7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B3C54D-2D40-81B9-C806-F913E3C7944D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BF9287-EC47-906F-F8A2-3C76B1C2AA1C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A77C3B-C72A-C137-55BC-DB04A1EBE42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A5A8DA-9D4A-3CCF-AED2-180BE448D116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B180B8-836F-9A77-01C4-31D3ABD4C4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E079B3-8A04-6780-EF1E-DFA5D03816D7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A9D36-F4AA-3B3B-3DC8-DFC7B8DE4065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4D35C2-5C5B-28C8-A0F2-E4CA60F045F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6C6CDB-9EED-8AC3-2C32-58E7AE0742EF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78A899-DA58-364A-44AF-5057CE922AFC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377C5F-202B-50BD-C1AC-9AF465444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96D14F-E39C-6F46-B2AD-C42B674F7EF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C142F-4F0C-0CEF-A360-DCCE25D3F1A1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12FD764-87E4-012D-6A32-3A361392B4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3622CF-4123-214C-053B-965602CC59CA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DFAC17-D671-A488-A1D2-9D781129D56C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BFF617-DDC1-314E-CCBF-73880475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3D76D5-1417-159C-48F2-B3BB9EE68E81}"/>
                </a:ext>
              </a:extLst>
            </p:cNvPr>
            <p:cNvSpPr txBox="1"/>
            <p:nvPr/>
          </p:nvSpPr>
          <p:spPr>
            <a:xfrm>
              <a:off x="7323054" y="1480009"/>
              <a:ext cx="192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“no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04915E-CDAF-1050-EA7D-5CD2F7389FD1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4B80-4174-E0B8-8F48-915327E5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A6292C-CBD3-2468-63B6-41F955F169A3}"/>
                </a:ext>
              </a:extLst>
            </p:cNvPr>
            <p:cNvSpPr txBox="1"/>
            <p:nvPr/>
          </p:nvSpPr>
          <p:spPr>
            <a:xfrm>
              <a:off x="7106355" y="1480010"/>
              <a:ext cx="142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2</a:t>
              </a:r>
              <a:r>
                <a:rPr lang="en-NZ" sz="1200" baseline="30000" dirty="0"/>
                <a:t>nd</a:t>
              </a:r>
              <a:r>
                <a:rPr lang="en-NZ" sz="1200" dirty="0"/>
                <a:t> Factor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2811D5-79C3-7DD4-6968-4F70ADB51AC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DA8314-5ADA-A3FF-25D7-5A8B5BE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412D4-67FE-2289-61A9-42E06FEFA98D}"/>
                </a:ext>
              </a:extLst>
            </p:cNvPr>
            <p:cNvSpPr txBox="1"/>
            <p:nvPr/>
          </p:nvSpPr>
          <p:spPr>
            <a:xfrm>
              <a:off x="4089144" y="1250144"/>
              <a:ext cx="203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 Type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BB070-B5C6-7E1D-0E76-D259297E03AC}"/>
              </a:ext>
            </a:extLst>
          </p:cNvPr>
          <p:cNvGrpSpPr/>
          <p:nvPr/>
        </p:nvGrpSpPr>
        <p:grpSpPr>
          <a:xfrm>
            <a:off x="6457188" y="2797181"/>
            <a:ext cx="3519340" cy="415498"/>
            <a:chOff x="6432223" y="1273003"/>
            <a:chExt cx="3519340" cy="4154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CE86FC-F9C5-1C58-7326-50FE8C9F55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0A0329-D2AC-A72B-F955-1980723F4D49}"/>
                </a:ext>
              </a:extLst>
            </p:cNvPr>
            <p:cNvSpPr txBox="1"/>
            <p:nvPr/>
          </p:nvSpPr>
          <p:spPr>
            <a:xfrm>
              <a:off x="7004169" y="1273003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MfaToken+Type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B9DB9C-314B-ABAD-181B-F4E3A18F6CF9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98F320-726D-7C55-EB79-EB128433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CEF251-3AD4-B3FD-5317-1DE2D7E23F84}"/>
                </a:ext>
              </a:extLst>
            </p:cNvPr>
            <p:cNvSpPr txBox="1"/>
            <p:nvPr/>
          </p:nvSpPr>
          <p:spPr>
            <a:xfrm>
              <a:off x="7153142" y="1480009"/>
              <a:ext cx="2266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 err="1"/>
                <a:t>OobCode+recoverycodes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50B7F31-E799-7F36-187E-AED5D66326C3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Associate!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74D110-1734-0962-44C3-0ACBE4B30B54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968C43-D968-7665-E367-C5F270DE6AF2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BED4D6-4136-6FDC-CD35-FC1F201BC748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93B29-4EFB-BE8B-8DA9-AC1B527FE09D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4646A-97F6-17E3-3A9B-2479B90A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82C9A3-9FB7-EF00-764E-733850D5F4E6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B4DEB4-36EB-5218-20B2-1FE4AD420B22}"/>
              </a:ext>
            </a:extLst>
          </p:cNvPr>
          <p:cNvGrpSpPr/>
          <p:nvPr/>
        </p:nvGrpSpPr>
        <p:grpSpPr>
          <a:xfrm>
            <a:off x="6422796" y="517314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5345564-57D6-3709-A31F-1F9942E9A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02B66D-4788-1372-9C25-E4B7CDB5B0EB}"/>
                </a:ext>
              </a:extLst>
            </p:cNvPr>
            <p:cNvSpPr txBox="1"/>
            <p:nvPr/>
          </p:nvSpPr>
          <p:spPr>
            <a:xfrm>
              <a:off x="6907883" y="1480009"/>
              <a:ext cx="2757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</a:t>
              </a:r>
              <a:r>
                <a:rPr lang="en-NZ" sz="1100" dirty="0" err="1"/>
                <a:t>barCodeUri+secret+recoverycodes</a:t>
              </a:r>
              <a:endParaRPr lang="en-NZ" sz="11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694B555-A510-C9D8-58F8-E26D6B7C1AA2}"/>
              </a:ext>
            </a:extLst>
          </p:cNvPr>
          <p:cNvGrpSpPr/>
          <p:nvPr/>
        </p:nvGrpSpPr>
        <p:grpSpPr>
          <a:xfrm>
            <a:off x="3707359" y="5180454"/>
            <a:ext cx="2708635" cy="276999"/>
            <a:chOff x="6422796" y="1480010"/>
            <a:chExt cx="2708635" cy="276999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A5410DE-F056-0999-C608-D01357B5F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AD30ED3-BF1E-FDBA-10F5-553B3FAB5AEA}"/>
                </a:ext>
              </a:extLst>
            </p:cNvPr>
            <p:cNvSpPr txBox="1"/>
            <p:nvPr/>
          </p:nvSpPr>
          <p:spPr>
            <a:xfrm>
              <a:off x="6678358" y="1480010"/>
              <a:ext cx="2278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Prompts user to scan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4F40-7983-E6E1-3404-569FBE634ED1}"/>
              </a:ext>
            </a:extLst>
          </p:cNvPr>
          <p:cNvGrpSpPr/>
          <p:nvPr/>
        </p:nvGrpSpPr>
        <p:grpSpPr>
          <a:xfrm>
            <a:off x="874336" y="5180454"/>
            <a:ext cx="2820768" cy="276999"/>
            <a:chOff x="6310663" y="1480010"/>
            <a:chExt cx="2820768" cy="27699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590FBE2-D16E-D435-5D1C-193832AFC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663" y="1715681"/>
              <a:ext cx="282076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13AA66-6BA9-01F9-A374-E8D824F4C6FD}"/>
                </a:ext>
              </a:extLst>
            </p:cNvPr>
            <p:cNvSpPr txBox="1"/>
            <p:nvPr/>
          </p:nvSpPr>
          <p:spPr>
            <a:xfrm>
              <a:off x="6402439" y="1480010"/>
              <a:ext cx="1229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Scans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C08A99-C5B9-6FB7-DCFF-F5CE6BC882C0}"/>
              </a:ext>
            </a:extLst>
          </p:cNvPr>
          <p:cNvGrpSpPr/>
          <p:nvPr/>
        </p:nvGrpSpPr>
        <p:grpSpPr>
          <a:xfrm>
            <a:off x="879049" y="546232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C40F9C-7C87-A585-2283-8FDF071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95F290-5270-ADB5-5F34-A0CA83F0AB51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925DDDB-E4B7-CB16-99D7-15972F70C827}"/>
              </a:ext>
            </a:extLst>
          </p:cNvPr>
          <p:cNvGrpSpPr/>
          <p:nvPr/>
        </p:nvGrpSpPr>
        <p:grpSpPr>
          <a:xfrm>
            <a:off x="3714161" y="41203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CEBD050-F312-FC8B-0B0B-72D90D6D8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F04230-872A-8AE6-73DD-93A967DBAB82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C3897E7-6122-8CAC-6795-39024695AB94}"/>
              </a:ext>
            </a:extLst>
          </p:cNvPr>
          <p:cNvGrpSpPr/>
          <p:nvPr/>
        </p:nvGrpSpPr>
        <p:grpSpPr>
          <a:xfrm>
            <a:off x="6447761" y="41355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63E708-9093-C0B3-FF56-BBCD7E1B750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3B1E50D-3B56-78CC-4B28-C06E5C8A248E}"/>
                </a:ext>
              </a:extLst>
            </p:cNvPr>
            <p:cNvSpPr txBox="1"/>
            <p:nvPr/>
          </p:nvSpPr>
          <p:spPr>
            <a:xfrm>
              <a:off x="6463961" y="1265383"/>
              <a:ext cx="3457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42730A-835B-3C16-0A2F-181C40C6D276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E7633DB-6D8D-2BA4-79B2-07E56DA0148B}"/>
              </a:ext>
            </a:extLst>
          </p:cNvPr>
          <p:cNvGrpSpPr/>
          <p:nvPr/>
        </p:nvGrpSpPr>
        <p:grpSpPr>
          <a:xfrm>
            <a:off x="2289928" y="36646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2B3C79-C481-231B-FB53-853BCAD3F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DFEE33A-7079-1EAA-E10F-2AEE8CE1B076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D8B92D0-2167-6C5C-BFEA-35F00DFF6260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91AA471-D829-BE59-F358-718B90E454C3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48C0EB6-0BAE-333E-E5C8-2DF686614D33}"/>
              </a:ext>
            </a:extLst>
          </p:cNvPr>
          <p:cNvGrpSpPr/>
          <p:nvPr/>
        </p:nvGrpSpPr>
        <p:grpSpPr>
          <a:xfrm>
            <a:off x="6413369" y="44696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2BD48BF-6222-0695-4410-B6B46AEC0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620AF27-3041-75F1-06A9-8C2AAB9A36A2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2AA233-B308-4369-6038-20953A728F16}"/>
              </a:ext>
            </a:extLst>
          </p:cNvPr>
          <p:cNvGrpSpPr/>
          <p:nvPr/>
        </p:nvGrpSpPr>
        <p:grpSpPr>
          <a:xfrm>
            <a:off x="3698623" y="471200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24F8B37-6F8F-C055-4196-330FBD8C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C1334F-E79F-11DB-0C0A-CD04D14D7294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23FA75C-F56A-999A-7B2B-5647EC890234}"/>
              </a:ext>
            </a:extLst>
          </p:cNvPr>
          <p:cNvGrpSpPr/>
          <p:nvPr/>
        </p:nvGrpSpPr>
        <p:grpSpPr>
          <a:xfrm>
            <a:off x="3698672" y="4467621"/>
            <a:ext cx="2708635" cy="276999"/>
            <a:chOff x="6422796" y="1480010"/>
            <a:chExt cx="2708635" cy="276999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B1E82B-D9E8-381C-3D62-C189C969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751DD0A-CE68-1671-D564-F0E856EC5C75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F21682-D493-D915-91DA-D75E5D9CFE7C}"/>
              </a:ext>
            </a:extLst>
          </p:cNvPr>
          <p:cNvGrpSpPr/>
          <p:nvPr/>
        </p:nvGrpSpPr>
        <p:grpSpPr>
          <a:xfrm>
            <a:off x="3714161" y="5824929"/>
            <a:ext cx="2708635" cy="276999"/>
            <a:chOff x="6422796" y="1480010"/>
            <a:chExt cx="2708635" cy="276999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45E5F96-4BBB-4ABF-8223-B4CFEAB2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6563F8-3630-9FA1-CFCB-3BF95181E56B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699E796-B173-B628-574D-21FDE83F3491}"/>
              </a:ext>
            </a:extLst>
          </p:cNvPr>
          <p:cNvGrpSpPr/>
          <p:nvPr/>
        </p:nvGrpSpPr>
        <p:grpSpPr>
          <a:xfrm>
            <a:off x="6433626" y="5492027"/>
            <a:ext cx="3568606" cy="415498"/>
            <a:chOff x="6408661" y="1273003"/>
            <a:chExt cx="3568606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D7C2824-1B84-A360-2009-E156F62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B6B073-ED09-297F-629D-7A583403A126}"/>
                </a:ext>
              </a:extLst>
            </p:cNvPr>
            <p:cNvSpPr txBox="1"/>
            <p:nvPr/>
          </p:nvSpPr>
          <p:spPr>
            <a:xfrm>
              <a:off x="6408661" y="1273003"/>
              <a:ext cx="35686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7AC816-79D7-2A8F-9CCA-4CB51C938B25}"/>
              </a:ext>
            </a:extLst>
          </p:cNvPr>
          <p:cNvGrpSpPr/>
          <p:nvPr/>
        </p:nvGrpSpPr>
        <p:grpSpPr>
          <a:xfrm>
            <a:off x="6422796" y="581084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ED5CF6C-E7E9-3073-AC53-71C93A3B9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05545E5-822C-15FF-EB5F-64CDC82F6176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1E6008B-77F9-E888-D020-9A3BC84D3358}"/>
              </a:ext>
            </a:extLst>
          </p:cNvPr>
          <p:cNvGrpSpPr/>
          <p:nvPr/>
        </p:nvGrpSpPr>
        <p:grpSpPr>
          <a:xfrm>
            <a:off x="3708050" y="608368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DDECBF6-134E-1679-CB58-6A90FF3F1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3F7446-E402-8D8C-D334-D4E5CE2DEB18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666F33E-520A-17CF-2E00-EB5DECF78505}"/>
              </a:ext>
            </a:extLst>
          </p:cNvPr>
          <p:cNvGrpSpPr/>
          <p:nvPr/>
        </p:nvGrpSpPr>
        <p:grpSpPr>
          <a:xfrm>
            <a:off x="3721642" y="546114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CD6FC72-5E08-600B-DAFB-47030162EB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DEB57C-DEA1-3ADD-92AE-0719014B4985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06017E-F6B7-95A8-5E97-7E220B86E1B3}"/>
              </a:ext>
            </a:extLst>
          </p:cNvPr>
          <p:cNvGrpSpPr/>
          <p:nvPr/>
        </p:nvGrpSpPr>
        <p:grpSpPr>
          <a:xfrm>
            <a:off x="2284720" y="40978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04A1309-CA91-402F-E4E4-C77DCBB0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69C7F5-5C21-30D4-E50F-FB2ACC53F4A2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9D3D1879-24F2-EF74-0448-061FD052C6B0}"/>
              </a:ext>
            </a:extLst>
          </p:cNvPr>
          <p:cNvSpPr/>
          <p:nvPr/>
        </p:nvSpPr>
        <p:spPr>
          <a:xfrm>
            <a:off x="9967890" y="44219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C4D4ABD-CB0B-C30A-F07B-4CF2B616DA2C}"/>
              </a:ext>
            </a:extLst>
          </p:cNvPr>
          <p:cNvSpPr/>
          <p:nvPr/>
        </p:nvSpPr>
        <p:spPr>
          <a:xfrm>
            <a:off x="9967890" y="579191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6DC122-F254-5D7D-DF0E-AB149EEC3AB8}"/>
              </a:ext>
            </a:extLst>
          </p:cNvPr>
          <p:cNvGrpSpPr/>
          <p:nvPr/>
        </p:nvGrpSpPr>
        <p:grpSpPr>
          <a:xfrm>
            <a:off x="3715968" y="3349107"/>
            <a:ext cx="2708635" cy="276999"/>
            <a:chOff x="6422796" y="1480010"/>
            <a:chExt cx="2708635" cy="27699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53A1A22-8515-F8C9-AD7C-1707819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AC53F2-A051-8515-31AC-160E2BDD7F7D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34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6B18-DD8D-EE61-A0C3-6DA05D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869FF-21A8-D1AE-0AE8-8DB628B0270F}"/>
              </a:ext>
            </a:extLst>
          </p:cNvPr>
          <p:cNvSpPr/>
          <p:nvPr/>
        </p:nvSpPr>
        <p:spPr>
          <a:xfrm>
            <a:off x="198120" y="5792492"/>
            <a:ext cx="11788140" cy="981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Recovery Codes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3226BB-8059-A2B1-3BB7-39FF668C4EBC}"/>
              </a:ext>
            </a:extLst>
          </p:cNvPr>
          <p:cNvSpPr/>
          <p:nvPr/>
        </p:nvSpPr>
        <p:spPr>
          <a:xfrm>
            <a:off x="198120" y="3223451"/>
            <a:ext cx="11788140" cy="1455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E574172-8B83-4D69-1CCE-2C6E7EA17176}"/>
              </a:ext>
            </a:extLst>
          </p:cNvPr>
          <p:cNvSpPr/>
          <p:nvPr/>
        </p:nvSpPr>
        <p:spPr>
          <a:xfrm>
            <a:off x="198120" y="4746335"/>
            <a:ext cx="11788140" cy="981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833F9-BD60-F0A6-40CF-8012B1720F4B}"/>
              </a:ext>
            </a:extLst>
          </p:cNvPr>
          <p:cNvSpPr txBox="1"/>
          <p:nvPr/>
        </p:nvSpPr>
        <p:spPr>
          <a:xfrm>
            <a:off x="267419" y="207034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8C48D-55B5-799F-6FDD-DAE44DB0F835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D4730-4CFE-05E7-B7E0-858AC863B791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A5F6D7-98A1-5BCB-FBA7-227E8C8A83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5F1A21-9FD2-1CE4-1056-DEF6B8120CE3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5D8CCF-86DD-0F16-EAFC-1703054CCAD6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EFDDB3-877F-C164-A535-0DF71A28E44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715532-0F79-3FF6-538B-AA26E0C1CE3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B2CA7-5541-D4EF-E340-DA35059DFEB8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3A1C7B-0E30-2492-8029-CBBE0D663B96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6DEE4C-5A24-A397-024A-0C4055BF27DC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DB4E55-7F58-43B6-4ABF-9A2D8F9391DC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CD12D6-9B65-F7C6-EAA0-C595D1912E00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FDE0A8-B5F7-5E16-280D-C743FD3E82A0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F64CE-8F6E-7841-0BCE-7C2AA6C3709F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9C33DA-AB89-7996-E205-643A8360CD2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1E0B6-26E7-87DE-C3C2-BCDB5483DB98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17807FB-D00F-DC4C-1C1A-783C20F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C7DF47-8F6D-A5F6-F0A8-BEBAE2073F60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835F6D-99BD-FE9A-8BA1-B9CC72740523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78ED8B-ACB7-E2C2-9FFE-C6395BF58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CB5AE9-7888-AF53-30A0-8B476B688628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52B5A7-9610-9FDA-FAB0-1CBB2656D0D0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F7EC2AE-BBB8-BDB2-E046-5C1CDB3F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4B6087-56E8-B506-D8A2-E266A189E58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733F37-E6DA-B82E-F727-A8D46A7E6393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126AB2-4529-482F-7F4C-FD138689C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443B5F-C48F-C1C1-CED3-0296392F1D10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80E6DAC-DEC6-D020-7860-046179942C3B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05A4A33-9E51-C228-0CAD-CB5520746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AA8777-3EB2-B9A1-38A8-5E62F15EDF3E}"/>
                </a:ext>
              </a:extLst>
            </p:cNvPr>
            <p:cNvSpPr txBox="1"/>
            <p:nvPr/>
          </p:nvSpPr>
          <p:spPr>
            <a:xfrm>
              <a:off x="7214852" y="1480009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“some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5B4608-3F4A-7FA3-6375-8A23E5D44502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BA63D9-A2AA-3CA4-6840-F26D6506F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7E00FB-3E7A-1B30-4AD7-2A9D369D8155}"/>
                </a:ext>
              </a:extLst>
            </p:cNvPr>
            <p:cNvSpPr txBox="1"/>
            <p:nvPr/>
          </p:nvSpPr>
          <p:spPr>
            <a:xfrm>
              <a:off x="6981324" y="1480010"/>
              <a:ext cx="1672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Authenticator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E67AB9-6DD2-0E8C-4B49-04A5E267E30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E8D8172-E9D8-BC3B-EAA1-015E3C6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884D6B-4A6F-A844-04FD-F3DBF035BECA}"/>
                </a:ext>
              </a:extLst>
            </p:cNvPr>
            <p:cNvSpPr txBox="1"/>
            <p:nvPr/>
          </p:nvSpPr>
          <p:spPr>
            <a:xfrm>
              <a:off x="4274291" y="1250144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0281D-D86C-E09A-0BBC-801901812DFE}"/>
              </a:ext>
            </a:extLst>
          </p:cNvPr>
          <p:cNvGrpSpPr/>
          <p:nvPr/>
        </p:nvGrpSpPr>
        <p:grpSpPr>
          <a:xfrm>
            <a:off x="6399958" y="2812421"/>
            <a:ext cx="3635932" cy="400110"/>
            <a:chOff x="6374993" y="1288243"/>
            <a:chExt cx="3635932" cy="400110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BD7295F-57E6-A78F-7578-3CEABB557EC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403723-1EC5-AEAD-07D3-3D0E78385D6C}"/>
                </a:ext>
              </a:extLst>
            </p:cNvPr>
            <p:cNvSpPr txBox="1"/>
            <p:nvPr/>
          </p:nvSpPr>
          <p:spPr>
            <a:xfrm>
              <a:off x="6374993" y="1288243"/>
              <a:ext cx="3635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/authenticators/{</a:t>
              </a:r>
              <a:r>
                <a:rPr lang="en-NZ" sz="900" b="1" dirty="0" err="1"/>
                <a:t>AuthenticatorId</a:t>
              </a:r>
              <a:r>
                <a:rPr lang="en-NZ" sz="900" b="1" dirty="0"/>
                <a:t>}/challenge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46C615-DCBF-03C2-0A89-14BB5844FC36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14F0C3-FDE3-DA62-9774-8DE35CBB9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9A1FC-EC76-BDC4-59D9-35AC23F7F9F9}"/>
                </a:ext>
              </a:extLst>
            </p:cNvPr>
            <p:cNvSpPr txBox="1"/>
            <p:nvPr/>
          </p:nvSpPr>
          <p:spPr>
            <a:xfrm>
              <a:off x="7683736" y="1480009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 – </a:t>
              </a:r>
              <a:r>
                <a:rPr lang="en-NZ" sz="1100" dirty="0" err="1"/>
                <a:t>OobCode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2A47260-6E91-AECA-3FF8-D9C036D99C6B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Challenge!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9F5A6-64AC-A626-1B9E-3B078CB8B216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21C8E9D-8F31-31B5-F82F-42B77CF4B616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1F749A-D94F-71F8-960E-E5355341F7D0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73226-2039-8A42-19AC-7FCB01776AA9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A98D523-CE78-F769-040C-0D44F59E9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859E9F-B82F-DC6E-2F42-8CF540A80CDC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FE57C-F287-B0E7-5258-8514F4762DC1}"/>
              </a:ext>
            </a:extLst>
          </p:cNvPr>
          <p:cNvGrpSpPr/>
          <p:nvPr/>
        </p:nvGrpSpPr>
        <p:grpSpPr>
          <a:xfrm>
            <a:off x="6422796" y="473880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507245D-F745-CAAC-C53C-6703D76C8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1E29298-614B-8F41-CE53-865702DFAC2F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28A6BD-CB26-3019-E1BE-808F29C6EDB0}"/>
              </a:ext>
            </a:extLst>
          </p:cNvPr>
          <p:cNvGrpSpPr/>
          <p:nvPr/>
        </p:nvGrpSpPr>
        <p:grpSpPr>
          <a:xfrm>
            <a:off x="879049" y="502798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F87105A-52A9-D1C6-C6FE-6971B49B12A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F86E0A2-7BBF-D043-5020-231FDC1CAB0A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117899-58B2-EB69-92C6-6D77E7CB4062}"/>
              </a:ext>
            </a:extLst>
          </p:cNvPr>
          <p:cNvGrpSpPr/>
          <p:nvPr/>
        </p:nvGrpSpPr>
        <p:grpSpPr>
          <a:xfrm>
            <a:off x="3714161" y="39679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BE1ED88-BCDC-8469-AF53-3AE839FD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6AF91D-2E6F-AF7C-EABB-CDAE86E6D5D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35ABB6C-7631-FF40-E588-1B5140B19FC9}"/>
              </a:ext>
            </a:extLst>
          </p:cNvPr>
          <p:cNvGrpSpPr/>
          <p:nvPr/>
        </p:nvGrpSpPr>
        <p:grpSpPr>
          <a:xfrm>
            <a:off x="6447761" y="39831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C5AC55C-9A21-76C2-6083-228E5F5C2B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5F74994-FF7D-79B2-E9FD-D0DCF5244DA2}"/>
                </a:ext>
              </a:extLst>
            </p:cNvPr>
            <p:cNvSpPr txBox="1"/>
            <p:nvPr/>
          </p:nvSpPr>
          <p:spPr>
            <a:xfrm>
              <a:off x="6526479" y="1265383"/>
              <a:ext cx="3332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B75DD-600A-9B4F-306B-F0F5881CC220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0BD9D7-228C-EFCF-C1A4-206FBBB5E78B}"/>
              </a:ext>
            </a:extLst>
          </p:cNvPr>
          <p:cNvGrpSpPr/>
          <p:nvPr/>
        </p:nvGrpSpPr>
        <p:grpSpPr>
          <a:xfrm>
            <a:off x="2289928" y="35122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B1E32E1-6543-62E2-D01A-66927DE9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B018FE-259D-B5B6-ADF1-1469BE10D09A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4F60D80-B8A6-4B24-9A75-5BB6633E3C9E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9804F3-2643-54CA-C96E-A9F9942AFD74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01D40E-853A-4FC4-D193-1916D852BA54}"/>
              </a:ext>
            </a:extLst>
          </p:cNvPr>
          <p:cNvGrpSpPr/>
          <p:nvPr/>
        </p:nvGrpSpPr>
        <p:grpSpPr>
          <a:xfrm>
            <a:off x="6413369" y="43172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A766F93-4EEF-06B7-E0F2-C46BD058E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06C6C6-6623-D5FD-EA98-BE48A095D70A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400FAA8-8168-9B6E-72F8-B89CF660CBDE}"/>
              </a:ext>
            </a:extLst>
          </p:cNvPr>
          <p:cNvGrpSpPr/>
          <p:nvPr/>
        </p:nvGrpSpPr>
        <p:grpSpPr>
          <a:xfrm>
            <a:off x="3698623" y="432338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082C2D6-726B-4C9A-9E9C-212918EF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5AFAF1-C6F1-D4AA-1035-419CAC68A1B5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027125-429F-1C83-CEB4-7407E3E3716D}"/>
              </a:ext>
            </a:extLst>
          </p:cNvPr>
          <p:cNvGrpSpPr/>
          <p:nvPr/>
        </p:nvGrpSpPr>
        <p:grpSpPr>
          <a:xfrm>
            <a:off x="6457188" y="5057687"/>
            <a:ext cx="3519340" cy="415498"/>
            <a:chOff x="6432223" y="1273003"/>
            <a:chExt cx="3519340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D93E04-9FE4-5058-A54A-F172E16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FE8D1DB-B5B7-3CD1-85A3-C0516AC759EA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1BFBD7-3130-DD4D-90C5-DDC47A717DA7}"/>
              </a:ext>
            </a:extLst>
          </p:cNvPr>
          <p:cNvGrpSpPr/>
          <p:nvPr/>
        </p:nvGrpSpPr>
        <p:grpSpPr>
          <a:xfrm>
            <a:off x="6422796" y="537650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65B3F47-02C6-FFB5-1FAC-8CF625A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D7BF911-0BA8-516B-D580-C60BB077E9F8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957704-57C6-6395-5D69-C2BE8E9D87BB}"/>
              </a:ext>
            </a:extLst>
          </p:cNvPr>
          <p:cNvGrpSpPr/>
          <p:nvPr/>
        </p:nvGrpSpPr>
        <p:grpSpPr>
          <a:xfrm>
            <a:off x="3708050" y="539026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7FCE456-2A39-4A7D-10F9-0B04C9D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07DED-19D3-C8E1-DFA2-7E5AE466590D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CD1B16-6F63-8CB3-4BF4-F53C606B3865}"/>
              </a:ext>
            </a:extLst>
          </p:cNvPr>
          <p:cNvGrpSpPr/>
          <p:nvPr/>
        </p:nvGrpSpPr>
        <p:grpSpPr>
          <a:xfrm>
            <a:off x="3721642" y="502680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885BC4-4457-E540-2DE7-6F5BF3B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C87F457-094D-F24C-4BDD-B9C293FE3FDC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9D763F7-70B4-052C-02CB-A12A4283FB09}"/>
              </a:ext>
            </a:extLst>
          </p:cNvPr>
          <p:cNvGrpSpPr/>
          <p:nvPr/>
        </p:nvGrpSpPr>
        <p:grpSpPr>
          <a:xfrm>
            <a:off x="2284720" y="39454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E1896A-878D-7BA0-9189-96D484A5B9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3DAB582-E115-6E3E-9CBC-1285925D9655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DE5FA15-8CB2-1230-C18D-DE517B355FA7}"/>
              </a:ext>
            </a:extLst>
          </p:cNvPr>
          <p:cNvSpPr/>
          <p:nvPr/>
        </p:nvSpPr>
        <p:spPr>
          <a:xfrm>
            <a:off x="9967890" y="42695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023D8B6D-D002-2399-0469-99B606DD1E04}"/>
              </a:ext>
            </a:extLst>
          </p:cNvPr>
          <p:cNvSpPr/>
          <p:nvPr/>
        </p:nvSpPr>
        <p:spPr>
          <a:xfrm>
            <a:off x="9967890" y="535757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32F58-EE83-C375-5CB2-1456F398F51F}"/>
              </a:ext>
            </a:extLst>
          </p:cNvPr>
          <p:cNvGrpSpPr/>
          <p:nvPr/>
        </p:nvGrpSpPr>
        <p:grpSpPr>
          <a:xfrm>
            <a:off x="3723588" y="3341487"/>
            <a:ext cx="2708635" cy="276999"/>
            <a:chOff x="6422796" y="1480010"/>
            <a:chExt cx="2708635" cy="2769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23EEF8-5BB8-ABB7-404C-21DDE6814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1B0D9-5A6E-56B3-A9D1-7E92E941AC8B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0C8E1-8392-6A82-1DC4-91AA1FE2B0CF}"/>
              </a:ext>
            </a:extLst>
          </p:cNvPr>
          <p:cNvGrpSpPr/>
          <p:nvPr/>
        </p:nvGrpSpPr>
        <p:grpSpPr>
          <a:xfrm>
            <a:off x="3716518" y="4749808"/>
            <a:ext cx="2708635" cy="276999"/>
            <a:chOff x="6422796" y="1480010"/>
            <a:chExt cx="2708635" cy="2769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2C9CA7-DB72-A0A3-B27D-608E7116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4470-0643-6111-608C-F5514C96AC41}"/>
                </a:ext>
              </a:extLst>
            </p:cNvPr>
            <p:cNvSpPr txBox="1"/>
            <p:nvPr/>
          </p:nvSpPr>
          <p:spPr>
            <a:xfrm>
              <a:off x="6601421" y="1480010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use Authenticator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7CBB9-9C98-0BC3-B48D-709D38778D36}"/>
              </a:ext>
            </a:extLst>
          </p:cNvPr>
          <p:cNvGrpSpPr/>
          <p:nvPr/>
        </p:nvGrpSpPr>
        <p:grpSpPr>
          <a:xfrm>
            <a:off x="6422796" y="5775123"/>
            <a:ext cx="3538194" cy="276999"/>
            <a:chOff x="6422796" y="1480009"/>
            <a:chExt cx="3538194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D291A-588F-F20A-DAB6-25ADD6BEA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35998-E9AC-B14F-8332-89CE60EE7812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F0242-0B6D-188F-C72C-095B2066A60D}"/>
              </a:ext>
            </a:extLst>
          </p:cNvPr>
          <p:cNvGrpSpPr/>
          <p:nvPr/>
        </p:nvGrpSpPr>
        <p:grpSpPr>
          <a:xfrm>
            <a:off x="6457188" y="6094007"/>
            <a:ext cx="3519340" cy="415498"/>
            <a:chOff x="6432223" y="1273003"/>
            <a:chExt cx="3519340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F7B956-339A-CF9E-AA52-7ABEA99297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FF385-68E5-43B2-D191-DB64984923A9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FD70C-803C-B6DE-D557-E716FA927354}"/>
              </a:ext>
            </a:extLst>
          </p:cNvPr>
          <p:cNvGrpSpPr/>
          <p:nvPr/>
        </p:nvGrpSpPr>
        <p:grpSpPr>
          <a:xfrm>
            <a:off x="6422796" y="6412823"/>
            <a:ext cx="3538194" cy="276999"/>
            <a:chOff x="6422796" y="1480009"/>
            <a:chExt cx="3538194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C76360-07AC-C218-7077-CEC86047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9AECDB-D2B8-848D-737C-420A2A38D9E4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4B6B59-56F0-4807-5715-F0CB8F6E6FEE}"/>
              </a:ext>
            </a:extLst>
          </p:cNvPr>
          <p:cNvGrpSpPr/>
          <p:nvPr/>
        </p:nvGrpSpPr>
        <p:grpSpPr>
          <a:xfrm>
            <a:off x="3708050" y="6426582"/>
            <a:ext cx="2708635" cy="276999"/>
            <a:chOff x="6422796" y="1480010"/>
            <a:chExt cx="2708635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052AF-5A64-051E-B455-75502DE0A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0BDAD4-5E8D-8631-33F0-831DA7CA4FF9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92A9BD-E357-E196-2788-DB5D0149C9AA}"/>
              </a:ext>
            </a:extLst>
          </p:cNvPr>
          <p:cNvGrpSpPr/>
          <p:nvPr/>
        </p:nvGrpSpPr>
        <p:grpSpPr>
          <a:xfrm>
            <a:off x="3721642" y="6063127"/>
            <a:ext cx="2733600" cy="276999"/>
            <a:chOff x="5123933" y="1250144"/>
            <a:chExt cx="2733600" cy="27699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B14B42-4E64-D1B1-4176-9856B70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510AD7-E354-C65E-8F9A-E5B868A379C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E95909-A5DA-F31F-E233-5E95A213ABDB}"/>
              </a:ext>
            </a:extLst>
          </p:cNvPr>
          <p:cNvSpPr/>
          <p:nvPr/>
        </p:nvSpPr>
        <p:spPr>
          <a:xfrm>
            <a:off x="9967890" y="639389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</p:spTree>
    <p:extLst>
      <p:ext uri="{BB962C8B-B14F-4D97-AF65-F5344CB8AC3E}">
        <p14:creationId xmlns:p14="http://schemas.microsoft.com/office/powerpoint/2010/main" val="255650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319683"/>
            <a:chOff x="2179032" y="3698770"/>
            <a:chExt cx="1790592" cy="131968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MfaOptions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844566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JavaScript Actions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582995"/>
            <a:ext cx="1849290" cy="1616206"/>
          </a:xfrm>
          <a:prstGeom prst="flowChartPreparation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222251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99940-4590-7AFD-DC81-CA3561247D6E}"/>
              </a:ext>
            </a:extLst>
          </p:cNvPr>
          <p:cNvGrpSpPr/>
          <p:nvPr/>
        </p:nvGrpSpPr>
        <p:grpSpPr>
          <a:xfrm>
            <a:off x="390490" y="1293962"/>
            <a:ext cx="2587924" cy="5083978"/>
            <a:chOff x="1535502" y="1682151"/>
            <a:chExt cx="2587924" cy="5083978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9FA514A7-89A2-3816-34B9-6E7DC9ED86FC}"/>
                </a:ext>
              </a:extLst>
            </p:cNvPr>
            <p:cNvSpPr/>
            <p:nvPr/>
          </p:nvSpPr>
          <p:spPr>
            <a:xfrm>
              <a:off x="1535502" y="1682151"/>
              <a:ext cx="2587924" cy="5083978"/>
            </a:xfrm>
            <a:prstGeom prst="flowChartDocumen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400" dirty="0"/>
                <a:t>A Web Page</a:t>
              </a:r>
            </a:p>
            <a:p>
              <a:pPr algn="ctr"/>
              <a:r>
                <a:rPr lang="en-NZ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&lt;Form/&gt;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A1922A-2CC2-FA3D-0A1A-E14E4580DE8F}"/>
                </a:ext>
              </a:extLst>
            </p:cNvPr>
            <p:cNvSpPr/>
            <p:nvPr/>
          </p:nvSpPr>
          <p:spPr>
            <a:xfrm>
              <a:off x="1630392" y="2645493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1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E60EBC-1C76-7717-4D2C-7ED43EE302A5}"/>
                </a:ext>
              </a:extLst>
            </p:cNvPr>
            <p:cNvSpPr/>
            <p:nvPr/>
          </p:nvSpPr>
          <p:spPr>
            <a:xfrm>
              <a:off x="1765539" y="2852527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2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22EA5-94F1-D3DC-D3AE-C59CA30EB3BC}"/>
                </a:ext>
              </a:extLst>
            </p:cNvPr>
            <p:cNvSpPr/>
            <p:nvPr/>
          </p:nvSpPr>
          <p:spPr>
            <a:xfrm>
              <a:off x="1900686" y="3085440"/>
              <a:ext cx="2130725" cy="103229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A Control 3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D7854-3200-4ABE-DBE2-FDBFFAC7D8CD}"/>
                </a:ext>
              </a:extLst>
            </p:cNvPr>
            <p:cNvSpPr/>
            <p:nvPr/>
          </p:nvSpPr>
          <p:spPr>
            <a:xfrm>
              <a:off x="1630391" y="4497300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A Submit Button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&lt;Submit/&gt;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0DF17A-F610-DEBD-BF67-47BDE388BCC0}"/>
                </a:ext>
              </a:extLst>
            </p:cNvPr>
            <p:cNvSpPr/>
            <p:nvPr/>
          </p:nvSpPr>
          <p:spPr>
            <a:xfrm>
              <a:off x="1630390" y="5070955"/>
              <a:ext cx="2130725" cy="666165"/>
            </a:xfrm>
            <a:prstGeom prst="roundRect">
              <a:avLst>
                <a:gd name="adj" fmla="val 0"/>
              </a:avLst>
            </a:prstGeom>
            <a:solidFill>
              <a:srgbClr val="E2544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An XHR Error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UnexpectedError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086854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30594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418770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1949616"/>
            <a:ext cx="6391372" cy="2366529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953500" y="215796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95684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1017462" y="3330865"/>
            <a:ext cx="1730172" cy="325787"/>
          </a:xfrm>
          <a:prstGeom prst="roundRect">
            <a:avLst/>
          </a:prstGeom>
          <a:solidFill>
            <a:srgbClr val="ED91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tx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616104" y="3493759"/>
            <a:ext cx="131530" cy="822386"/>
          </a:xfrm>
          <a:prstGeom prst="curvedConnector3">
            <a:avLst>
              <a:gd name="adj1" fmla="val 540295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3293083" y="36698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316145"/>
            <a:ext cx="4097116" cy="82575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724128" y="430594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046454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377541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473919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0106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293962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7643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580" y="4187718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698093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8781F8E-A416-AF70-1410-71F8FC623B49}"/>
              </a:ext>
            </a:extLst>
          </p:cNvPr>
          <p:cNvSpPr/>
          <p:nvPr/>
        </p:nvSpPr>
        <p:spPr>
          <a:xfrm>
            <a:off x="0" y="0"/>
            <a:ext cx="6103166" cy="6858000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8C7FE5-C922-C250-9BB8-E83835C0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1407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2699764" y="2924978"/>
            <a:ext cx="271908" cy="10067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2970576" y="3221898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Deployable Hosts (API &amp; UI &amp; Others)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2698668" y="1614487"/>
            <a:ext cx="271908" cy="116163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2970576" y="199427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Libraries (per Layer)</a:t>
            </a:r>
          </a:p>
          <a:p>
            <a:r>
              <a:rPr lang="en-NZ" sz="1400" dirty="0">
                <a:solidFill>
                  <a:schemeClr val="bg1"/>
                </a:solidFill>
              </a:rPr>
              <a:t>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2699764" y="4385708"/>
            <a:ext cx="271908" cy="445814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2970576" y="4348333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sz="1400" dirty="0">
                <a:solidFill>
                  <a:schemeClr val="bg1"/>
                </a:solidFill>
              </a:rPr>
              <a:t>of your specific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2699764" y="4886148"/>
            <a:ext cx="270812" cy="1328915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971672" y="5207787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“generic” subdomains/modules,</a:t>
            </a:r>
          </a:p>
          <a:p>
            <a:r>
              <a:rPr lang="en-NZ" sz="1400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3193279" y="5992572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700095" y="4784720"/>
            <a:ext cx="331452" cy="3362711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AFEB552-520E-7D66-D35A-12C64620571C}"/>
              </a:ext>
            </a:extLst>
          </p:cNvPr>
          <p:cNvSpPr/>
          <p:nvPr/>
        </p:nvSpPr>
        <p:spPr>
          <a:xfrm>
            <a:off x="2698668" y="452615"/>
            <a:ext cx="271908" cy="9723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A2A1D-AF8E-0AF3-A7CE-0DDED865622C}"/>
              </a:ext>
            </a:extLst>
          </p:cNvPr>
          <p:cNvSpPr txBox="1"/>
          <p:nvPr/>
        </p:nvSpPr>
        <p:spPr>
          <a:xfrm>
            <a:off x="2970576" y="812739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Technology Adapters</a:t>
            </a:r>
          </a:p>
        </p:txBody>
      </p: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288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67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6E83BC9-4D14-FDDF-5DFE-CA0143078B4E}"/>
              </a:ext>
            </a:extLst>
          </p:cNvPr>
          <p:cNvSpPr/>
          <p:nvPr/>
        </p:nvSpPr>
        <p:spPr>
          <a:xfrm>
            <a:off x="4567472" y="2796540"/>
            <a:ext cx="964648" cy="365760"/>
          </a:xfrm>
          <a:prstGeom prst="borderCallout1">
            <a:avLst>
              <a:gd name="adj1" fmla="val 18750"/>
              <a:gd name="adj2" fmla="val -8333"/>
              <a:gd name="adj3" fmla="val 14910"/>
              <a:gd name="adj4" fmla="val -4152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Don’t relay event back to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3257</Words>
  <Application>Microsoft Office PowerPoint</Application>
  <PresentationFormat>Widescreen</PresentationFormat>
  <Paragraphs>1303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JavaScript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381</cp:revision>
  <dcterms:created xsi:type="dcterms:W3CDTF">2023-09-25T21:30:49Z</dcterms:created>
  <dcterms:modified xsi:type="dcterms:W3CDTF">2025-04-13T04:31:32Z</dcterms:modified>
</cp:coreProperties>
</file>