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73" r:id="rId4"/>
    <p:sldId id="286" r:id="rId5"/>
    <p:sldId id="287" r:id="rId6"/>
    <p:sldId id="288" r:id="rId7"/>
    <p:sldId id="268" r:id="rId8"/>
    <p:sldId id="269" r:id="rId9"/>
    <p:sldId id="270" r:id="rId10"/>
    <p:sldId id="289" r:id="rId11"/>
    <p:sldId id="290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791"/>
    <a:srgbClr val="5AB552"/>
    <a:srgbClr val="1B82C5"/>
    <a:srgbClr val="FF9900"/>
    <a:srgbClr val="FA7E14"/>
    <a:srgbClr val="FEB617"/>
    <a:srgbClr val="E25444"/>
    <a:srgbClr val="2E73B8"/>
    <a:srgbClr val="FA4887"/>
    <a:srgbClr val="B91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F571-9841-C6A4-AA87-92B3F8194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DA078-9065-C6D4-E49A-5C5F3F51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B86A-EC78-3D84-7B00-305E5AC3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51DF-2DEF-7731-2551-5B894A8D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C80E-476C-BAC7-E542-E4242512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040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954E-13DA-F90B-3E21-40A5A9A4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F91BF-06F4-157E-4939-74DBD40D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F45A-70AC-22E2-D765-236ABD68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BE520-A413-B744-4E34-0829F639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282E7-03A7-BC94-FE7A-9F891269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97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483BD-C280-A30D-E72F-BD15705B8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8DAF1-9F86-B63F-FDB9-5C8DCBC3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EFE7-18F5-807F-3367-17BC47AE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361A-9A6C-F730-673D-606DDFC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58F9-E89E-ABBA-3022-9BA33E15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59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5CA2-3FCA-0728-0832-ECD0E813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6629-8516-5B94-14CF-A12ECC69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F795-F453-C082-C887-F4099B37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B28A-6D80-611D-91C3-78D862A4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8C21-5838-FA59-7CF4-B63EAFB1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33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3086-6A71-3761-EFB9-5B1C2C87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FC2D0-ABA7-D243-F484-6CF497ADE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041B-0911-8339-913A-FF8B4646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7F9C5-0BE5-0B02-0BD8-30DBED6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C358-0B0E-C651-9596-C60958FB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4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C0EF-1B0E-7703-68D8-32986DF3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BF1C-0266-CB13-0290-F8CF38E4C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4DE32-1D3D-D4C3-2E53-010430633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CA09C-7536-1998-D457-664AB48F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8/12/2023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48F45-A454-5C07-074A-0AF21380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7694E-CECE-3858-5607-6E32EFE9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4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C119-E9D5-75C2-94EA-692E6BE6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CE40-BD93-7164-6545-1B61C3E8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CB5D1-B6A4-2E99-E66C-751F07757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A8B29-5309-4188-5CEA-648D05C9F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3D351-4712-3E19-D3D8-9E4678A0B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30B0C-2C10-4C12-0927-555FA477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8/12/2023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C1A08-7D51-8209-5BFE-80A1AE89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44622-ECD5-6D0D-4820-8891EC64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411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8/12/2023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8/12/2023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362E-F4F1-3CBA-C4D2-D51D740D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F999-19A9-6E26-75DC-50CB0B0F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F7374-3DD2-7282-0925-75BBBE3F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4623A-182C-E3BE-D40E-530CB254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8/12/2023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EFF37-1150-236D-7E1B-10DB86EC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E746-1E3E-B93C-0370-565BAC13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598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36F4-B8D3-1836-D70A-44D5885B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D45CA-0199-FEB7-D5C3-B4795398D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2903A-65CC-04FE-EC15-6FECD39C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2F9AE-DF52-2799-0D70-BBCBB596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8/12/2023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4479-7C36-7D55-9130-52CB1443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3B8B7-31D9-49F1-1059-D546F110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18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8D40F-0656-1BCA-5593-02119A01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8/12/2023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75" name="Scroll: Vertical 74">
            <a:extLst>
              <a:ext uri="{FF2B5EF4-FFF2-40B4-BE49-F238E27FC236}">
                <a16:creationId xmlns:a16="http://schemas.microsoft.com/office/drawing/2014/main" id="{CAD8C807-F852-474E-9DCD-6C18ABBDE35E}"/>
              </a:ext>
            </a:extLst>
          </p:cNvPr>
          <p:cNvSpPr/>
          <p:nvPr/>
        </p:nvSpPr>
        <p:spPr>
          <a:xfrm rot="5400000">
            <a:off x="3882132" y="3227408"/>
            <a:ext cx="398326" cy="495579"/>
          </a:xfrm>
          <a:prstGeom prst="verticalScroll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JWT</a:t>
            </a:r>
            <a:endParaRPr lang="en-NZ" sz="8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7156883" y="5814395"/>
            <a:chExt cx="1591766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591766" cy="517641"/>
              <a:chOff x="7656619" y="5506371"/>
              <a:chExt cx="1591766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Queues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Profile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User Account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AuthN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Organisation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2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168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48" idx="4"/>
            <a:endCxn id="11" idx="1"/>
          </p:cNvCxnSpPr>
          <p:nvPr/>
        </p:nvCxnSpPr>
        <p:spPr>
          <a:xfrm flipV="1">
            <a:off x="2898382" y="1643842"/>
            <a:ext cx="721302" cy="189527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InProcess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InProcess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48" idx="4"/>
            <a:endCxn id="12" idx="1"/>
          </p:cNvCxnSpPr>
          <p:nvPr/>
        </p:nvCxnSpPr>
        <p:spPr>
          <a:xfrm>
            <a:off x="2898382" y="3539118"/>
            <a:ext cx="721302" cy="167504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553710"/>
            <a:ext cx="772994" cy="67253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2BBE289-F4CA-4E5F-9EF4-5E198EDC7B9D}"/>
              </a:ext>
            </a:extLst>
          </p:cNvPr>
          <p:cNvGrpSpPr/>
          <p:nvPr/>
        </p:nvGrpSpPr>
        <p:grpSpPr>
          <a:xfrm>
            <a:off x="7208300" y="3959350"/>
            <a:ext cx="3862558" cy="1188720"/>
            <a:chOff x="6669259" y="4502034"/>
            <a:chExt cx="3862558" cy="118872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669259" y="4502034"/>
              <a:ext cx="2146227" cy="11887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</a:t>
              </a:r>
              <a:endPara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Registration</a:t>
              </a:r>
              <a:endPara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6766558" y="4977938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Producer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DAEF990-3828-4A36-A573-126E4516B0D8}"/>
                </a:ext>
              </a:extLst>
            </p:cNvPr>
            <p:cNvSpPr/>
            <p:nvPr/>
          </p:nvSpPr>
          <p:spPr>
            <a:xfrm>
              <a:off x="7757770" y="4977937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8E7E200-D295-4200-A7B1-327EDE29766B}"/>
                </a:ext>
              </a:extLst>
            </p:cNvPr>
            <p:cNvCxnSpPr>
              <a:cxnSpLocks/>
              <a:stCxn id="33" idx="3"/>
              <a:endCxn id="55" idx="1"/>
            </p:cNvCxnSpPr>
            <p:nvPr/>
          </p:nvCxnSpPr>
          <p:spPr>
            <a:xfrm flipV="1">
              <a:off x="8705421" y="5289319"/>
              <a:ext cx="490468" cy="10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F184224-DF43-4509-BDB6-28E09D3CF9BF}"/>
                </a:ext>
              </a:extLst>
            </p:cNvPr>
            <p:cNvSpPr/>
            <p:nvPr/>
          </p:nvSpPr>
          <p:spPr>
            <a:xfrm>
              <a:off x="9195889" y="4887884"/>
              <a:ext cx="1335928" cy="80287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Component</a:t>
              </a:r>
              <a:endParaRPr lang="en-NZ" sz="11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79" idx="1"/>
          </p:cNvCxnSpPr>
          <p:nvPr/>
        </p:nvCxnSpPr>
        <p:spPr>
          <a:xfrm>
            <a:off x="6435306" y="5226242"/>
            <a:ext cx="772994" cy="6637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AF73F78-0FDC-4A20-B489-77FD7126E6B6}"/>
              </a:ext>
            </a:extLst>
          </p:cNvPr>
          <p:cNvGrpSpPr/>
          <p:nvPr/>
        </p:nvGrpSpPr>
        <p:grpSpPr>
          <a:xfrm>
            <a:off x="7208300" y="5295622"/>
            <a:ext cx="3862558" cy="1188720"/>
            <a:chOff x="6669259" y="4502034"/>
            <a:chExt cx="3862558" cy="1188720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A81ADF67-433F-4B8B-88C1-DA5570686962}"/>
                </a:ext>
              </a:extLst>
            </p:cNvPr>
            <p:cNvSpPr/>
            <p:nvPr/>
          </p:nvSpPr>
          <p:spPr>
            <a:xfrm>
              <a:off x="6669259" y="4502034"/>
              <a:ext cx="2146227" cy="11887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</a:t>
              </a:r>
              <a:endPara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Registration</a:t>
              </a:r>
              <a:endPara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9CEC59DD-B11B-4CBE-A688-6115F096F73A}"/>
                </a:ext>
              </a:extLst>
            </p:cNvPr>
            <p:cNvSpPr/>
            <p:nvPr/>
          </p:nvSpPr>
          <p:spPr>
            <a:xfrm>
              <a:off x="6766558" y="4977938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Producer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99657496-5303-4F5B-83B7-9ED2DD62D99B}"/>
                </a:ext>
              </a:extLst>
            </p:cNvPr>
            <p:cNvSpPr/>
            <p:nvPr/>
          </p:nvSpPr>
          <p:spPr>
            <a:xfrm>
              <a:off x="7757770" y="4977937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16FA9748-18AB-4172-BDC3-EE110BFB295C}"/>
                </a:ext>
              </a:extLst>
            </p:cNvPr>
            <p:cNvCxnSpPr>
              <a:cxnSpLocks/>
              <a:stCxn id="181" idx="3"/>
              <a:endCxn id="183" idx="1"/>
            </p:cNvCxnSpPr>
            <p:nvPr/>
          </p:nvCxnSpPr>
          <p:spPr>
            <a:xfrm flipV="1">
              <a:off x="8705421" y="5289319"/>
              <a:ext cx="490468" cy="10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E5F3610B-363A-4DBA-B912-9B2BF290E817}"/>
                </a:ext>
              </a:extLst>
            </p:cNvPr>
            <p:cNvSpPr/>
            <p:nvPr/>
          </p:nvSpPr>
          <p:spPr>
            <a:xfrm>
              <a:off x="9195889" y="4887884"/>
              <a:ext cx="1335928" cy="80287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Component</a:t>
              </a:r>
              <a:endParaRPr lang="en-NZ" sz="11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2220543" y="3198160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B6037B6A-8D60-C7DF-BCA4-CE686A0FA767}"/>
              </a:ext>
            </a:extLst>
          </p:cNvPr>
          <p:cNvCxnSpPr>
            <a:cxnSpLocks/>
            <a:stCxn id="10" idx="3"/>
            <a:endCxn id="48" idx="2"/>
          </p:cNvCxnSpPr>
          <p:nvPr/>
        </p:nvCxnSpPr>
        <p:spPr>
          <a:xfrm>
            <a:off x="1975450" y="3536275"/>
            <a:ext cx="245093" cy="284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2877" y="2447823"/>
            <a:ext cx="8650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2877" y="2447823"/>
            <a:ext cx="1129846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75" name="Scroll: Vertical 74">
            <a:extLst>
              <a:ext uri="{FF2B5EF4-FFF2-40B4-BE49-F238E27FC236}">
                <a16:creationId xmlns:a16="http://schemas.microsoft.com/office/drawing/2014/main" id="{CAD8C807-F852-474E-9DCD-6C18ABBDE35E}"/>
              </a:ext>
            </a:extLst>
          </p:cNvPr>
          <p:cNvSpPr/>
          <p:nvPr/>
        </p:nvSpPr>
        <p:spPr>
          <a:xfrm rot="5400000">
            <a:off x="3882133" y="3227408"/>
            <a:ext cx="398326" cy="495579"/>
          </a:xfrm>
          <a:prstGeom prst="verticalScroll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JWT</a:t>
            </a:r>
            <a:endParaRPr lang="en-NZ" sz="8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3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Profile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User Account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AuthN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Organisation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61103" cy="304824"/>
            <a:chOff x="8868697" y="1695584"/>
            <a:chExt cx="1061103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61103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SQS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8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1702130" y="688769"/>
            <a:ext cx="8415647" cy="57951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rtlCol="0" anchor="t">
            <a:prstTxWarp prst="textArchUp">
              <a:avLst/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Domain = “Car Sharing”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446B54-85A8-1358-580D-A2DD9B57DA09}"/>
              </a:ext>
            </a:extLst>
          </p:cNvPr>
          <p:cNvSpPr/>
          <p:nvPr/>
        </p:nvSpPr>
        <p:spPr>
          <a:xfrm>
            <a:off x="3079667" y="2284020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-8950" y="295347"/>
                  <a:pt x="444089" y="55719"/>
                  <a:pt x="801585" y="0"/>
                </a:cubicBezTo>
                <a:cubicBezTo>
                  <a:pt x="1304306" y="-62381"/>
                  <a:pt x="1542983" y="300968"/>
                  <a:pt x="1603170" y="651164"/>
                </a:cubicBezTo>
                <a:cubicBezTo>
                  <a:pt x="1572783" y="1025806"/>
                  <a:pt x="1205489" y="1242621"/>
                  <a:pt x="801585" y="1302328"/>
                </a:cubicBezTo>
                <a:cubicBezTo>
                  <a:pt x="360085" y="1283715"/>
                  <a:pt x="-29629" y="982532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78126262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End Users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8A2904A-0A9E-A06F-CB21-B13804ECA39D}"/>
              </a:ext>
            </a:extLst>
          </p:cNvPr>
          <p:cNvSpPr/>
          <p:nvPr/>
        </p:nvSpPr>
        <p:spPr>
          <a:xfrm>
            <a:off x="4653148" y="1869581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-54498" y="351592"/>
                  <a:pt x="421179" y="30301"/>
                  <a:pt x="801585" y="0"/>
                </a:cubicBezTo>
                <a:cubicBezTo>
                  <a:pt x="1191521" y="-13884"/>
                  <a:pt x="1613043" y="208884"/>
                  <a:pt x="1603170" y="651164"/>
                </a:cubicBezTo>
                <a:cubicBezTo>
                  <a:pt x="1567562" y="979702"/>
                  <a:pt x="1336390" y="1312872"/>
                  <a:pt x="801585" y="1302328"/>
                </a:cubicBezTo>
                <a:cubicBezTo>
                  <a:pt x="310596" y="1303466"/>
                  <a:pt x="103818" y="1004985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86446634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Organizations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A04A27-2567-2A27-4415-FE137B3C253B}"/>
              </a:ext>
            </a:extLst>
          </p:cNvPr>
          <p:cNvSpPr/>
          <p:nvPr/>
        </p:nvSpPr>
        <p:spPr>
          <a:xfrm>
            <a:off x="4283031" y="3200398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1010" y="308382"/>
                  <a:pt x="344055" y="-3084"/>
                  <a:pt x="801585" y="0"/>
                </a:cubicBezTo>
                <a:cubicBezTo>
                  <a:pt x="1179795" y="-52616"/>
                  <a:pt x="1567140" y="282884"/>
                  <a:pt x="1603170" y="651164"/>
                </a:cubicBezTo>
                <a:cubicBezTo>
                  <a:pt x="1536482" y="1114072"/>
                  <a:pt x="1350591" y="1307889"/>
                  <a:pt x="801585" y="1302328"/>
                </a:cubicBezTo>
                <a:cubicBezTo>
                  <a:pt x="313978" y="1285785"/>
                  <a:pt x="992" y="957490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3BC0AE-A564-AA79-29BD-0CB2A8AB2017}"/>
              </a:ext>
            </a:extLst>
          </p:cNvPr>
          <p:cNvSpPr/>
          <p:nvPr/>
        </p:nvSpPr>
        <p:spPr>
          <a:xfrm>
            <a:off x="3511136" y="2713512"/>
            <a:ext cx="740229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Identity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A5D99B-2E04-00DE-BC6B-C44F917D4150}"/>
              </a:ext>
            </a:extLst>
          </p:cNvPr>
          <p:cNvSpPr/>
          <p:nvPr/>
        </p:nvSpPr>
        <p:spPr>
          <a:xfrm>
            <a:off x="5084617" y="2284020"/>
            <a:ext cx="740229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Member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71986B-7E68-2A3B-56D1-6233088D031E}"/>
              </a:ext>
            </a:extLst>
          </p:cNvPr>
          <p:cNvSpPr/>
          <p:nvPr/>
        </p:nvSpPr>
        <p:spPr>
          <a:xfrm>
            <a:off x="4738253" y="3586348"/>
            <a:ext cx="740229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964E59-66FB-C6BF-1282-1024ED10498A}"/>
              </a:ext>
            </a:extLst>
          </p:cNvPr>
          <p:cNvSpPr/>
          <p:nvPr/>
        </p:nvSpPr>
        <p:spPr>
          <a:xfrm>
            <a:off x="3375064" y="2993780"/>
            <a:ext cx="1012372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Memberships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BF1257-A030-458F-8795-29EF5E0481F3}"/>
              </a:ext>
            </a:extLst>
          </p:cNvPr>
          <p:cNvSpPr/>
          <p:nvPr/>
        </p:nvSpPr>
        <p:spPr>
          <a:xfrm>
            <a:off x="5099462" y="2520745"/>
            <a:ext cx="740229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2DB54A-D035-FF26-8A3B-02398D6F175F}"/>
              </a:ext>
            </a:extLst>
          </p:cNvPr>
          <p:cNvSpPr/>
          <p:nvPr/>
        </p:nvSpPr>
        <p:spPr>
          <a:xfrm>
            <a:off x="7604166" y="1923020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-31357" y="316332"/>
                  <a:pt x="470356" y="21659"/>
                  <a:pt x="801585" y="0"/>
                </a:cubicBezTo>
                <a:cubicBezTo>
                  <a:pt x="1185981" y="-69422"/>
                  <a:pt x="1606843" y="284302"/>
                  <a:pt x="1603170" y="651164"/>
                </a:cubicBezTo>
                <a:cubicBezTo>
                  <a:pt x="1612515" y="1016844"/>
                  <a:pt x="1191363" y="1266559"/>
                  <a:pt x="801585" y="1302328"/>
                </a:cubicBezTo>
                <a:cubicBezTo>
                  <a:pt x="375506" y="1284047"/>
                  <a:pt x="-38419" y="1101839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025224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Cars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CC44FB-A2AD-ABA1-155E-9B1D25368BBB}"/>
              </a:ext>
            </a:extLst>
          </p:cNvPr>
          <p:cNvSpPr/>
          <p:nvPr/>
        </p:nvSpPr>
        <p:spPr>
          <a:xfrm>
            <a:off x="8290955" y="3225348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66848" y="286749"/>
                  <a:pt x="390136" y="-25216"/>
                  <a:pt x="801585" y="0"/>
                </a:cubicBezTo>
                <a:cubicBezTo>
                  <a:pt x="1321747" y="-56375"/>
                  <a:pt x="1624488" y="284155"/>
                  <a:pt x="1603170" y="651164"/>
                </a:cubicBezTo>
                <a:cubicBezTo>
                  <a:pt x="1642398" y="1093760"/>
                  <a:pt x="1223597" y="1368542"/>
                  <a:pt x="801585" y="1302328"/>
                </a:cubicBezTo>
                <a:cubicBezTo>
                  <a:pt x="391940" y="1226827"/>
                  <a:pt x="85854" y="965181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441640028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Bookings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6375343" y="4717571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687784" y="3682937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Emails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052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Audits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3D40F9-1456-FE32-4875-4C8B99856BB1}"/>
              </a:ext>
            </a:extLst>
          </p:cNvPr>
          <p:cNvGrpSpPr/>
          <p:nvPr/>
        </p:nvGrpSpPr>
        <p:grpSpPr>
          <a:xfrm>
            <a:off x="3255074" y="4554522"/>
            <a:ext cx="1603169" cy="1302328"/>
            <a:chOff x="5751614" y="4866903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5751614" y="48669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AuthN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6015335" y="533993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LoginHistory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6015335" y="5576455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Passwords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A1961CF-CAA2-0945-DCBA-EA7B29086DD3}"/>
              </a:ext>
            </a:extLst>
          </p:cNvPr>
          <p:cNvSpPr/>
          <p:nvPr/>
        </p:nvSpPr>
        <p:spPr>
          <a:xfrm>
            <a:off x="7859484" y="2245623"/>
            <a:ext cx="1146961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</a:rPr>
              <a:t>Unavailabilities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8811491" y="90252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Subdomains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stCxn id="26" idx="1"/>
          </p:cNvCxnSpPr>
          <p:nvPr/>
        </p:nvCxnSpPr>
        <p:spPr>
          <a:xfrm flipH="1">
            <a:off x="6187044" y="1087191"/>
            <a:ext cx="2624447" cy="1078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839691" y="1087191"/>
            <a:ext cx="2971800" cy="2477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8555181" y="1087191"/>
            <a:ext cx="256310" cy="782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B33291-7A87-82B6-E6E3-226F47801EA6}"/>
              </a:ext>
            </a:extLst>
          </p:cNvPr>
          <p:cNvSpPr txBox="1"/>
          <p:nvPr/>
        </p:nvSpPr>
        <p:spPr>
          <a:xfrm>
            <a:off x="9690161" y="1410785"/>
            <a:ext cx="216151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dirty="0"/>
              <a:t>Note: </a:t>
            </a:r>
          </a:p>
          <a:p>
            <a:r>
              <a:rPr lang="en-NZ" sz="1050" dirty="0"/>
              <a:t>Initially, every subdomain is its own bounded context.</a:t>
            </a:r>
          </a:p>
          <a:p>
            <a:r>
              <a:rPr lang="en-NZ" sz="1050" dirty="0"/>
              <a:t>New Bounded Contexts will emerge as the subdomains evolve.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780803" y="4648200"/>
            <a:ext cx="150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Child </a:t>
            </a:r>
          </a:p>
          <a:p>
            <a:r>
              <a:rPr lang="en-NZ" dirty="0"/>
              <a:t>Entities</a:t>
            </a:r>
          </a:p>
          <a:p>
            <a:r>
              <a:rPr lang="en-NZ" dirty="0"/>
              <a:t>/</a:t>
            </a:r>
            <a:r>
              <a:rPr lang="en-NZ" dirty="0" err="1"/>
              <a:t>ValueObjects</a:t>
            </a:r>
            <a:endParaRPr lang="en-NZ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 flipV="1">
            <a:off x="2283137" y="3082845"/>
            <a:ext cx="1091927" cy="2027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stCxn id="36" idx="3"/>
            <a:endCxn id="9" idx="1"/>
          </p:cNvCxnSpPr>
          <p:nvPr/>
        </p:nvCxnSpPr>
        <p:spPr>
          <a:xfrm flipV="1">
            <a:off x="2283137" y="3675413"/>
            <a:ext cx="2455116" cy="1434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CE0B036-ADDE-7D53-9D61-E3B3EEDBAFA3}"/>
              </a:ext>
            </a:extLst>
          </p:cNvPr>
          <p:cNvSpPr/>
          <p:nvPr/>
        </p:nvSpPr>
        <p:spPr>
          <a:xfrm>
            <a:off x="7859484" y="2470955"/>
            <a:ext cx="1146961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Jurisdictions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E1DA563-A4F6-AF87-131F-62827756EA82}"/>
              </a:ext>
            </a:extLst>
          </p:cNvPr>
          <p:cNvSpPr/>
          <p:nvPr/>
        </p:nvSpPr>
        <p:spPr>
          <a:xfrm>
            <a:off x="7859483" y="2705410"/>
            <a:ext cx="1146961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</a:rPr>
              <a:t>TimeSlots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A7861B-6939-C95D-D962-E03EA657771F}"/>
              </a:ext>
            </a:extLst>
          </p:cNvPr>
          <p:cNvSpPr/>
          <p:nvPr/>
        </p:nvSpPr>
        <p:spPr>
          <a:xfrm>
            <a:off x="5960917" y="3145240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1010" y="308382"/>
                  <a:pt x="344055" y="-3084"/>
                  <a:pt x="801585" y="0"/>
                </a:cubicBezTo>
                <a:cubicBezTo>
                  <a:pt x="1179795" y="-52616"/>
                  <a:pt x="1567140" y="282884"/>
                  <a:pt x="1603170" y="651164"/>
                </a:cubicBezTo>
                <a:cubicBezTo>
                  <a:pt x="1536482" y="1114072"/>
                  <a:pt x="1350591" y="1307889"/>
                  <a:pt x="801585" y="1302328"/>
                </a:cubicBezTo>
                <a:cubicBezTo>
                  <a:pt x="313978" y="1285785"/>
                  <a:pt x="992" y="957490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Subscriptions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BB61A0A-FBFD-1A59-D9E7-129EF711E15D}"/>
              </a:ext>
            </a:extLst>
          </p:cNvPr>
          <p:cNvSpPr/>
          <p:nvPr/>
        </p:nvSpPr>
        <p:spPr>
          <a:xfrm>
            <a:off x="6224638" y="3618275"/>
            <a:ext cx="1042562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Billing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4786351" y="5086209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1010" y="308382"/>
                  <a:pt x="344055" y="-3084"/>
                  <a:pt x="801585" y="0"/>
                </a:cubicBezTo>
                <a:cubicBezTo>
                  <a:pt x="1179795" y="-52616"/>
                  <a:pt x="1567140" y="282884"/>
                  <a:pt x="1603170" y="651164"/>
                </a:cubicBezTo>
                <a:cubicBezTo>
                  <a:pt x="1536482" y="1114072"/>
                  <a:pt x="1350591" y="1307889"/>
                  <a:pt x="801585" y="1302328"/>
                </a:cubicBezTo>
                <a:cubicBezTo>
                  <a:pt x="313978" y="1285785"/>
                  <a:pt x="992" y="957490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8D6117-DAEC-36CE-0BC2-B70046042587}"/>
              </a:ext>
            </a:extLst>
          </p:cNvPr>
          <p:cNvSpPr/>
          <p:nvPr/>
        </p:nvSpPr>
        <p:spPr>
          <a:xfrm>
            <a:off x="8555181" y="3620896"/>
            <a:ext cx="1146961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Trips</a:t>
            </a: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25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2878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case in an Aggregate</a:t>
            </a:r>
          </a:p>
          <a:p>
            <a:r>
              <a:rPr lang="en-NZ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Read</a:t>
            </a:r>
          </a:p>
          <a:p>
            <a:r>
              <a:rPr lang="en-NZ" dirty="0"/>
              <a:t>Models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State 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Other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662F3A-582C-DCD0-3796-8A1F6EAACFFA}"/>
              </a:ext>
            </a:extLst>
          </p:cNvPr>
          <p:cNvGrpSpPr/>
          <p:nvPr/>
        </p:nvGrpSpPr>
        <p:grpSpPr>
          <a:xfrm>
            <a:off x="6572813" y="717906"/>
            <a:ext cx="1674895" cy="5503713"/>
            <a:chOff x="8274858" y="711450"/>
            <a:chExt cx="1674895" cy="55037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A2A2D4-9215-B2DD-A115-526771C7DEA8}"/>
                </a:ext>
              </a:extLst>
            </p:cNvPr>
            <p:cNvSpPr/>
            <p:nvPr/>
          </p:nvSpPr>
          <p:spPr>
            <a:xfrm>
              <a:off x="8274862" y="711450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Relational DB</a:t>
              </a:r>
            </a:p>
            <a:p>
              <a:pPr algn="ctr"/>
              <a:r>
                <a:rPr lang="en-NZ" sz="1400" dirty="0"/>
                <a:t>Table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5E1B3F-73FC-EBA6-F26A-6DF3F954EED6}"/>
                </a:ext>
              </a:extLst>
            </p:cNvPr>
            <p:cNvSpPr/>
            <p:nvPr/>
          </p:nvSpPr>
          <p:spPr>
            <a:xfrm>
              <a:off x="8274862" y="132633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NoSQL Document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2AFA9A0-C2D2-0F55-44FF-44D41488BFE1}"/>
                </a:ext>
              </a:extLst>
            </p:cNvPr>
            <p:cNvSpPr/>
            <p:nvPr/>
          </p:nvSpPr>
          <p:spPr>
            <a:xfrm>
              <a:off x="8274861" y="19412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Event Stream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DD84871-CA80-9332-E2B6-A4B62ED953C1}"/>
                </a:ext>
              </a:extLst>
            </p:cNvPr>
            <p:cNvSpPr/>
            <p:nvPr/>
          </p:nvSpPr>
          <p:spPr>
            <a:xfrm>
              <a:off x="8274860" y="2560238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Message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661DCC-19F9-5173-9339-4ABE77C2BBF5}"/>
                </a:ext>
              </a:extLst>
            </p:cNvPr>
            <p:cNvSpPr/>
            <p:nvPr/>
          </p:nvSpPr>
          <p:spPr>
            <a:xfrm>
              <a:off x="8274859" y="317926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Blob Container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E98C418-C9D0-329A-1509-4301428367E0}"/>
                </a:ext>
              </a:extLst>
            </p:cNvPr>
            <p:cNvSpPr/>
            <p:nvPr/>
          </p:nvSpPr>
          <p:spPr>
            <a:xfrm>
              <a:off x="8274859" y="3798286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Data Lake Container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E3E0C3-63EE-AD02-C042-B5628011C632}"/>
                </a:ext>
              </a:extLst>
            </p:cNvPr>
            <p:cNvSpPr/>
            <p:nvPr/>
          </p:nvSpPr>
          <p:spPr>
            <a:xfrm>
              <a:off x="8274858" y="44354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Cache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7D607E3-861B-5B09-07E8-AF26711ED3BE}"/>
                </a:ext>
              </a:extLst>
            </p:cNvPr>
            <p:cNvSpPr/>
            <p:nvPr/>
          </p:nvSpPr>
          <p:spPr>
            <a:xfrm>
              <a:off x="8274858" y="5074049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File System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CD7A99A-B9F4-8E5B-33C0-CDCA6B931977}"/>
                </a:ext>
              </a:extLst>
            </p:cNvPr>
            <p:cNvSpPr/>
            <p:nvPr/>
          </p:nvSpPr>
          <p:spPr>
            <a:xfrm>
              <a:off x="8274858" y="570967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In-Memory</a:t>
              </a:r>
            </a:p>
          </p:txBody>
        </p:sp>
      </p:grp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436818" y="1017217"/>
            <a:ext cx="118256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744259" y="1324658"/>
            <a:ext cx="567683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556393" y="3365453"/>
            <a:ext cx="943411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246881" y="3055941"/>
            <a:ext cx="1562435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745374" y="4432622"/>
            <a:ext cx="565445" cy="1089431"/>
          </a:xfrm>
          <a:prstGeom prst="curvedConnector4">
            <a:avLst>
              <a:gd name="adj1" fmla="val -40428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91502" y="4751939"/>
            <a:ext cx="73190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73690" y="5069751"/>
            <a:ext cx="708815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898892" y="1555143"/>
            <a:ext cx="2258417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5206333" y="1862584"/>
            <a:ext cx="164353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513773" y="2170026"/>
            <a:ext cx="1028653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865905" y="3674965"/>
            <a:ext cx="324387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5400000" flipH="1" flipV="1">
            <a:off x="7862430" y="80639"/>
            <a:ext cx="18510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046631" y="-1433062"/>
            <a:ext cx="514601" cy="3787337"/>
          </a:xfrm>
          <a:prstGeom prst="curvedConnector3">
            <a:avLst>
              <a:gd name="adj1" fmla="val 119278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5400000" flipH="1" flipV="1">
            <a:off x="7914210" y="747301"/>
            <a:ext cx="8154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410216" y="947715"/>
            <a:ext cx="22019" cy="2021928"/>
          </a:xfrm>
          <a:prstGeom prst="curvedConnector4">
            <a:avLst>
              <a:gd name="adj1" fmla="val -103819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90" y="203305"/>
            <a:ext cx="3535363" cy="6049377"/>
            <a:chOff x="8499690" y="65289"/>
            <a:chExt cx="3535363" cy="60493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8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1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98" y="2220615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91" y="2939057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90" y="365749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375941"/>
              <a:ext cx="1674891" cy="65899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89"/>
              <a:ext cx="1674891" cy="658999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1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54" y="2219686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5" y="2939057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4" y="3657499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2173"/>
              <a:ext cx="1674891" cy="658999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Event Store DB</a:t>
              </a:r>
            </a:p>
          </p:txBody>
        </p:sp>
      </p:grp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94260" y="2082694"/>
            <a:ext cx="121437" cy="1089437"/>
          </a:xfrm>
          <a:prstGeom prst="curvedConnector4">
            <a:avLst>
              <a:gd name="adj1" fmla="val -188246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5400000" flipH="1" flipV="1">
            <a:off x="9199434" y="568529"/>
            <a:ext cx="208992" cy="3787339"/>
          </a:xfrm>
          <a:prstGeom prst="curvedConnector3">
            <a:avLst>
              <a:gd name="adj1" fmla="val 20938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5400000" flipH="1" flipV="1">
            <a:off x="9249603" y="1237731"/>
            <a:ext cx="108645" cy="3787331"/>
          </a:xfrm>
          <a:prstGeom prst="curvedConnector3">
            <a:avLst>
              <a:gd name="adj1" fmla="val 310410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5400000" flipH="1" flipV="1">
            <a:off x="9299312" y="1906464"/>
            <a:ext cx="9227" cy="3787330"/>
          </a:xfrm>
          <a:prstGeom prst="curvedConnector3">
            <a:avLst>
              <a:gd name="adj1" fmla="val 257751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44547" y="2751430"/>
            <a:ext cx="220855" cy="1089431"/>
          </a:xfrm>
          <a:prstGeom prst="curvedConnector4">
            <a:avLst>
              <a:gd name="adj1" fmla="val -10350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794838" y="3420163"/>
            <a:ext cx="320273" cy="1089430"/>
          </a:xfrm>
          <a:prstGeom prst="curvedConnector4">
            <a:avLst>
              <a:gd name="adj1" fmla="val -7137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20430" y="3631698"/>
            <a:ext cx="401587" cy="2021931"/>
          </a:xfrm>
          <a:prstGeom prst="curvedConnector4">
            <a:avLst>
              <a:gd name="adj1" fmla="val -5692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26686" y="4264078"/>
            <a:ext cx="389076" cy="2021931"/>
          </a:xfrm>
          <a:prstGeom prst="curvedConnector4">
            <a:avLst>
              <a:gd name="adj1" fmla="val -58755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271538" y="4854850"/>
            <a:ext cx="299371" cy="2021931"/>
          </a:xfrm>
          <a:prstGeom prst="curvedConnector4">
            <a:avLst>
              <a:gd name="adj1" fmla="val -76360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098415" y="-766404"/>
            <a:ext cx="411041" cy="3787345"/>
          </a:xfrm>
          <a:prstGeom prst="curvedConnector3">
            <a:avLst>
              <a:gd name="adj1" fmla="val 15561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209435" y="179762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1150</Words>
  <Application>Microsoft Office PowerPoint</Application>
  <PresentationFormat>Widescreen</PresentationFormat>
  <Paragraphs>500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98</cp:revision>
  <dcterms:created xsi:type="dcterms:W3CDTF">2023-09-25T21:30:49Z</dcterms:created>
  <dcterms:modified xsi:type="dcterms:W3CDTF">2023-12-07T20:53:00Z</dcterms:modified>
</cp:coreProperties>
</file>