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ED9187"/>
    <a:srgbClr val="E25444"/>
    <a:srgbClr val="FA4887"/>
    <a:srgbClr val="FF9900"/>
    <a:srgbClr val="004A8A"/>
    <a:srgbClr val="0078D7"/>
    <a:srgbClr val="5AB552"/>
    <a:srgbClr val="1B82C5"/>
    <a:srgbClr val="336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20/02/2025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20/02/2025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20/02/2025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20/02/2025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434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6313</TotalTime>
  <Words>3249</Words>
  <Application>Microsoft Office PowerPoint</Application>
  <PresentationFormat>Widescreen</PresentationFormat>
  <Paragraphs>1303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377</cp:revision>
  <dcterms:created xsi:type="dcterms:W3CDTF">2023-09-25T21:30:49Z</dcterms:created>
  <dcterms:modified xsi:type="dcterms:W3CDTF">2025-02-19T19:11:57Z</dcterms:modified>
</cp:coreProperties>
</file>