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6" r:id="rId30"/>
    <p:sldId id="308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7386" autoAdjust="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21/07/2024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21/07/2024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21/07/2024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21/07/2024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2752</Words>
  <Application>Microsoft Office PowerPoint</Application>
  <PresentationFormat>Widescreen</PresentationFormat>
  <Paragraphs>1169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356</cp:revision>
  <dcterms:created xsi:type="dcterms:W3CDTF">2023-09-25T21:30:49Z</dcterms:created>
  <dcterms:modified xsi:type="dcterms:W3CDTF">2024-07-20T20:33:47Z</dcterms:modified>
</cp:coreProperties>
</file>