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73" r:id="rId4"/>
    <p:sldId id="286" r:id="rId5"/>
    <p:sldId id="287" r:id="rId6"/>
    <p:sldId id="288" r:id="rId7"/>
    <p:sldId id="268" r:id="rId8"/>
    <p:sldId id="269" r:id="rId9"/>
    <p:sldId id="270" r:id="rId10"/>
    <p:sldId id="289" r:id="rId11"/>
    <p:sldId id="290" r:id="rId12"/>
    <p:sldId id="260" r:id="rId13"/>
    <p:sldId id="291" r:id="rId14"/>
    <p:sldId id="292" r:id="rId15"/>
    <p:sldId id="293" r:id="rId16"/>
    <p:sldId id="296" r:id="rId17"/>
    <p:sldId id="297" r:id="rId18"/>
    <p:sldId id="298" r:id="rId19"/>
    <p:sldId id="29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E14"/>
    <a:srgbClr val="FF9900"/>
    <a:srgbClr val="336791"/>
    <a:srgbClr val="5AB552"/>
    <a:srgbClr val="1B82C5"/>
    <a:srgbClr val="FEB617"/>
    <a:srgbClr val="E25444"/>
    <a:srgbClr val="2E73B8"/>
    <a:srgbClr val="FA4887"/>
    <a:srgbClr val="B91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04" autoAdjust="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validate</a:t>
          </a:r>
        </a:p>
        <a:p>
          <a:r>
            <a:rPr lang="en-US" dirty="0"/>
            <a:t>(method parameters)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raise event (</a:t>
          </a:r>
          <a:r>
            <a:rPr lang="en-US" dirty="0" err="1"/>
            <a:t>RaiseChangeEvent</a:t>
          </a:r>
          <a:r>
            <a:rPr lang="en-US" dirty="0"/>
            <a:t>)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6EA532B6-0506-4167-9612-5091DC8DBFD6}">
      <dgm:prSet/>
      <dgm:spPr/>
      <dgm:t>
        <a:bodyPr/>
        <a:lstStyle/>
        <a:p>
          <a:r>
            <a:rPr lang="en-US" dirty="0"/>
            <a:t>saves event as a change</a:t>
          </a:r>
        </a:p>
      </dgm:t>
    </dgm:pt>
    <dgm:pt modelId="{AF57FB1A-06FF-4E77-9693-06392B50D955}" type="parTrans" cxnId="{F98ED47F-D6BD-4DFC-8257-F8DAACA96373}">
      <dgm:prSet/>
      <dgm:spPr/>
      <dgm:t>
        <a:bodyPr/>
        <a:lstStyle/>
        <a:p>
          <a:endParaRPr lang="en-NZ"/>
        </a:p>
      </dgm:t>
    </dgm:pt>
    <dgm:pt modelId="{ACAAB601-C4F5-410A-8A92-D473AC77815B}" type="sibTrans" cxnId="{F98ED47F-D6BD-4DFC-8257-F8DAACA96373}">
      <dgm:prSet/>
      <dgm:spPr/>
      <dgm:t>
        <a:bodyPr/>
        <a:lstStyle/>
        <a:p>
          <a:endParaRPr lang="en-NZ"/>
        </a:p>
      </dgm:t>
    </dgm:pt>
    <dgm:pt modelId="{712D70C1-568E-457D-82FA-978DBAD7E99C}">
      <dgm:prSet/>
      <dgm:spPr/>
      <dgm:t>
        <a:bodyPr/>
        <a:lstStyle/>
        <a:p>
          <a:r>
            <a:rPr lang="en-US" dirty="0"/>
            <a:t>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B8E12CAE-41C3-443E-9147-8CB723848501}" type="parTrans" cxnId="{816E65FE-22E5-4CB4-AE5C-08B1A4AE5862}">
      <dgm:prSet/>
      <dgm:spPr/>
      <dgm:t>
        <a:bodyPr/>
        <a:lstStyle/>
        <a:p>
          <a:endParaRPr lang="en-NZ"/>
        </a:p>
      </dgm:t>
    </dgm:pt>
    <dgm:pt modelId="{19506C48-683F-4DC9-BFAD-CCC1B60BF4F1}" type="sibTrans" cxnId="{816E65FE-22E5-4CB4-AE5C-08B1A4AE5862}">
      <dgm:prSet/>
      <dgm:spPr/>
      <dgm:t>
        <a:bodyPr/>
        <a:lstStyle/>
        <a:p>
          <a:endParaRPr lang="en-NZ"/>
        </a:p>
      </dgm:t>
    </dgm:pt>
    <dgm:pt modelId="{C63F7586-7F4B-400D-AC29-3A0C851ADA18}">
      <dgm:prSet/>
      <dgm:spPr/>
      <dgm:t>
        <a:bodyPr/>
        <a:lstStyle/>
        <a:p>
          <a:r>
            <a:rPr lang="en-US" dirty="0"/>
            <a:t>set state</a:t>
          </a:r>
        </a:p>
        <a:p>
          <a:r>
            <a:rPr lang="en-US" dirty="0"/>
            <a:t>(property setters)</a:t>
          </a:r>
        </a:p>
      </dgm:t>
    </dgm:pt>
    <dgm:pt modelId="{D6C76355-35A8-4C30-A79A-713A58849ED0}" type="parTrans" cxnId="{A508DDED-56D3-4927-AC44-30B24854BB8D}">
      <dgm:prSet/>
      <dgm:spPr/>
      <dgm:t>
        <a:bodyPr/>
        <a:lstStyle/>
        <a:p>
          <a:endParaRPr lang="en-NZ"/>
        </a:p>
      </dgm:t>
    </dgm:pt>
    <dgm:pt modelId="{4120AF98-FA1F-45FD-B359-1A747447B5E5}" type="sibTrans" cxnId="{A508DDED-56D3-4927-AC44-30B24854BB8D}">
      <dgm:prSet/>
      <dgm:spPr/>
      <dgm:t>
        <a:bodyPr/>
        <a:lstStyle/>
        <a:p>
          <a:endParaRPr lang="en-NZ"/>
        </a:p>
      </dgm:t>
    </dgm:pt>
    <dgm:pt modelId="{92DFE6CD-8664-4829-840E-5AFE36C98D4F}">
      <dgm:prSet/>
      <dgm:spPr/>
      <dgm:t>
        <a:bodyPr/>
        <a:lstStyle/>
        <a:p>
          <a:r>
            <a:rPr lang="en-US" dirty="0"/>
            <a:t>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</a:p>
      </dgm:t>
    </dgm:pt>
    <dgm:pt modelId="{2FD1B1FA-6630-4084-BAB7-08A4C95B4D19}" type="parTrans" cxnId="{927C1735-A1CD-4965-B1DC-3E3095145B50}">
      <dgm:prSet/>
      <dgm:spPr/>
      <dgm:t>
        <a:bodyPr/>
        <a:lstStyle/>
        <a:p>
          <a:endParaRPr lang="en-NZ"/>
        </a:p>
      </dgm:t>
    </dgm:pt>
    <dgm:pt modelId="{8719D0EB-A2C4-4304-9029-7F31D94C72F3}" type="sibTrans" cxnId="{927C1735-A1CD-4965-B1DC-3E3095145B50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8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8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8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8">
        <dgm:presLayoutVars>
          <dgm:bulletEnabled val="1"/>
        </dgm:presLayoutVars>
      </dgm:prSet>
      <dgm:spPr/>
    </dgm:pt>
    <dgm:pt modelId="{A15F9EE8-4659-47E0-A52E-0B93961498DF}" type="pres">
      <dgm:prSet presAssocID="{6EA532B6-0506-4167-9612-5091DC8DBFD6}" presName="nodeFollowingNodes" presStyleLbl="node1" presStyleIdx="4" presStyleCnt="8">
        <dgm:presLayoutVars>
          <dgm:bulletEnabled val="1"/>
        </dgm:presLayoutVars>
      </dgm:prSet>
      <dgm:spPr/>
    </dgm:pt>
    <dgm:pt modelId="{1B21BF4E-05DF-494A-A34C-98E43888D3E8}" type="pres">
      <dgm:prSet presAssocID="{712D70C1-568E-457D-82FA-978DBAD7E99C}" presName="nodeFollowingNodes" presStyleLbl="node1" presStyleIdx="5" presStyleCnt="8">
        <dgm:presLayoutVars>
          <dgm:bulletEnabled val="1"/>
        </dgm:presLayoutVars>
      </dgm:prSet>
      <dgm:spPr/>
    </dgm:pt>
    <dgm:pt modelId="{B99F653D-2E0F-47E1-A723-BB6EA8E8C3E3}" type="pres">
      <dgm:prSet presAssocID="{C63F7586-7F4B-400D-AC29-3A0C851ADA18}" presName="nodeFollowingNodes" presStyleLbl="node1" presStyleIdx="6" presStyleCnt="8">
        <dgm:presLayoutVars>
          <dgm:bulletEnabled val="1"/>
        </dgm:presLayoutVars>
      </dgm:prSet>
      <dgm:spPr/>
    </dgm:pt>
    <dgm:pt modelId="{1C465DA8-29B9-4559-B0B1-2149FD139FF5}" type="pres">
      <dgm:prSet presAssocID="{92DFE6CD-8664-4829-840E-5AFE36C98D4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7BA5813-2205-4FF4-AD26-51440A6C2DFB}" type="presOf" srcId="{6EA532B6-0506-4167-9612-5091DC8DBFD6}" destId="{A15F9EE8-4659-47E0-A52E-0B93961498DF}" srcOrd="0" destOrd="0" presId="urn:microsoft.com/office/officeart/2005/8/layout/cycle3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27C1735-A1CD-4965-B1DC-3E3095145B50}" srcId="{A8621814-E1BA-4DC3-86FD-BA8FB6872004}" destId="{92DFE6CD-8664-4829-840E-5AFE36C98D4F}" srcOrd="7" destOrd="0" parTransId="{2FD1B1FA-6630-4084-BAB7-08A4C95B4D19}" sibTransId="{8719D0EB-A2C4-4304-9029-7F31D94C72F3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F0CE9776-DD43-4D25-822C-CF9A2FDB1C22}" type="presOf" srcId="{C63F7586-7F4B-400D-AC29-3A0C851ADA18}" destId="{B99F653D-2E0F-47E1-A723-BB6EA8E8C3E3}" srcOrd="0" destOrd="0" presId="urn:microsoft.com/office/officeart/2005/8/layout/cycle3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F98ED47F-D6BD-4DFC-8257-F8DAACA96373}" srcId="{A8621814-E1BA-4DC3-86FD-BA8FB6872004}" destId="{6EA532B6-0506-4167-9612-5091DC8DBFD6}" srcOrd="4" destOrd="0" parTransId="{AF57FB1A-06FF-4E77-9693-06392B50D955}" sibTransId="{ACAAB601-C4F5-410A-8A92-D473AC77815B}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8C0A75ED-12A7-44B7-98F2-A0D68505E9DA}" type="presOf" srcId="{92DFE6CD-8664-4829-840E-5AFE36C98D4F}" destId="{1C465DA8-29B9-4559-B0B1-2149FD139FF5}" srcOrd="0" destOrd="0" presId="urn:microsoft.com/office/officeart/2005/8/layout/cycle3"/>
    <dgm:cxn modelId="{A508DDED-56D3-4927-AC44-30B24854BB8D}" srcId="{A8621814-E1BA-4DC3-86FD-BA8FB6872004}" destId="{C63F7586-7F4B-400D-AC29-3A0C851ADA18}" srcOrd="6" destOrd="0" parTransId="{D6C76355-35A8-4C30-A79A-713A58849ED0}" sibTransId="{4120AF98-FA1F-45FD-B359-1A747447B5E5}"/>
    <dgm:cxn modelId="{9B10C1FA-2C06-4194-8AE9-3F73E9FFF046}" type="presOf" srcId="{712D70C1-568E-457D-82FA-978DBAD7E99C}" destId="{1B21BF4E-05DF-494A-A34C-98E43888D3E8}" srcOrd="0" destOrd="0" presId="urn:microsoft.com/office/officeart/2005/8/layout/cycle3"/>
    <dgm:cxn modelId="{816E65FE-22E5-4CB4-AE5C-08B1A4AE5862}" srcId="{A8621814-E1BA-4DC3-86FD-BA8FB6872004}" destId="{712D70C1-568E-457D-82FA-978DBAD7E99C}" srcOrd="5" destOrd="0" parTransId="{B8E12CAE-41C3-443E-9147-8CB723848501}" sibTransId="{19506C48-683F-4DC9-BFAD-CCC1B60BF4F1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AFED2531-85A2-485F-9DBF-AB2C92214F1C}" type="presParOf" srcId="{C14EBD50-C765-4F53-A313-14BFCF8D3BC7}" destId="{A15F9EE8-4659-47E0-A52E-0B93961498DF}" srcOrd="5" destOrd="0" presId="urn:microsoft.com/office/officeart/2005/8/layout/cycle3"/>
    <dgm:cxn modelId="{0972E110-36DA-467C-8964-EC6D8B5FBBDF}" type="presParOf" srcId="{C14EBD50-C765-4F53-A313-14BFCF8D3BC7}" destId="{1B21BF4E-05DF-494A-A34C-98E43888D3E8}" srcOrd="6" destOrd="0" presId="urn:microsoft.com/office/officeart/2005/8/layout/cycle3"/>
    <dgm:cxn modelId="{C48811C2-7317-4278-92F6-E2B738D25262}" type="presParOf" srcId="{C14EBD50-C765-4F53-A313-14BFCF8D3BC7}" destId="{B99F653D-2E0F-47E1-A723-BB6EA8E8C3E3}" srcOrd="7" destOrd="0" presId="urn:microsoft.com/office/officeart/2005/8/layout/cycle3"/>
    <dgm:cxn modelId="{D61E78A7-832D-4A46-ADE8-4DB7CA0CBC86}" type="presParOf" srcId="{C14EBD50-C765-4F53-A313-14BFCF8D3BC7}" destId="{1C465DA8-29B9-4559-B0B1-2149FD139F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Root: 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Root: validate</a:t>
          </a:r>
        </a:p>
        <a:p>
          <a:r>
            <a:rPr lang="en-US" dirty="0"/>
            <a:t>(method params)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Root: invoke method on entity instance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BCE2E462-B1AB-4B02-8D4C-47AC725784E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(method params)</a:t>
          </a:r>
        </a:p>
      </dgm:t>
    </dgm:pt>
    <dgm:pt modelId="{38B4DF1A-45E9-4B2D-BD3C-76AB421CEE2C}" type="parTrans" cxnId="{051A131B-8BD8-45A8-A9C6-95117C9D470A}">
      <dgm:prSet/>
      <dgm:spPr/>
      <dgm:t>
        <a:bodyPr/>
        <a:lstStyle/>
        <a:p>
          <a:endParaRPr lang="en-NZ"/>
        </a:p>
      </dgm:t>
    </dgm:pt>
    <dgm:pt modelId="{16CAEF1D-91E1-4FAC-BF42-D86321C062B5}" type="sibTrans" cxnId="{051A131B-8BD8-45A8-A9C6-95117C9D470A}">
      <dgm:prSet/>
      <dgm:spPr/>
      <dgm:t>
        <a:bodyPr/>
        <a:lstStyle/>
        <a:p>
          <a:endParaRPr lang="en-NZ"/>
        </a:p>
      </dgm:t>
    </dgm:pt>
    <dgm:pt modelId="{52D9CF04-3CA7-4C5C-80E4-7CE26FA181B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raise event  (</a:t>
          </a:r>
          <a:r>
            <a:rPr lang="en-US" dirty="0" err="1">
              <a:solidFill>
                <a:schemeClr val="bg1"/>
              </a:solidFill>
            </a:rPr>
            <a:t>RaiseChangeEvent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4D356BC8-B3B3-47E1-BFAD-6344802F645F}" type="parTrans" cxnId="{BB360F69-9BB7-4266-B0EC-8D4CD777DFFE}">
      <dgm:prSet/>
      <dgm:spPr/>
      <dgm:t>
        <a:bodyPr/>
        <a:lstStyle/>
        <a:p>
          <a:endParaRPr lang="en-NZ"/>
        </a:p>
      </dgm:t>
    </dgm:pt>
    <dgm:pt modelId="{03CA33DD-0916-4C19-9D61-4DA22BAFEF2F}" type="sibTrans" cxnId="{BB360F69-9BB7-4266-B0EC-8D4CD777DFFE}">
      <dgm:prSet/>
      <dgm:spPr/>
      <dgm:t>
        <a:bodyPr/>
        <a:lstStyle/>
        <a:p>
          <a:endParaRPr lang="en-NZ"/>
        </a:p>
      </dgm:t>
    </dgm:pt>
    <dgm:pt modelId="{E908D0D1-6FE6-465C-84FA-9762D1A8E14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consume event (</a:t>
          </a:r>
          <a:r>
            <a:rPr lang="en-US" dirty="0" err="1">
              <a:solidFill>
                <a:schemeClr val="bg1"/>
              </a:solidFill>
            </a:rPr>
            <a:t>OnStateChanged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0D9F797B-E674-4327-92A0-C92CEEAE1F17}" type="parTrans" cxnId="{622F4679-FD20-43DC-9FE0-EABA3A43ABFF}">
      <dgm:prSet/>
      <dgm:spPr/>
      <dgm:t>
        <a:bodyPr/>
        <a:lstStyle/>
        <a:p>
          <a:endParaRPr lang="en-NZ"/>
        </a:p>
      </dgm:t>
    </dgm:pt>
    <dgm:pt modelId="{5180A22C-0241-49D1-B6D6-D540E9163425}" type="sibTrans" cxnId="{622F4679-FD20-43DC-9FE0-EABA3A43ABFF}">
      <dgm:prSet/>
      <dgm:spPr/>
      <dgm:t>
        <a:bodyPr/>
        <a:lstStyle/>
        <a:p>
          <a:endParaRPr lang="en-NZ"/>
        </a:p>
      </dgm:t>
    </dgm:pt>
    <dgm:pt modelId="{9443102F-E1B5-4CCB-B55E-53AF366738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set state</a:t>
          </a:r>
        </a:p>
        <a:p>
          <a:r>
            <a:rPr lang="en-US" dirty="0">
              <a:solidFill>
                <a:schemeClr val="bg1"/>
              </a:solidFill>
            </a:rPr>
            <a:t>(property setters)</a:t>
          </a:r>
        </a:p>
      </dgm:t>
    </dgm:pt>
    <dgm:pt modelId="{D47689A9-CF06-420E-AD10-D56C9EC20926}" type="parTrans" cxnId="{3DA01A97-98A2-4E3B-80A7-FF7967358307}">
      <dgm:prSet/>
      <dgm:spPr/>
      <dgm:t>
        <a:bodyPr/>
        <a:lstStyle/>
        <a:p>
          <a:endParaRPr lang="en-NZ"/>
        </a:p>
      </dgm:t>
    </dgm:pt>
    <dgm:pt modelId="{B68AE0C7-16B4-4A58-A399-1EFE971F2D8A}" type="sibTrans" cxnId="{3DA01A97-98A2-4E3B-80A7-FF7967358307}">
      <dgm:prSet/>
      <dgm:spPr/>
      <dgm:t>
        <a:bodyPr/>
        <a:lstStyle/>
        <a:p>
          <a:endParaRPr lang="en-NZ"/>
        </a:p>
      </dgm:t>
    </dgm:pt>
    <dgm:pt modelId="{7D165A1D-55E2-43DF-962B-7F64180EE6E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invariants</a:t>
          </a:r>
        </a:p>
        <a:p>
          <a:r>
            <a:rPr lang="en-US" dirty="0">
              <a:solidFill>
                <a:schemeClr val="bg1"/>
              </a:solidFill>
            </a:rPr>
            <a:t>(</a:t>
          </a:r>
          <a:r>
            <a:rPr lang="en-US" dirty="0" err="1">
              <a:solidFill>
                <a:schemeClr val="bg1"/>
              </a:solidFill>
            </a:rPr>
            <a:t>EnsureInvariants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A097F59-DBB3-45CD-8362-10ACF4E935EE}" type="parTrans" cxnId="{FB7BF0A3-1BAA-4E89-A437-94E00BBB3DA1}">
      <dgm:prSet/>
      <dgm:spPr/>
      <dgm:t>
        <a:bodyPr/>
        <a:lstStyle/>
        <a:p>
          <a:endParaRPr lang="en-NZ"/>
        </a:p>
      </dgm:t>
    </dgm:pt>
    <dgm:pt modelId="{ADFF62C7-1033-412F-AFDF-6138B0EA43BC}" type="sibTrans" cxnId="{FB7BF0A3-1BAA-4E89-A437-94E00BBB3DA1}">
      <dgm:prSet/>
      <dgm:spPr/>
      <dgm:t>
        <a:bodyPr/>
        <a:lstStyle/>
        <a:p>
          <a:endParaRPr lang="en-NZ"/>
        </a:p>
      </dgm:t>
    </dgm:pt>
    <dgm:pt modelId="{B26724F4-AC45-473D-A492-2A55181B1AFB}">
      <dgm:prSet/>
      <dgm:spPr/>
      <dgm:t>
        <a:bodyPr/>
        <a:lstStyle/>
        <a:p>
          <a:r>
            <a:rPr lang="en-US" dirty="0"/>
            <a:t>Root: saves event as a change</a:t>
          </a:r>
          <a:endParaRPr lang="en-US" dirty="0">
            <a:solidFill>
              <a:schemeClr val="bg1"/>
            </a:solidFill>
          </a:endParaRPr>
        </a:p>
      </dgm:t>
    </dgm:pt>
    <dgm:pt modelId="{A0399D92-9D4F-4722-984D-849BBE563E27}" type="parTrans" cxnId="{BD1A45EF-DBA0-4FC4-806C-904EFF3E2B6E}">
      <dgm:prSet/>
      <dgm:spPr/>
      <dgm:t>
        <a:bodyPr/>
        <a:lstStyle/>
        <a:p>
          <a:endParaRPr lang="en-NZ"/>
        </a:p>
      </dgm:t>
    </dgm:pt>
    <dgm:pt modelId="{E1DC87CE-0576-4A92-B7D6-978C1FFDD785}" type="sibTrans" cxnId="{BD1A45EF-DBA0-4FC4-806C-904EFF3E2B6E}">
      <dgm:prSet/>
      <dgm:spPr/>
      <dgm:t>
        <a:bodyPr/>
        <a:lstStyle/>
        <a:p>
          <a:endParaRPr lang="en-NZ"/>
        </a:p>
      </dgm:t>
    </dgm:pt>
    <dgm:pt modelId="{B62F2F5A-36F1-4D76-849E-FC6D64221DF9}">
      <dgm:prSet/>
      <dgm:spPr/>
      <dgm:t>
        <a:bodyPr/>
        <a:lstStyle/>
        <a:p>
          <a:r>
            <a:rPr lang="en-US" dirty="0"/>
            <a:t>Root: 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1E55C24E-33E8-4A02-AFD6-83C34FEDB88A}" type="parTrans" cxnId="{6FB6A134-02BF-4A7E-B6C7-518F63ADBD7B}">
      <dgm:prSet/>
      <dgm:spPr/>
      <dgm:t>
        <a:bodyPr/>
        <a:lstStyle/>
        <a:p>
          <a:endParaRPr lang="en-NZ"/>
        </a:p>
      </dgm:t>
    </dgm:pt>
    <dgm:pt modelId="{D5DEBA92-34EA-4236-9B31-92E51445CF8A}" type="sibTrans" cxnId="{6FB6A134-02BF-4A7E-B6C7-518F63ADBD7B}">
      <dgm:prSet/>
      <dgm:spPr/>
      <dgm:t>
        <a:bodyPr/>
        <a:lstStyle/>
        <a:p>
          <a:endParaRPr lang="en-NZ"/>
        </a:p>
      </dgm:t>
    </dgm:pt>
    <dgm:pt modelId="{2BECCA60-9B80-4A28-98A9-DD4D9DB9F3E5}">
      <dgm:prSet/>
      <dgm:spPr/>
      <dgm:t>
        <a:bodyPr/>
        <a:lstStyle/>
        <a:p>
          <a:r>
            <a:rPr lang="en-US" dirty="0"/>
            <a:t>Root: set state</a:t>
          </a:r>
        </a:p>
        <a:p>
          <a:r>
            <a:rPr lang="en-US" dirty="0"/>
            <a:t>(property setters)</a:t>
          </a:r>
        </a:p>
      </dgm:t>
    </dgm:pt>
    <dgm:pt modelId="{988E75CB-9EFF-4A69-9C74-F5A50106DFDB}" type="parTrans" cxnId="{CBCA401A-74D2-49A9-8403-16870527E44A}">
      <dgm:prSet/>
      <dgm:spPr/>
      <dgm:t>
        <a:bodyPr/>
        <a:lstStyle/>
        <a:p>
          <a:endParaRPr lang="en-NZ"/>
        </a:p>
      </dgm:t>
    </dgm:pt>
    <dgm:pt modelId="{16DDC99B-A4AF-4D86-94C4-BF8988C1E6C4}" type="sibTrans" cxnId="{CBCA401A-74D2-49A9-8403-16870527E44A}">
      <dgm:prSet/>
      <dgm:spPr/>
      <dgm:t>
        <a:bodyPr/>
        <a:lstStyle/>
        <a:p>
          <a:endParaRPr lang="en-NZ"/>
        </a:p>
      </dgm:t>
    </dgm:pt>
    <dgm:pt modelId="{9F92993B-D748-47CA-BEDF-0D719810DE38}">
      <dgm:prSet/>
      <dgm:spPr/>
      <dgm:t>
        <a:bodyPr/>
        <a:lstStyle/>
        <a:p>
          <a:r>
            <a:rPr lang="en-US" dirty="0"/>
            <a:t>Root: 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  <a:endParaRPr lang="en-NZ" dirty="0"/>
        </a:p>
      </dgm:t>
    </dgm:pt>
    <dgm:pt modelId="{C8CA807D-C224-4EC7-A490-D13EECCC3F40}" type="parTrans" cxnId="{802001AA-DD85-4183-9D8B-ABAB41082FDA}">
      <dgm:prSet/>
      <dgm:spPr/>
      <dgm:t>
        <a:bodyPr/>
        <a:lstStyle/>
        <a:p>
          <a:endParaRPr lang="en-NZ"/>
        </a:p>
      </dgm:t>
    </dgm:pt>
    <dgm:pt modelId="{C36706D0-839D-4803-8A45-9CFDAF948D6F}" type="sibTrans" cxnId="{802001AA-DD85-4183-9D8B-ABAB41082FDA}">
      <dgm:prSet/>
      <dgm:spPr/>
      <dgm:t>
        <a:bodyPr/>
        <a:lstStyle/>
        <a:p>
          <a:endParaRPr lang="en-NZ"/>
        </a:p>
      </dgm:t>
    </dgm:pt>
    <dgm:pt modelId="{ABCD3914-20B0-4FB7-9293-90357DB7548F}">
      <dgm:prSet custT="1"/>
      <dgm:spPr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17079CA-32A6-4E79-916D-9DDAF4E48E84}" type="parTrans" cxnId="{7F7E483F-7C7D-4FF9-8B12-6D2769B58CB8}">
      <dgm:prSet/>
      <dgm:spPr/>
      <dgm:t>
        <a:bodyPr/>
        <a:lstStyle/>
        <a:p>
          <a:endParaRPr lang="en-NZ"/>
        </a:p>
      </dgm:t>
    </dgm:pt>
    <dgm:pt modelId="{B8CDD205-09B3-4A22-8EE4-B28DF95B06BB}" type="sibTrans" cxnId="{7F7E483F-7C7D-4FF9-8B12-6D2769B58CB8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14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14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14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14">
        <dgm:presLayoutVars>
          <dgm:bulletEnabled val="1"/>
        </dgm:presLayoutVars>
      </dgm:prSet>
      <dgm:spPr/>
    </dgm:pt>
    <dgm:pt modelId="{0556685A-6C75-477E-AE73-9F3255045E5A}" type="pres">
      <dgm:prSet presAssocID="{BCE2E462-B1AB-4B02-8D4C-47AC725784E3}" presName="nodeFollowingNodes" presStyleLbl="node1" presStyleIdx="4" presStyleCnt="14">
        <dgm:presLayoutVars>
          <dgm:bulletEnabled val="1"/>
        </dgm:presLayoutVars>
      </dgm:prSet>
      <dgm:spPr/>
    </dgm:pt>
    <dgm:pt modelId="{3A2B894E-5EB9-484F-860A-8047693CCD42}" type="pres">
      <dgm:prSet presAssocID="{52D9CF04-3CA7-4C5C-80E4-7CE26FA181BB}" presName="nodeFollowingNodes" presStyleLbl="node1" presStyleIdx="5" presStyleCnt="14">
        <dgm:presLayoutVars>
          <dgm:bulletEnabled val="1"/>
        </dgm:presLayoutVars>
      </dgm:prSet>
      <dgm:spPr/>
    </dgm:pt>
    <dgm:pt modelId="{FEEB6ADF-F2FB-40D2-A580-08B37950D981}" type="pres">
      <dgm:prSet presAssocID="{E908D0D1-6FE6-465C-84FA-9762D1A8E148}" presName="nodeFollowingNodes" presStyleLbl="node1" presStyleIdx="6" presStyleCnt="14">
        <dgm:presLayoutVars>
          <dgm:bulletEnabled val="1"/>
        </dgm:presLayoutVars>
      </dgm:prSet>
      <dgm:spPr/>
    </dgm:pt>
    <dgm:pt modelId="{6C142C26-B240-4BAE-B63B-3959A590996C}" type="pres">
      <dgm:prSet presAssocID="{9443102F-E1B5-4CCB-B55E-53AF366738D5}" presName="nodeFollowingNodes" presStyleLbl="node1" presStyleIdx="7" presStyleCnt="14">
        <dgm:presLayoutVars>
          <dgm:bulletEnabled val="1"/>
        </dgm:presLayoutVars>
      </dgm:prSet>
      <dgm:spPr/>
    </dgm:pt>
    <dgm:pt modelId="{DAF74D6B-9003-4A21-BD33-C631EE170E90}" type="pres">
      <dgm:prSet presAssocID="{7D165A1D-55E2-43DF-962B-7F64180EE6E6}" presName="nodeFollowingNodes" presStyleLbl="node1" presStyleIdx="8" presStyleCnt="14">
        <dgm:presLayoutVars>
          <dgm:bulletEnabled val="1"/>
        </dgm:presLayoutVars>
      </dgm:prSet>
      <dgm:spPr/>
    </dgm:pt>
    <dgm:pt modelId="{B3160628-BC89-4144-99C0-5E22B9F4D92A}" type="pres">
      <dgm:prSet presAssocID="{ABCD3914-20B0-4FB7-9293-90357DB7548F}" presName="nodeFollowingNodes" presStyleLbl="node1" presStyleIdx="9" presStyleCnt="14">
        <dgm:presLayoutVars>
          <dgm:bulletEnabled val="1"/>
        </dgm:presLayoutVars>
      </dgm:prSet>
      <dgm:spPr>
        <a:xfrm>
          <a:off x="1642032" y="3991969"/>
          <a:ext cx="1000124" cy="500062"/>
        </a:xfrm>
        <a:prstGeom prst="roundRect">
          <a:avLst/>
        </a:prstGeom>
      </dgm:spPr>
    </dgm:pt>
    <dgm:pt modelId="{2ED9524D-238F-4A6A-9233-BDE3975EE17B}" type="pres">
      <dgm:prSet presAssocID="{B26724F4-AC45-473D-A492-2A55181B1AFB}" presName="nodeFollowingNodes" presStyleLbl="node1" presStyleIdx="10" presStyleCnt="14">
        <dgm:presLayoutVars>
          <dgm:bulletEnabled val="1"/>
        </dgm:presLayoutVars>
      </dgm:prSet>
      <dgm:spPr/>
    </dgm:pt>
    <dgm:pt modelId="{E872FEA2-99D3-48FA-88BB-FE4CAF2B8480}" type="pres">
      <dgm:prSet presAssocID="{B62F2F5A-36F1-4D76-849E-FC6D64221DF9}" presName="nodeFollowingNodes" presStyleLbl="node1" presStyleIdx="11" presStyleCnt="14">
        <dgm:presLayoutVars>
          <dgm:bulletEnabled val="1"/>
        </dgm:presLayoutVars>
      </dgm:prSet>
      <dgm:spPr/>
    </dgm:pt>
    <dgm:pt modelId="{5E3B5CB0-7D2E-4054-AAC2-22916CAE3FAA}" type="pres">
      <dgm:prSet presAssocID="{2BECCA60-9B80-4A28-98A9-DD4D9DB9F3E5}" presName="nodeFollowingNodes" presStyleLbl="node1" presStyleIdx="12" presStyleCnt="14">
        <dgm:presLayoutVars>
          <dgm:bulletEnabled val="1"/>
        </dgm:presLayoutVars>
      </dgm:prSet>
      <dgm:spPr/>
    </dgm:pt>
    <dgm:pt modelId="{320D74B6-8975-423B-A55A-942734FF26A2}" type="pres">
      <dgm:prSet presAssocID="{9F92993B-D748-47CA-BEDF-0D719810DE38}" presName="nodeFollowingNodes" presStyleLbl="node1" presStyleIdx="13" presStyleCnt="14">
        <dgm:presLayoutVars>
          <dgm:bulletEnabled val="1"/>
        </dgm:presLayoutVars>
      </dgm:prSet>
      <dgm:spPr/>
    </dgm:pt>
  </dgm:ptLst>
  <dgm:cxnLst>
    <dgm:cxn modelId="{4E967B02-C32C-4F1F-B35F-6D3D9330B3DA}" type="presOf" srcId="{B26724F4-AC45-473D-A492-2A55181B1AFB}" destId="{2ED9524D-238F-4A6A-9233-BDE3975EE17B}" srcOrd="0" destOrd="0" presId="urn:microsoft.com/office/officeart/2005/8/layout/cycle3"/>
    <dgm:cxn modelId="{8B96CD03-1BD1-484E-8A23-920059C51868}" type="presOf" srcId="{BCE2E462-B1AB-4B02-8D4C-47AC725784E3}" destId="{0556685A-6C75-477E-AE73-9F3255045E5A}" srcOrd="0" destOrd="0" presId="urn:microsoft.com/office/officeart/2005/8/layout/cycle3"/>
    <dgm:cxn modelId="{1DD83B05-20B8-4694-9044-E1293CCA0B24}" type="presOf" srcId="{9F92993B-D748-47CA-BEDF-0D719810DE38}" destId="{320D74B6-8975-423B-A55A-942734FF26A2}" srcOrd="0" destOrd="0" presId="urn:microsoft.com/office/officeart/2005/8/layout/cycle3"/>
    <dgm:cxn modelId="{E806FA0F-ACE6-435A-B562-9D85B1152CDF}" type="presOf" srcId="{B62F2F5A-36F1-4D76-849E-FC6D64221DF9}" destId="{E872FEA2-99D3-48FA-88BB-FE4CAF2B8480}" srcOrd="0" destOrd="0" presId="urn:microsoft.com/office/officeart/2005/8/layout/cycle3"/>
    <dgm:cxn modelId="{CBCA401A-74D2-49A9-8403-16870527E44A}" srcId="{A8621814-E1BA-4DC3-86FD-BA8FB6872004}" destId="{2BECCA60-9B80-4A28-98A9-DD4D9DB9F3E5}" srcOrd="12" destOrd="0" parTransId="{988E75CB-9EFF-4A69-9C74-F5A50106DFDB}" sibTransId="{16DDC99B-A4AF-4D86-94C4-BF8988C1E6C4}"/>
    <dgm:cxn modelId="{051A131B-8BD8-45A8-A9C6-95117C9D470A}" srcId="{A8621814-E1BA-4DC3-86FD-BA8FB6872004}" destId="{BCE2E462-B1AB-4B02-8D4C-47AC725784E3}" srcOrd="4" destOrd="0" parTransId="{38B4DF1A-45E9-4B2D-BD3C-76AB421CEE2C}" sibTransId="{16CAEF1D-91E1-4FAC-BF42-D86321C062B5}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1A63E22-6E51-4AE8-9CCC-76895CFA185C}" type="presOf" srcId="{2BECCA60-9B80-4A28-98A9-DD4D9DB9F3E5}" destId="{5E3B5CB0-7D2E-4054-AAC2-22916CAE3FAA}" srcOrd="0" destOrd="0" presId="urn:microsoft.com/office/officeart/2005/8/layout/cycle3"/>
    <dgm:cxn modelId="{E6A28330-D159-4753-8140-66D6E6CFE690}" type="presOf" srcId="{7D165A1D-55E2-43DF-962B-7F64180EE6E6}" destId="{DAF74D6B-9003-4A21-BD33-C631EE170E90}" srcOrd="0" destOrd="0" presId="urn:microsoft.com/office/officeart/2005/8/layout/cycle3"/>
    <dgm:cxn modelId="{6FB6A134-02BF-4A7E-B6C7-518F63ADBD7B}" srcId="{A8621814-E1BA-4DC3-86FD-BA8FB6872004}" destId="{B62F2F5A-36F1-4D76-849E-FC6D64221DF9}" srcOrd="11" destOrd="0" parTransId="{1E55C24E-33E8-4A02-AFD6-83C34FEDB88A}" sibTransId="{D5DEBA92-34EA-4236-9B31-92E51445CF8A}"/>
    <dgm:cxn modelId="{7F7E483F-7C7D-4FF9-8B12-6D2769B58CB8}" srcId="{A8621814-E1BA-4DC3-86FD-BA8FB6872004}" destId="{ABCD3914-20B0-4FB7-9293-90357DB7548F}" srcOrd="9" destOrd="0" parTransId="{017079CA-32A6-4E79-916D-9DDAF4E48E84}" sibTransId="{B8CDD205-09B3-4A22-8EE4-B28DF95B06BB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BC1BB345-CE9C-414C-9B13-CF65E2FFD6BB}" type="presOf" srcId="{9443102F-E1B5-4CCB-B55E-53AF366738D5}" destId="{6C142C26-B240-4BAE-B63B-3959A590996C}" srcOrd="0" destOrd="0" presId="urn:microsoft.com/office/officeart/2005/8/layout/cycle3"/>
    <dgm:cxn modelId="{2852FE47-384A-42F0-B35B-E7EC21D5C762}" type="presOf" srcId="{52D9CF04-3CA7-4C5C-80E4-7CE26FA181BB}" destId="{3A2B894E-5EB9-484F-860A-8047693CCD42}" srcOrd="0" destOrd="0" presId="urn:microsoft.com/office/officeart/2005/8/layout/cycle3"/>
    <dgm:cxn modelId="{BB360F69-9BB7-4266-B0EC-8D4CD777DFFE}" srcId="{A8621814-E1BA-4DC3-86FD-BA8FB6872004}" destId="{52D9CF04-3CA7-4C5C-80E4-7CE26FA181BB}" srcOrd="5" destOrd="0" parTransId="{4D356BC8-B3B3-47E1-BFAD-6344802F645F}" sibTransId="{03CA33DD-0916-4C19-9D61-4DA22BAFEF2F}"/>
    <dgm:cxn modelId="{18521249-4E71-4D3C-B23F-54CDFF07B778}" type="presOf" srcId="{E908D0D1-6FE6-465C-84FA-9762D1A8E148}" destId="{FEEB6ADF-F2FB-40D2-A580-08B37950D98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01D3C86F-DEAA-4104-8DB7-1B628096FCED}" type="presOf" srcId="{ABCD3914-20B0-4FB7-9293-90357DB7548F}" destId="{B3160628-BC89-4144-99C0-5E22B9F4D92A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622F4679-FD20-43DC-9FE0-EABA3A43ABFF}" srcId="{A8621814-E1BA-4DC3-86FD-BA8FB6872004}" destId="{E908D0D1-6FE6-465C-84FA-9762D1A8E148}" srcOrd="6" destOrd="0" parTransId="{0D9F797B-E674-4327-92A0-C92CEEAE1F17}" sibTransId="{5180A22C-0241-49D1-B6D6-D540E9163425}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3DA01A97-98A2-4E3B-80A7-FF7967358307}" srcId="{A8621814-E1BA-4DC3-86FD-BA8FB6872004}" destId="{9443102F-E1B5-4CCB-B55E-53AF366738D5}" srcOrd="7" destOrd="0" parTransId="{D47689A9-CF06-420E-AD10-D56C9EC20926}" sibTransId="{B68AE0C7-16B4-4A58-A399-1EFE971F2D8A}"/>
    <dgm:cxn modelId="{FB7BF0A3-1BAA-4E89-A437-94E00BBB3DA1}" srcId="{A8621814-E1BA-4DC3-86FD-BA8FB6872004}" destId="{7D165A1D-55E2-43DF-962B-7F64180EE6E6}" srcOrd="8" destOrd="0" parTransId="{5A097F59-DBB3-45CD-8362-10ACF4E935EE}" sibTransId="{ADFF62C7-1033-412F-AFDF-6138B0EA43BC}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802001AA-DD85-4183-9D8B-ABAB41082FDA}" srcId="{A8621814-E1BA-4DC3-86FD-BA8FB6872004}" destId="{9F92993B-D748-47CA-BEDF-0D719810DE38}" srcOrd="13" destOrd="0" parTransId="{C8CA807D-C224-4EC7-A490-D13EECCC3F40}" sibTransId="{C36706D0-839D-4803-8A45-9CFDAF948D6F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BD1A45EF-DBA0-4FC4-806C-904EFF3E2B6E}" srcId="{A8621814-E1BA-4DC3-86FD-BA8FB6872004}" destId="{B26724F4-AC45-473D-A492-2A55181B1AFB}" srcOrd="10" destOrd="0" parTransId="{A0399D92-9D4F-4722-984D-849BBE563E27}" sibTransId="{E1DC87CE-0576-4A92-B7D6-978C1FFDD785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5318FF4D-03AD-470F-92F6-2565E41F4F57}" type="presParOf" srcId="{C14EBD50-C765-4F53-A313-14BFCF8D3BC7}" destId="{0556685A-6C75-477E-AE73-9F3255045E5A}" srcOrd="5" destOrd="0" presId="urn:microsoft.com/office/officeart/2005/8/layout/cycle3"/>
    <dgm:cxn modelId="{41EB4FED-A839-4FEA-8029-B94F879E1BB1}" type="presParOf" srcId="{C14EBD50-C765-4F53-A313-14BFCF8D3BC7}" destId="{3A2B894E-5EB9-484F-860A-8047693CCD42}" srcOrd="6" destOrd="0" presId="urn:microsoft.com/office/officeart/2005/8/layout/cycle3"/>
    <dgm:cxn modelId="{74FFB46B-A13B-4A66-B013-D7A5B66D0145}" type="presParOf" srcId="{C14EBD50-C765-4F53-A313-14BFCF8D3BC7}" destId="{FEEB6ADF-F2FB-40D2-A580-08B37950D981}" srcOrd="7" destOrd="0" presId="urn:microsoft.com/office/officeart/2005/8/layout/cycle3"/>
    <dgm:cxn modelId="{7483145D-FF23-4C0E-81D7-24F7BDE97FDE}" type="presParOf" srcId="{C14EBD50-C765-4F53-A313-14BFCF8D3BC7}" destId="{6C142C26-B240-4BAE-B63B-3959A590996C}" srcOrd="8" destOrd="0" presId="urn:microsoft.com/office/officeart/2005/8/layout/cycle3"/>
    <dgm:cxn modelId="{8F7C5FE8-B0D0-42D6-BB5E-09BD753B138F}" type="presParOf" srcId="{C14EBD50-C765-4F53-A313-14BFCF8D3BC7}" destId="{DAF74D6B-9003-4A21-BD33-C631EE170E90}" srcOrd="9" destOrd="0" presId="urn:microsoft.com/office/officeart/2005/8/layout/cycle3"/>
    <dgm:cxn modelId="{D5625415-CE2F-481C-B560-643108771F4B}" type="presParOf" srcId="{C14EBD50-C765-4F53-A313-14BFCF8D3BC7}" destId="{B3160628-BC89-4144-99C0-5E22B9F4D92A}" srcOrd="10" destOrd="0" presId="urn:microsoft.com/office/officeart/2005/8/layout/cycle3"/>
    <dgm:cxn modelId="{E3315316-E496-4D60-B0FD-57DCA2B15F60}" type="presParOf" srcId="{C14EBD50-C765-4F53-A313-14BFCF8D3BC7}" destId="{2ED9524D-238F-4A6A-9233-BDE3975EE17B}" srcOrd="11" destOrd="0" presId="urn:microsoft.com/office/officeart/2005/8/layout/cycle3"/>
    <dgm:cxn modelId="{B7B78DC0-4A42-44C1-9B9A-F0FCEA4510D6}" type="presParOf" srcId="{C14EBD50-C765-4F53-A313-14BFCF8D3BC7}" destId="{E872FEA2-99D3-48FA-88BB-FE4CAF2B8480}" srcOrd="12" destOrd="0" presId="urn:microsoft.com/office/officeart/2005/8/layout/cycle3"/>
    <dgm:cxn modelId="{6921C439-2979-4A09-BB24-A2FBF2851135}" type="presParOf" srcId="{C14EBD50-C765-4F53-A313-14BFCF8D3BC7}" destId="{5E3B5CB0-7D2E-4054-AAC2-22916CAE3FAA}" srcOrd="13" destOrd="0" presId="urn:microsoft.com/office/officeart/2005/8/layout/cycle3"/>
    <dgm:cxn modelId="{1D109A59-579E-4683-90FA-85C1754D49D6}" type="presParOf" srcId="{C14EBD50-C765-4F53-A313-14BFCF8D3BC7}" destId="{320D74B6-8975-423B-A55A-942734FF26A2}" srcOrd="1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aggregate state (into mem)</a:t>
          </a:r>
          <a:endParaRPr lang="en-NZ" sz="1200" kern="1200" dirty="0"/>
        </a:p>
      </dsp:txBody>
      <dsp:txXfrm>
        <a:off x="3329760" y="39620"/>
        <a:ext cx="1468479" cy="696557"/>
      </dsp:txXfrm>
    </dsp:sp>
    <dsp:sp modelId="{C13AB510-CD57-4842-8D8C-3A8927BCFD17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 use case (method call)</a:t>
          </a:r>
        </a:p>
      </dsp:txBody>
      <dsp:txXfrm>
        <a:off x="4971261" y="719552"/>
        <a:ext cx="1468479" cy="696557"/>
      </dsp:txXfrm>
    </dsp:sp>
    <dsp:sp modelId="{0D21D4AB-5749-4079-BAB1-3FEC0A8FF4A5}">
      <dsp:nvSpPr>
        <dsp:cNvPr id="0" name=""/>
        <dsp:cNvSpPr/>
      </dsp:nvSpPr>
      <dsp:spPr>
        <a:xfrm>
          <a:off x="5613512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(method parameters)</a:t>
          </a:r>
        </a:p>
      </dsp:txBody>
      <dsp:txXfrm>
        <a:off x="5651194" y="2361054"/>
        <a:ext cx="1468479" cy="696557"/>
      </dsp:txXfrm>
    </dsp:sp>
    <dsp:sp modelId="{7941B259-1B61-4ACF-90E9-9D53839BD113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raise event (</a:t>
          </a:r>
          <a:r>
            <a:rPr lang="en-US" sz="1200" kern="1200" dirty="0" err="1"/>
            <a:t>RaiseChangeEvent</a:t>
          </a:r>
          <a:r>
            <a:rPr lang="en-US" sz="1200" kern="1200" dirty="0"/>
            <a:t>)</a:t>
          </a:r>
        </a:p>
      </dsp:txBody>
      <dsp:txXfrm>
        <a:off x="4971261" y="4002556"/>
        <a:ext cx="1468479" cy="696557"/>
      </dsp:txXfrm>
    </dsp:sp>
    <dsp:sp modelId="{A15F9EE8-4659-47E0-A52E-0B93961498D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saves event as a change</a:t>
          </a:r>
        </a:p>
      </dsp:txBody>
      <dsp:txXfrm>
        <a:off x="3329760" y="4682488"/>
        <a:ext cx="1468479" cy="696557"/>
      </dsp:txXfrm>
    </dsp:sp>
    <dsp:sp modelId="{1B21BF4E-05DF-494A-A34C-98E43888D3E8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 event (</a:t>
          </a:r>
          <a:r>
            <a:rPr lang="en-US" sz="1200" kern="1200" dirty="0" err="1"/>
            <a:t>OnStateChanged</a:t>
          </a:r>
          <a:r>
            <a:rPr lang="en-US" sz="1200" kern="1200" dirty="0"/>
            <a:t>)</a:t>
          </a:r>
        </a:p>
      </dsp:txBody>
      <dsp:txXfrm>
        <a:off x="1688258" y="4002556"/>
        <a:ext cx="1468479" cy="696557"/>
      </dsp:txXfrm>
    </dsp:sp>
    <dsp:sp modelId="{B99F653D-2E0F-47E1-A723-BB6EA8E8C3E3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(property setters)</a:t>
          </a:r>
        </a:p>
      </dsp:txBody>
      <dsp:txXfrm>
        <a:off x="1008325" y="2361054"/>
        <a:ext cx="1468479" cy="696557"/>
      </dsp:txXfrm>
    </dsp:sp>
    <dsp:sp modelId="{1C465DA8-29B9-4559-B0B1-2149FD139FF5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invariants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EnsureInvariants</a:t>
          </a:r>
          <a:r>
            <a:rPr lang="en-US" sz="1200" kern="1200" dirty="0"/>
            <a:t>)</a:t>
          </a:r>
        </a:p>
      </dsp:txBody>
      <dsp:txXfrm>
        <a:off x="1688258" y="719552"/>
        <a:ext cx="1468479" cy="69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181750" y="-123970"/>
          <a:ext cx="5764498" cy="5764498"/>
        </a:xfrm>
        <a:prstGeom prst="circularArrow">
          <a:avLst>
            <a:gd name="adj1" fmla="val 5544"/>
            <a:gd name="adj2" fmla="val 330680"/>
            <a:gd name="adj3" fmla="val 15125285"/>
            <a:gd name="adj4" fmla="val 1660782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563937" y="109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load aggregate state (into mem)</a:t>
          </a:r>
          <a:endParaRPr lang="en-NZ" sz="700" kern="1200" dirty="0"/>
        </a:p>
      </dsp:txBody>
      <dsp:txXfrm>
        <a:off x="3588348" y="25505"/>
        <a:ext cx="951302" cy="451240"/>
      </dsp:txXfrm>
    </dsp:sp>
    <dsp:sp modelId="{C13AB510-CD57-4842-8D8C-3A8927BCFD17}">
      <dsp:nvSpPr>
        <dsp:cNvPr id="0" name=""/>
        <dsp:cNvSpPr/>
      </dsp:nvSpPr>
      <dsp:spPr>
        <a:xfrm>
          <a:off x="4630514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use case (method call)</a:t>
          </a:r>
        </a:p>
      </dsp:txBody>
      <dsp:txXfrm>
        <a:off x="4654925" y="268944"/>
        <a:ext cx="951302" cy="451240"/>
      </dsp:txXfrm>
    </dsp:sp>
    <dsp:sp modelId="{0D21D4AB-5749-4079-BAB1-3FEC0A8FF4A5}">
      <dsp:nvSpPr>
        <dsp:cNvPr id="0" name=""/>
        <dsp:cNvSpPr/>
      </dsp:nvSpPr>
      <dsp:spPr>
        <a:xfrm>
          <a:off x="548584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(method params)</a:t>
          </a:r>
        </a:p>
      </dsp:txBody>
      <dsp:txXfrm>
        <a:off x="5510253" y="951045"/>
        <a:ext cx="951302" cy="451240"/>
      </dsp:txXfrm>
    </dsp:sp>
    <dsp:sp modelId="{7941B259-1B61-4ACF-90E9-9D53839BD113}">
      <dsp:nvSpPr>
        <dsp:cNvPr id="0" name=""/>
        <dsp:cNvSpPr/>
      </dsp:nvSpPr>
      <dsp:spPr>
        <a:xfrm>
          <a:off x="5960513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method on entity instance</a:t>
          </a:r>
        </a:p>
      </dsp:txBody>
      <dsp:txXfrm>
        <a:off x="5984924" y="1936710"/>
        <a:ext cx="951302" cy="451240"/>
      </dsp:txXfrm>
    </dsp:sp>
    <dsp:sp modelId="{0556685A-6C75-477E-AE73-9F3255045E5A}">
      <dsp:nvSpPr>
        <dsp:cNvPr id="0" name=""/>
        <dsp:cNvSpPr/>
      </dsp:nvSpPr>
      <dsp:spPr>
        <a:xfrm>
          <a:off x="5960513" y="3006305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(method params)</a:t>
          </a:r>
        </a:p>
      </dsp:txBody>
      <dsp:txXfrm>
        <a:off x="5984924" y="3030716"/>
        <a:ext cx="951302" cy="451240"/>
      </dsp:txXfrm>
    </dsp:sp>
    <dsp:sp modelId="{3A2B894E-5EB9-484F-860A-8047693CCD42}">
      <dsp:nvSpPr>
        <dsp:cNvPr id="0" name=""/>
        <dsp:cNvSpPr/>
      </dsp:nvSpPr>
      <dsp:spPr>
        <a:xfrm>
          <a:off x="5485842" y="3991969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raise event  (</a:t>
          </a:r>
          <a:r>
            <a:rPr lang="en-US" sz="700" kern="1200" dirty="0" err="1">
              <a:solidFill>
                <a:schemeClr val="bg1"/>
              </a:solidFill>
            </a:rPr>
            <a:t>RaiseChangeEvent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5510253" y="4016380"/>
        <a:ext cx="951302" cy="451240"/>
      </dsp:txXfrm>
    </dsp:sp>
    <dsp:sp modelId="{FEEB6ADF-F2FB-40D2-A580-08B37950D981}">
      <dsp:nvSpPr>
        <dsp:cNvPr id="0" name=""/>
        <dsp:cNvSpPr/>
      </dsp:nvSpPr>
      <dsp:spPr>
        <a:xfrm>
          <a:off x="4630514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consume event (</a:t>
          </a:r>
          <a:r>
            <a:rPr lang="en-US" sz="700" kern="1200" dirty="0" err="1">
              <a:solidFill>
                <a:schemeClr val="bg1"/>
              </a:solidFill>
            </a:rPr>
            <a:t>OnStateChanged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4654925" y="4698482"/>
        <a:ext cx="951302" cy="451240"/>
      </dsp:txXfrm>
    </dsp:sp>
    <dsp:sp modelId="{6C142C26-B240-4BAE-B63B-3959A590996C}">
      <dsp:nvSpPr>
        <dsp:cNvPr id="0" name=""/>
        <dsp:cNvSpPr/>
      </dsp:nvSpPr>
      <dsp:spPr>
        <a:xfrm>
          <a:off x="3563937" y="4917510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(property setters)</a:t>
          </a:r>
        </a:p>
      </dsp:txBody>
      <dsp:txXfrm>
        <a:off x="3588348" y="4941921"/>
        <a:ext cx="951302" cy="451240"/>
      </dsp:txXfrm>
    </dsp:sp>
    <dsp:sp modelId="{DAF74D6B-9003-4A21-BD33-C631EE170E90}">
      <dsp:nvSpPr>
        <dsp:cNvPr id="0" name=""/>
        <dsp:cNvSpPr/>
      </dsp:nvSpPr>
      <dsp:spPr>
        <a:xfrm>
          <a:off x="2497360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</a:t>
          </a:r>
          <a:r>
            <a:rPr lang="en-US" sz="700" kern="1200" dirty="0" err="1">
              <a:solidFill>
                <a:schemeClr val="bg1"/>
              </a:solidFill>
            </a:rPr>
            <a:t>EnsureInvariants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2521771" y="4698482"/>
        <a:ext cx="951302" cy="451240"/>
      </dsp:txXfrm>
    </dsp:sp>
    <dsp:sp modelId="{B3160628-BC89-4144-99C0-5E22B9F4D92A}">
      <dsp:nvSpPr>
        <dsp:cNvPr id="0" name=""/>
        <dsp:cNvSpPr/>
      </dsp:nvSpPr>
      <dsp:spPr>
        <a:xfrm>
          <a:off x="1642032" y="3991969"/>
          <a:ext cx="1000124" cy="500062"/>
        </a:xfrm>
        <a:prstGeom prst="roundRect">
          <a:avLst/>
        </a:prstGeom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666443" y="4016380"/>
        <a:ext cx="951302" cy="451240"/>
      </dsp:txXfrm>
    </dsp:sp>
    <dsp:sp modelId="{2ED9524D-238F-4A6A-9233-BDE3975EE17B}">
      <dsp:nvSpPr>
        <dsp:cNvPr id="0" name=""/>
        <dsp:cNvSpPr/>
      </dsp:nvSpPr>
      <dsp:spPr>
        <a:xfrm>
          <a:off x="1167361" y="3006305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saves event as a change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1191772" y="3030716"/>
        <a:ext cx="951302" cy="451240"/>
      </dsp:txXfrm>
    </dsp:sp>
    <dsp:sp modelId="{E872FEA2-99D3-48FA-88BB-FE4CAF2B8480}">
      <dsp:nvSpPr>
        <dsp:cNvPr id="0" name=""/>
        <dsp:cNvSpPr/>
      </dsp:nvSpPr>
      <dsp:spPr>
        <a:xfrm>
          <a:off x="1167361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consume event (</a:t>
          </a:r>
          <a:r>
            <a:rPr lang="en-US" sz="700" kern="1200" dirty="0" err="1"/>
            <a:t>OnStateChanged</a:t>
          </a:r>
          <a:r>
            <a:rPr lang="en-US" sz="700" kern="1200" dirty="0"/>
            <a:t>)</a:t>
          </a:r>
        </a:p>
      </dsp:txBody>
      <dsp:txXfrm>
        <a:off x="1191772" y="1936710"/>
        <a:ext cx="951302" cy="451240"/>
      </dsp:txXfrm>
    </dsp:sp>
    <dsp:sp modelId="{5E3B5CB0-7D2E-4054-AAC2-22916CAE3FAA}">
      <dsp:nvSpPr>
        <dsp:cNvPr id="0" name=""/>
        <dsp:cNvSpPr/>
      </dsp:nvSpPr>
      <dsp:spPr>
        <a:xfrm>
          <a:off x="164203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(property setters)</a:t>
          </a:r>
        </a:p>
      </dsp:txBody>
      <dsp:txXfrm>
        <a:off x="1666443" y="951045"/>
        <a:ext cx="951302" cy="451240"/>
      </dsp:txXfrm>
    </dsp:sp>
    <dsp:sp modelId="{320D74B6-8975-423B-A55A-942734FF26A2}">
      <dsp:nvSpPr>
        <dsp:cNvPr id="0" name=""/>
        <dsp:cNvSpPr/>
      </dsp:nvSpPr>
      <dsp:spPr>
        <a:xfrm>
          <a:off x="2497360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</a:t>
          </a:r>
          <a:r>
            <a:rPr lang="en-US" sz="700" kern="1200" dirty="0" err="1"/>
            <a:t>EnsureInvariants</a:t>
          </a:r>
          <a:r>
            <a:rPr lang="en-US" sz="700" kern="1200" dirty="0"/>
            <a:t>)</a:t>
          </a:r>
          <a:endParaRPr lang="en-NZ" sz="700" kern="1200" dirty="0"/>
        </a:p>
      </dsp:txBody>
      <dsp:txXfrm>
        <a:off x="2521771" y="268944"/>
        <a:ext cx="951302" cy="45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F571-9841-C6A4-AA87-92B3F8194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DA078-9065-C6D4-E49A-5C5F3F51D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8B86A-EC78-3D84-7B00-305E5AC3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12/02/2024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C51DF-2DEF-7731-2551-5B894A8D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0C80E-476C-BAC7-E542-E4242512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040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954E-13DA-F90B-3E21-40A5A9A4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F91BF-06F4-157E-4939-74DBD40D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7F45A-70AC-22E2-D765-236ABD68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12/02/2024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BE520-A413-B744-4E34-0829F639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282E7-03A7-BC94-FE7A-9F891269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977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483BD-C280-A30D-E72F-BD15705B8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8DAF1-9F86-B63F-FDB9-5C8DCBC31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1EFE7-18F5-807F-3367-17BC47AE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12/02/2024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8361A-9A6C-F730-673D-606DDFC5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58F9-E89E-ABBA-3022-9BA33E15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59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5CA2-3FCA-0728-0832-ECD0E813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6629-8516-5B94-14CF-A12ECC69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FF795-F453-C082-C887-F4099B37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12/02/2024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B28A-6D80-611D-91C3-78D862A4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B8C21-5838-FA59-7CF4-B63EAFB1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335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3086-6A71-3761-EFB9-5B1C2C87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FC2D0-ABA7-D243-F484-6CF497ADE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C041B-0911-8339-913A-FF8B4646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12/02/2024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7F9C5-0BE5-0B02-0BD8-30DBED63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7C358-0B0E-C651-9596-C60958FB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4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C0EF-1B0E-7703-68D8-32986DF3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BF1C-0266-CB13-0290-F8CF38E4C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4DE32-1D3D-D4C3-2E53-010430633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CA09C-7536-1998-D457-664AB48F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12/02/2024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48F45-A454-5C07-074A-0AF21380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7694E-CECE-3858-5607-6E32EFE9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549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C119-E9D5-75C2-94EA-692E6BE6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3CE40-BD93-7164-6545-1B61C3E85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CB5D1-B6A4-2E99-E66C-751F07757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A8B29-5309-4188-5CEA-648D05C9F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3D351-4712-3E19-D3D8-9E4678A0B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30B0C-2C10-4C12-0927-555FA477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12/02/2024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C1A08-7D51-8209-5BFE-80A1AE89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44622-ECD5-6D0D-4820-8891EC64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411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12/02/2024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12/02/2024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362E-F4F1-3CBA-C4D2-D51D740D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F999-19A9-6E26-75DC-50CB0B0F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F7374-3DD2-7282-0925-75BBBE3F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4623A-182C-E3BE-D40E-530CB254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12/02/2024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EFF37-1150-236D-7E1B-10DB86EC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0E746-1E3E-B93C-0370-565BAC13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598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36F4-B8D3-1836-D70A-44D5885B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D45CA-0199-FEB7-D5C3-B4795398D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2903A-65CC-04FE-EC15-6FECD39C4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2F9AE-DF52-2799-0D70-BBCBB596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12/02/2024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A4479-7C36-7D55-9130-52CB1443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3B8B7-31D9-49F1-1059-D546F110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187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8D40F-0656-1BCA-5593-02119A010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12/02/2024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4.png"/><Relationship Id="rId7" Type="http://schemas.openxmlformats.org/officeDocument/2006/relationships/image" Target="../media/image1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51.png"/><Relationship Id="rId18" Type="http://schemas.openxmlformats.org/officeDocument/2006/relationships/image" Target="../media/image27.png"/><Relationship Id="rId26" Type="http://schemas.openxmlformats.org/officeDocument/2006/relationships/image" Target="../media/image62.svg"/><Relationship Id="rId3" Type="http://schemas.openxmlformats.org/officeDocument/2006/relationships/image" Target="../media/image41.png"/><Relationship Id="rId21" Type="http://schemas.openxmlformats.org/officeDocument/2006/relationships/image" Target="../media/image57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17" Type="http://schemas.openxmlformats.org/officeDocument/2006/relationships/image" Target="../media/image24.png"/><Relationship Id="rId25" Type="http://schemas.openxmlformats.org/officeDocument/2006/relationships/image" Target="../media/image61.png"/><Relationship Id="rId2" Type="http://schemas.openxmlformats.org/officeDocument/2006/relationships/image" Target="../media/image23.png"/><Relationship Id="rId16" Type="http://schemas.openxmlformats.org/officeDocument/2006/relationships/image" Target="../media/image54.svg"/><Relationship Id="rId20" Type="http://schemas.openxmlformats.org/officeDocument/2006/relationships/image" Target="../media/image56.sv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24" Type="http://schemas.openxmlformats.org/officeDocument/2006/relationships/image" Target="../media/image60.sv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59.png"/><Relationship Id="rId28" Type="http://schemas.openxmlformats.org/officeDocument/2006/relationships/image" Target="../media/image64.svg"/><Relationship Id="rId10" Type="http://schemas.openxmlformats.org/officeDocument/2006/relationships/image" Target="../media/image48.svg"/><Relationship Id="rId19" Type="http://schemas.openxmlformats.org/officeDocument/2006/relationships/image" Target="../media/image55.png"/><Relationship Id="rId4" Type="http://schemas.openxmlformats.org/officeDocument/2006/relationships/image" Target="../media/image42.svg"/><Relationship Id="rId9" Type="http://schemas.openxmlformats.org/officeDocument/2006/relationships/image" Target="../media/image47.png"/><Relationship Id="rId14" Type="http://schemas.openxmlformats.org/officeDocument/2006/relationships/image" Target="../media/image52.svg"/><Relationship Id="rId22" Type="http://schemas.openxmlformats.org/officeDocument/2006/relationships/image" Target="../media/image58.svg"/><Relationship Id="rId27" Type="http://schemas.openxmlformats.org/officeDocument/2006/relationships/image" Target="../media/image63.png"/><Relationship Id="rId30" Type="http://schemas.openxmlformats.org/officeDocument/2006/relationships/image" Target="../media/image66.sv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78.svg"/><Relationship Id="rId26" Type="http://schemas.openxmlformats.org/officeDocument/2006/relationships/image" Target="../media/image83.png"/><Relationship Id="rId39" Type="http://schemas.openxmlformats.org/officeDocument/2006/relationships/image" Target="../media/image96.svg"/><Relationship Id="rId21" Type="http://schemas.openxmlformats.org/officeDocument/2006/relationships/image" Target="../media/image81.png"/><Relationship Id="rId34" Type="http://schemas.openxmlformats.org/officeDocument/2006/relationships/image" Target="../media/image91.png"/><Relationship Id="rId7" Type="http://schemas.openxmlformats.org/officeDocument/2006/relationships/image" Target="../media/image69.png"/><Relationship Id="rId2" Type="http://schemas.openxmlformats.org/officeDocument/2006/relationships/image" Target="../media/image23.png"/><Relationship Id="rId16" Type="http://schemas.openxmlformats.org/officeDocument/2006/relationships/image" Target="../media/image76.svg"/><Relationship Id="rId20" Type="http://schemas.openxmlformats.org/officeDocument/2006/relationships/image" Target="../media/image80.svg"/><Relationship Id="rId29" Type="http://schemas.openxmlformats.org/officeDocument/2006/relationships/image" Target="../media/image86.svg"/><Relationship Id="rId41" Type="http://schemas.openxmlformats.org/officeDocument/2006/relationships/image" Target="../media/image9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svg"/><Relationship Id="rId11" Type="http://schemas.openxmlformats.org/officeDocument/2006/relationships/image" Target="../media/image73.png"/><Relationship Id="rId24" Type="http://schemas.openxmlformats.org/officeDocument/2006/relationships/image" Target="../media/image7.png"/><Relationship Id="rId32" Type="http://schemas.openxmlformats.org/officeDocument/2006/relationships/image" Target="../media/image89.png"/><Relationship Id="rId37" Type="http://schemas.openxmlformats.org/officeDocument/2006/relationships/image" Target="../media/image94.svg"/><Relationship Id="rId40" Type="http://schemas.openxmlformats.org/officeDocument/2006/relationships/image" Target="../media/image97.png"/><Relationship Id="rId5" Type="http://schemas.openxmlformats.org/officeDocument/2006/relationships/image" Target="../media/image67.png"/><Relationship Id="rId15" Type="http://schemas.openxmlformats.org/officeDocument/2006/relationships/image" Target="../media/image75.png"/><Relationship Id="rId23" Type="http://schemas.openxmlformats.org/officeDocument/2006/relationships/image" Target="../media/image6.png"/><Relationship Id="rId28" Type="http://schemas.openxmlformats.org/officeDocument/2006/relationships/image" Target="../media/image85.png"/><Relationship Id="rId36" Type="http://schemas.openxmlformats.org/officeDocument/2006/relationships/image" Target="../media/image93.png"/><Relationship Id="rId10" Type="http://schemas.openxmlformats.org/officeDocument/2006/relationships/image" Target="../media/image72.svg"/><Relationship Id="rId19" Type="http://schemas.openxmlformats.org/officeDocument/2006/relationships/image" Target="../media/image79.png"/><Relationship Id="rId31" Type="http://schemas.openxmlformats.org/officeDocument/2006/relationships/image" Target="../media/image88.svg"/><Relationship Id="rId4" Type="http://schemas.openxmlformats.org/officeDocument/2006/relationships/image" Target="../media/image42.svg"/><Relationship Id="rId9" Type="http://schemas.openxmlformats.org/officeDocument/2006/relationships/image" Target="../media/image71.png"/><Relationship Id="rId14" Type="http://schemas.openxmlformats.org/officeDocument/2006/relationships/image" Target="../media/image27.png"/><Relationship Id="rId22" Type="http://schemas.openxmlformats.org/officeDocument/2006/relationships/image" Target="../media/image82.svg"/><Relationship Id="rId27" Type="http://schemas.openxmlformats.org/officeDocument/2006/relationships/image" Target="../media/image84.svg"/><Relationship Id="rId30" Type="http://schemas.openxmlformats.org/officeDocument/2006/relationships/image" Target="../media/image87.png"/><Relationship Id="rId35" Type="http://schemas.openxmlformats.org/officeDocument/2006/relationships/image" Target="../media/image92.svg"/><Relationship Id="rId8" Type="http://schemas.openxmlformats.org/officeDocument/2006/relationships/image" Target="../media/image70.svg"/><Relationship Id="rId3" Type="http://schemas.openxmlformats.org/officeDocument/2006/relationships/image" Target="../media/image41.png"/><Relationship Id="rId12" Type="http://schemas.openxmlformats.org/officeDocument/2006/relationships/image" Target="../media/image74.svg"/><Relationship Id="rId17" Type="http://schemas.openxmlformats.org/officeDocument/2006/relationships/image" Target="../media/image77.png"/><Relationship Id="rId25" Type="http://schemas.openxmlformats.org/officeDocument/2006/relationships/image" Target="../media/image16.png"/><Relationship Id="rId33" Type="http://schemas.openxmlformats.org/officeDocument/2006/relationships/image" Target="../media/image90.svg"/><Relationship Id="rId38" Type="http://schemas.openxmlformats.org/officeDocument/2006/relationships/image" Target="../media/image9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57.png"/><Relationship Id="rId18" Type="http://schemas.openxmlformats.org/officeDocument/2006/relationships/image" Target="../media/image62.svg"/><Relationship Id="rId3" Type="http://schemas.openxmlformats.org/officeDocument/2006/relationships/image" Target="../media/image41.png"/><Relationship Id="rId21" Type="http://schemas.openxmlformats.org/officeDocument/2006/relationships/image" Target="../media/image65.png"/><Relationship Id="rId7" Type="http://schemas.openxmlformats.org/officeDocument/2006/relationships/image" Target="../media/image47.png"/><Relationship Id="rId12" Type="http://schemas.openxmlformats.org/officeDocument/2006/relationships/image" Target="../media/image56.svg"/><Relationship Id="rId17" Type="http://schemas.openxmlformats.org/officeDocument/2006/relationships/image" Target="../media/image61.png"/><Relationship Id="rId2" Type="http://schemas.openxmlformats.org/officeDocument/2006/relationships/image" Target="../media/image23.png"/><Relationship Id="rId16" Type="http://schemas.openxmlformats.org/officeDocument/2006/relationships/image" Target="../media/image60.svg"/><Relationship Id="rId20" Type="http://schemas.openxmlformats.org/officeDocument/2006/relationships/image" Target="../media/image6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svg"/><Relationship Id="rId11" Type="http://schemas.openxmlformats.org/officeDocument/2006/relationships/image" Target="../media/image55.png"/><Relationship Id="rId24" Type="http://schemas.openxmlformats.org/officeDocument/2006/relationships/image" Target="../media/image50.svg"/><Relationship Id="rId5" Type="http://schemas.openxmlformats.org/officeDocument/2006/relationships/image" Target="../media/image45.png"/><Relationship Id="rId15" Type="http://schemas.openxmlformats.org/officeDocument/2006/relationships/image" Target="../media/image59.png"/><Relationship Id="rId23" Type="http://schemas.openxmlformats.org/officeDocument/2006/relationships/image" Target="../media/image49.png"/><Relationship Id="rId10" Type="http://schemas.openxmlformats.org/officeDocument/2006/relationships/image" Target="../media/image52.svg"/><Relationship Id="rId19" Type="http://schemas.openxmlformats.org/officeDocument/2006/relationships/image" Target="../media/image63.png"/><Relationship Id="rId4" Type="http://schemas.openxmlformats.org/officeDocument/2006/relationships/image" Target="../media/image42.svg"/><Relationship Id="rId9" Type="http://schemas.openxmlformats.org/officeDocument/2006/relationships/image" Target="../media/image51.png"/><Relationship Id="rId14" Type="http://schemas.openxmlformats.org/officeDocument/2006/relationships/image" Target="../media/image58.svg"/><Relationship Id="rId22" Type="http://schemas.openxmlformats.org/officeDocument/2006/relationships/image" Target="../media/image6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13" Type="http://schemas.openxmlformats.org/officeDocument/2006/relationships/image" Target="../media/image63.png"/><Relationship Id="rId18" Type="http://schemas.openxmlformats.org/officeDocument/2006/relationships/image" Target="../media/image50.svg"/><Relationship Id="rId3" Type="http://schemas.openxmlformats.org/officeDocument/2006/relationships/image" Target="../media/image45.png"/><Relationship Id="rId21" Type="http://schemas.openxmlformats.org/officeDocument/2006/relationships/image" Target="../media/image99.png"/><Relationship Id="rId7" Type="http://schemas.openxmlformats.org/officeDocument/2006/relationships/image" Target="../media/image51.png"/><Relationship Id="rId12" Type="http://schemas.openxmlformats.org/officeDocument/2006/relationships/image" Target="../media/image60.svg"/><Relationship Id="rId17" Type="http://schemas.openxmlformats.org/officeDocument/2006/relationships/image" Target="../media/image49.png"/><Relationship Id="rId2" Type="http://schemas.openxmlformats.org/officeDocument/2006/relationships/image" Target="../media/image23.png"/><Relationship Id="rId16" Type="http://schemas.openxmlformats.org/officeDocument/2006/relationships/image" Target="../media/image66.svg"/><Relationship Id="rId20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svg"/><Relationship Id="rId11" Type="http://schemas.openxmlformats.org/officeDocument/2006/relationships/image" Target="../media/image59.png"/><Relationship Id="rId5" Type="http://schemas.openxmlformats.org/officeDocument/2006/relationships/image" Target="../media/image47.png"/><Relationship Id="rId15" Type="http://schemas.openxmlformats.org/officeDocument/2006/relationships/image" Target="../media/image65.png"/><Relationship Id="rId10" Type="http://schemas.openxmlformats.org/officeDocument/2006/relationships/image" Target="../media/image58.svg"/><Relationship Id="rId19" Type="http://schemas.openxmlformats.org/officeDocument/2006/relationships/image" Target="../media/image41.png"/><Relationship Id="rId4" Type="http://schemas.openxmlformats.org/officeDocument/2006/relationships/image" Target="../media/image46.svg"/><Relationship Id="rId9" Type="http://schemas.openxmlformats.org/officeDocument/2006/relationships/image" Target="../media/image57.png"/><Relationship Id="rId14" Type="http://schemas.openxmlformats.org/officeDocument/2006/relationships/image" Target="../media/image64.svg"/><Relationship Id="rId22" Type="http://schemas.openxmlformats.org/officeDocument/2006/relationships/image" Target="../media/image10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CSS,JS,HTML</a:t>
              </a:r>
              <a:endParaRPr lang="en-NZ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7156883" y="5814395"/>
            <a:chExt cx="1591766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591766" cy="517641"/>
              <a:chOff x="7656619" y="5506371"/>
              <a:chExt cx="1591766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Queues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Profile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EndUser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AuthProvider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Organization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2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168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</a:t>
              </a:r>
              <a:r>
                <a:rPr lang="en-US" sz="800" dirty="0">
                  <a:solidFill>
                    <a:schemeClr val="tx1"/>
                  </a:solidFill>
                </a:rPr>
                <a:t>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BookingsApplication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6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ReadModels.Booking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endParaRPr lang="en-NZ" sz="10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BookingsApplication.RescheduleBookingAsync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4256276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5996894" y="2118363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4411554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GetBookingAsync</a:t>
            </a:r>
            <a:r>
              <a:rPr lang="en-NZ" sz="105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4411554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4411554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RetrieveAsync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6126290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Reschedule()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6120638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Rehydrate()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D10D4C-839A-900D-1215-A092838D02C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6C5475-F9EA-4387-89D5-A0279791AF57}"/>
              </a:ext>
            </a:extLst>
          </p:cNvPr>
          <p:cNvSpPr/>
          <p:nvPr/>
        </p:nvSpPr>
        <p:spPr>
          <a:xfrm>
            <a:off x="1191490" y="5704580"/>
            <a:ext cx="8443357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snapshot_Bookings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507877-43DD-A090-1AC4-6FF32FDC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6015585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3211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56337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066969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66969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6217920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066969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22384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18280" y="668699"/>
            <a:ext cx="0" cy="3832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8626707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9BE5424-ED66-3233-C5CD-C4FC9CBD20A4}"/>
              </a:ext>
            </a:extLst>
          </p:cNvPr>
          <p:cNvSpPr/>
          <p:nvPr/>
        </p:nvSpPr>
        <p:spPr>
          <a:xfrm>
            <a:off x="10367325" y="2110575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8781985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UpdateBookingAsync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8781985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UpsertAsync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8781985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ReplaceAsync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1B73C8-0142-2A3B-E1F5-B9C9880A1699}"/>
              </a:ext>
            </a:extLst>
          </p:cNvPr>
          <p:cNvSpPr/>
          <p:nvPr/>
        </p:nvSpPr>
        <p:spPr>
          <a:xfrm>
            <a:off x="10491069" y="314893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004151" y="1640714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9437400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37400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10092815" y="3338714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5066969" y="1758994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Get!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6198705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335788" y="17509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82499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4375418" y="4279433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Read!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37400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661778" y="42754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Write!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7156837" y="25447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7C6575F-24B8-0516-D59C-9F09A55F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93F979F1-B308-3D08-C3FF-B36B5C16AE3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A4F25-36DD-C614-9EA6-5305BCF6CD65}"/>
              </a:ext>
            </a:extLst>
          </p:cNvPr>
          <p:cNvSpPr/>
          <p:nvPr/>
        </p:nvSpPr>
        <p:spPr>
          <a:xfrm>
            <a:off x="828137" y="5456503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readmodel_AllCars_v1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46DD0E-3E56-0E5D-5263-7EB10C79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9A34A6-53ED-0FD6-8787-45A96CA465E0}"/>
              </a:ext>
            </a:extLst>
          </p:cNvPr>
          <p:cNvSpPr/>
          <p:nvPr/>
        </p:nvSpPr>
        <p:spPr>
          <a:xfrm>
            <a:off x="6073188" y="5457103"/>
            <a:ext cx="5532950" cy="981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events_Cars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881854-C7AA-D93F-5EAF-C58C3CD4CBF5}"/>
              </a:ext>
            </a:extLst>
          </p:cNvPr>
          <p:cNvSpPr/>
          <p:nvPr/>
        </p:nvSpPr>
        <p:spPr>
          <a:xfrm>
            <a:off x="828137" y="5891808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readmodel_AvailableCars_v1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B974B2-0265-6C07-E385-AE155E6D4716}"/>
              </a:ext>
            </a:extLst>
          </p:cNvPr>
          <p:cNvSpPr/>
          <p:nvPr/>
        </p:nvSpPr>
        <p:spPr>
          <a:xfrm>
            <a:off x="77605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25EC72-E6C9-DB4A-30C7-D2B821E8A5EC}"/>
              </a:ext>
            </a:extLst>
          </p:cNvPr>
          <p:cNvSpPr/>
          <p:nvPr/>
        </p:nvSpPr>
        <p:spPr>
          <a:xfrm>
            <a:off x="80653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26A472-9733-6D8A-8F7D-E0C325C02FF7}"/>
              </a:ext>
            </a:extLst>
          </p:cNvPr>
          <p:cNvSpPr/>
          <p:nvPr/>
        </p:nvSpPr>
        <p:spPr>
          <a:xfrm>
            <a:off x="83760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227D84-8F2A-1778-42C3-4912B1A796D8}"/>
              </a:ext>
            </a:extLst>
          </p:cNvPr>
          <p:cNvSpPr/>
          <p:nvPr/>
        </p:nvSpPr>
        <p:spPr>
          <a:xfrm>
            <a:off x="86867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DB225B-8748-B2F6-09CC-E8D56F6A6503}"/>
              </a:ext>
            </a:extLst>
          </p:cNvPr>
          <p:cNvSpPr/>
          <p:nvPr/>
        </p:nvSpPr>
        <p:spPr>
          <a:xfrm>
            <a:off x="89923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4F90-D070-0777-64A1-01B3A7747C22}"/>
              </a:ext>
            </a:extLst>
          </p:cNvPr>
          <p:cNvSpPr/>
          <p:nvPr/>
        </p:nvSpPr>
        <p:spPr>
          <a:xfrm>
            <a:off x="92971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8C454D5-D856-1639-C97D-D7A76182A4F9}"/>
              </a:ext>
            </a:extLst>
          </p:cNvPr>
          <p:cNvSpPr/>
          <p:nvPr/>
        </p:nvSpPr>
        <p:spPr>
          <a:xfrm>
            <a:off x="96078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F7B7BF-A9BC-32E2-89AE-F0EB7CE6F20F}"/>
              </a:ext>
            </a:extLst>
          </p:cNvPr>
          <p:cNvSpPr/>
          <p:nvPr/>
        </p:nvSpPr>
        <p:spPr>
          <a:xfrm>
            <a:off x="99185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8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80AB82F-BB9B-427E-46FF-1E574735B859}"/>
              </a:ext>
            </a:extLst>
          </p:cNvPr>
          <p:cNvSpPr/>
          <p:nvPr/>
        </p:nvSpPr>
        <p:spPr>
          <a:xfrm>
            <a:off x="102241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0F4708-A22D-1012-D005-C70B7DB28442}"/>
              </a:ext>
            </a:extLst>
          </p:cNvPr>
          <p:cNvSpPr/>
          <p:nvPr/>
        </p:nvSpPr>
        <p:spPr>
          <a:xfrm>
            <a:off x="105289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BD80FC2-1A04-4FF0-BB6B-F6F57E74C8C1}"/>
              </a:ext>
            </a:extLst>
          </p:cNvPr>
          <p:cNvSpPr/>
          <p:nvPr/>
        </p:nvSpPr>
        <p:spPr>
          <a:xfrm>
            <a:off x="108396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424AE0-DF2E-3CD0-A5A5-2E4D31EC4AAD}"/>
              </a:ext>
            </a:extLst>
          </p:cNvPr>
          <p:cNvSpPr/>
          <p:nvPr/>
        </p:nvSpPr>
        <p:spPr>
          <a:xfrm>
            <a:off x="111503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400" dirty="0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CarsApplication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SearchAllCarsAsync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8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ReadModels.Car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CarRoot</a:t>
            </a:r>
            <a:endParaRPr lang="en-NZ" sz="11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CarsApplication.ScheduleMaintenanceAsync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5728805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7469423" y="2118363"/>
            <a:ext cx="2266640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5884083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5884083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5884083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GetEventStreamAsync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7598819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ScheduleMaintenance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7593167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OnStateChanged</a:t>
            </a:r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(event) x28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7488114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6306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7106249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9498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39498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7690449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539498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194913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43680" y="668699"/>
            <a:ext cx="0" cy="6133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9890956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10046234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10046234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10046234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204889" y="1658109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701649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0701649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flipH="1" flipV="1">
            <a:off x="9619218" y="2802422"/>
            <a:ext cx="427016" cy="536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6415897" y="17588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7671234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537296" y="17628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75154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6505813" y="434558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 Stream!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701649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962482" y="4354688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Append Stream!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8601660" y="24576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3103B54B-721B-09B4-2112-2425242F7F31}"/>
              </a:ext>
            </a:extLst>
          </p:cNvPr>
          <p:cNvSpPr/>
          <p:nvPr/>
        </p:nvSpPr>
        <p:spPr>
          <a:xfrm>
            <a:off x="9123010" y="2335142"/>
            <a:ext cx="496208" cy="934559"/>
          </a:xfrm>
          <a:prstGeom prst="wedgeRoundRectCallout">
            <a:avLst>
              <a:gd name="adj1" fmla="val -85226"/>
              <a:gd name="adj2" fmla="val -1005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7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71CF7777-166D-CA82-A7E1-3E4692475CC5}"/>
              </a:ext>
            </a:extLst>
          </p:cNvPr>
          <p:cNvSpPr/>
          <p:nvPr/>
        </p:nvSpPr>
        <p:spPr>
          <a:xfrm>
            <a:off x="9181349" y="25447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29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A1046214-803C-2590-BD24-52FA8FD8CBA3}"/>
              </a:ext>
            </a:extLst>
          </p:cNvPr>
          <p:cNvSpPr/>
          <p:nvPr/>
        </p:nvSpPr>
        <p:spPr>
          <a:xfrm>
            <a:off x="9181349" y="26971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30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E8C83FE8-2E15-2BB9-DAC2-83B613AFD5A9}"/>
              </a:ext>
            </a:extLst>
          </p:cNvPr>
          <p:cNvSpPr/>
          <p:nvPr/>
        </p:nvSpPr>
        <p:spPr>
          <a:xfrm>
            <a:off x="9181349" y="28495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31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6D1D0E74-2C4C-813B-BF97-A1E8FE0DCA69}"/>
              </a:ext>
            </a:extLst>
          </p:cNvPr>
          <p:cNvSpPr/>
          <p:nvPr/>
        </p:nvSpPr>
        <p:spPr>
          <a:xfrm>
            <a:off x="9181349" y="30019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9907C0-628C-6C7C-4F35-0E7B5A1E843D}"/>
              </a:ext>
            </a:extLst>
          </p:cNvPr>
          <p:cNvSpPr/>
          <p:nvPr/>
        </p:nvSpPr>
        <p:spPr>
          <a:xfrm>
            <a:off x="6317793" y="5864216"/>
            <a:ext cx="1367238" cy="433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car_123abc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5C0-E024-D50F-EF8B-C36F1192BEE3}"/>
              </a:ext>
            </a:extLst>
          </p:cNvPr>
          <p:cNvSpPr/>
          <p:nvPr/>
        </p:nvSpPr>
        <p:spPr>
          <a:xfrm>
            <a:off x="2960869" y="4213435"/>
            <a:ext cx="2199406" cy="36933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CarProjection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ProjectEventAsync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F7976-4966-BC3D-5116-20AC83382F83}"/>
              </a:ext>
            </a:extLst>
          </p:cNvPr>
          <p:cNvCxnSpPr>
            <a:cxnSpLocks/>
          </p:cNvCxnSpPr>
          <p:nvPr/>
        </p:nvCxnSpPr>
        <p:spPr>
          <a:xfrm>
            <a:off x="3410350" y="4582768"/>
            <a:ext cx="0" cy="1114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E349FB-A670-A845-8120-8BDCBBE8DD0A}"/>
              </a:ext>
            </a:extLst>
          </p:cNvPr>
          <p:cNvCxnSpPr>
            <a:cxnSpLocks/>
            <a:stCxn id="68" idx="3"/>
            <a:endCxn id="22" idx="3"/>
          </p:cNvCxnSpPr>
          <p:nvPr/>
        </p:nvCxnSpPr>
        <p:spPr>
          <a:xfrm flipH="1">
            <a:off x="5160275" y="3338714"/>
            <a:ext cx="6196789" cy="1059388"/>
          </a:xfrm>
          <a:prstGeom prst="bentConnector3">
            <a:avLst>
              <a:gd name="adj1" fmla="val -77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B7E435-AFEC-9102-DED9-B5500E784179}"/>
              </a:ext>
            </a:extLst>
          </p:cNvPr>
          <p:cNvSpPr txBox="1"/>
          <p:nvPr/>
        </p:nvSpPr>
        <p:spPr>
          <a:xfrm>
            <a:off x="4102624" y="3844103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Project Stream!</a:t>
            </a:r>
          </a:p>
        </p:txBody>
      </p: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CEA18CE3-3CDC-F630-76CE-C87543A8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44300-B05B-455C-BC05-C3761B240149}"/>
              </a:ext>
            </a:extLst>
          </p:cNvPr>
          <p:cNvSpPr/>
          <p:nvPr/>
        </p:nvSpPr>
        <p:spPr>
          <a:xfrm>
            <a:off x="131524" y="135111"/>
            <a:ext cx="2800749" cy="6004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Aggregate raises one or more </a:t>
            </a:r>
            <a:r>
              <a:rPr lang="en-US" sz="1200" b="1" dirty="0" err="1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IDomainEvent</a:t>
            </a:r>
            <a:r>
              <a:rPr lang="en-US" sz="1200" b="1" dirty="0">
                <a:solidFill>
                  <a:schemeClr val="tx1"/>
                </a:solidFill>
              </a:rPr>
              <a:t> (s)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45DBC-1E13-4E85-A2F0-3B41212881CF}"/>
              </a:ext>
            </a:extLst>
          </p:cNvPr>
          <p:cNvCxnSpPr>
            <a:cxnSpLocks/>
            <a:stCxn id="48" idx="4"/>
            <a:endCxn id="11" idx="1"/>
          </p:cNvCxnSpPr>
          <p:nvPr/>
        </p:nvCxnSpPr>
        <p:spPr>
          <a:xfrm flipV="1">
            <a:off x="2898382" y="1643842"/>
            <a:ext cx="721302" cy="189527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1D048-9431-419D-8266-2774616B0442}"/>
              </a:ext>
            </a:extLst>
          </p:cNvPr>
          <p:cNvSpPr/>
          <p:nvPr/>
        </p:nvSpPr>
        <p:spPr>
          <a:xfrm>
            <a:off x="3619684" y="103909"/>
            <a:ext cx="5840023" cy="307986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1. Projections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5E9306-8FA2-48B8-9214-FC969C950238}"/>
              </a:ext>
            </a:extLst>
          </p:cNvPr>
          <p:cNvSpPr/>
          <p:nvPr/>
        </p:nvSpPr>
        <p:spPr>
          <a:xfrm>
            <a:off x="3619684" y="3674225"/>
            <a:ext cx="5852767" cy="307986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2. Notifications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4092C-4876-4DD9-A5FD-016E82F94FC2}"/>
              </a:ext>
            </a:extLst>
          </p:cNvPr>
          <p:cNvSpPr/>
          <p:nvPr/>
        </p:nvSpPr>
        <p:spPr>
          <a:xfrm>
            <a:off x="4300339" y="764252"/>
            <a:ext cx="2331561" cy="222001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InProcess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ProjectionRelay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9A71E4-2265-438D-B166-BADE9496BF7F}"/>
              </a:ext>
            </a:extLst>
          </p:cNvPr>
          <p:cNvSpPr/>
          <p:nvPr/>
        </p:nvSpPr>
        <p:spPr>
          <a:xfrm>
            <a:off x="4515818" y="1407347"/>
            <a:ext cx="1542707" cy="51053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IReadModel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Projector</a:t>
            </a:r>
            <a:endParaRPr lang="en-NZ" sz="14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502CE-1684-4F14-9FF9-B346E5BCBA56}"/>
              </a:ext>
            </a:extLst>
          </p:cNvPr>
          <p:cNvSpPr/>
          <p:nvPr/>
        </p:nvSpPr>
        <p:spPr>
          <a:xfrm>
            <a:off x="4300339" y="3892434"/>
            <a:ext cx="2331561" cy="26434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InProcess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NotificationRelay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A69600-8549-4087-9F3A-8757D9DE37E0}"/>
              </a:ext>
            </a:extLst>
          </p:cNvPr>
          <p:cNvSpPr/>
          <p:nvPr/>
        </p:nvSpPr>
        <p:spPr>
          <a:xfrm>
            <a:off x="4515818" y="4974626"/>
            <a:ext cx="1919488" cy="5032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IEventNotificationNotifier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9F12A9-BFAC-453E-A6AB-82ED4122B387}"/>
              </a:ext>
            </a:extLst>
          </p:cNvPr>
          <p:cNvCxnSpPr>
            <a:cxnSpLocks/>
            <a:stCxn id="48" idx="4"/>
            <a:endCxn id="12" idx="1"/>
          </p:cNvCxnSpPr>
          <p:nvPr/>
        </p:nvCxnSpPr>
        <p:spPr>
          <a:xfrm>
            <a:off x="2898382" y="3539118"/>
            <a:ext cx="721302" cy="167504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10193C-A120-411B-B70F-0B4E389DEAF2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>
            <a:off x="3619684" y="1643842"/>
            <a:ext cx="896134" cy="18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87E1C-D81C-41AD-83E5-772B8FCDEEA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058525" y="615142"/>
            <a:ext cx="1155266" cy="104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A37E0E-ED39-4462-A744-099D9DA9F00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>
            <a:off x="3619684" y="5214158"/>
            <a:ext cx="896134" cy="12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9DB37B-6A83-41E0-ABBA-0D166882B61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6435306" y="4553710"/>
            <a:ext cx="772994" cy="67253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2BBE289-F4CA-4E5F-9EF4-5E198EDC7B9D}"/>
              </a:ext>
            </a:extLst>
          </p:cNvPr>
          <p:cNvGrpSpPr/>
          <p:nvPr/>
        </p:nvGrpSpPr>
        <p:grpSpPr>
          <a:xfrm>
            <a:off x="7208300" y="3959350"/>
            <a:ext cx="3862558" cy="1188720"/>
            <a:chOff x="6669259" y="4502034"/>
            <a:chExt cx="3862558" cy="118872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D0F549-0499-4553-81CC-1462CF0CF547}"/>
                </a:ext>
              </a:extLst>
            </p:cNvPr>
            <p:cNvSpPr/>
            <p:nvPr/>
          </p:nvSpPr>
          <p:spPr>
            <a:xfrm>
              <a:off x="6669259" y="4502034"/>
              <a:ext cx="2146227" cy="11887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</a:t>
              </a:r>
              <a:endPara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Registration</a:t>
              </a:r>
              <a:endPara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395123-DE3B-4DBA-972F-286EC9B39F09}"/>
                </a:ext>
              </a:extLst>
            </p:cNvPr>
            <p:cNvSpPr/>
            <p:nvPr/>
          </p:nvSpPr>
          <p:spPr>
            <a:xfrm>
              <a:off x="6766558" y="4977938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Producer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DAEF990-3828-4A36-A573-126E4516B0D8}"/>
                </a:ext>
              </a:extLst>
            </p:cNvPr>
            <p:cNvSpPr/>
            <p:nvPr/>
          </p:nvSpPr>
          <p:spPr>
            <a:xfrm>
              <a:off x="7757770" y="4977937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Consumer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8E7E200-D295-4200-A7B1-327EDE29766B}"/>
                </a:ext>
              </a:extLst>
            </p:cNvPr>
            <p:cNvCxnSpPr>
              <a:cxnSpLocks/>
              <a:stCxn id="33" idx="3"/>
              <a:endCxn id="55" idx="1"/>
            </p:cNvCxnSpPr>
            <p:nvPr/>
          </p:nvCxnSpPr>
          <p:spPr>
            <a:xfrm flipV="1">
              <a:off x="8705421" y="5289319"/>
              <a:ext cx="490468" cy="100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F184224-DF43-4509-BDB6-28E09D3CF9BF}"/>
                </a:ext>
              </a:extLst>
            </p:cNvPr>
            <p:cNvSpPr/>
            <p:nvPr/>
          </p:nvSpPr>
          <p:spPr>
            <a:xfrm>
              <a:off x="9195889" y="4887884"/>
              <a:ext cx="1335928" cy="80287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Another Component</a:t>
              </a:r>
              <a:endParaRPr lang="en-NZ" sz="11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Cylinder 58">
            <a:extLst>
              <a:ext uri="{FF2B5EF4-FFF2-40B4-BE49-F238E27FC236}">
                <a16:creationId xmlns:a16="http://schemas.microsoft.com/office/drawing/2014/main" id="{E77348E0-078E-4B1B-8141-2627F44FC228}"/>
              </a:ext>
            </a:extLst>
          </p:cNvPr>
          <p:cNvSpPr/>
          <p:nvPr/>
        </p:nvSpPr>
        <p:spPr>
          <a:xfrm>
            <a:off x="4716206" y="2130829"/>
            <a:ext cx="1152541" cy="748144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</a:t>
            </a:r>
            <a:r>
              <a:rPr lang="en-US" sz="1100" dirty="0" err="1"/>
              <a:t>CheckPoint</a:t>
            </a:r>
            <a:r>
              <a:rPr lang="en-US" sz="1100" dirty="0"/>
              <a:t> Store</a:t>
            </a:r>
            <a:endParaRPr lang="en-NZ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700E39-7946-494A-9DBE-D0C71B582C9C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5287172" y="1917885"/>
            <a:ext cx="5305" cy="3999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B1EF9C-833E-4F0F-BF92-9E847CB68276}"/>
              </a:ext>
            </a:extLst>
          </p:cNvPr>
          <p:cNvCxnSpPr>
            <a:cxnSpLocks/>
            <a:stCxn id="17" idx="3"/>
            <a:endCxn id="156" idx="1"/>
          </p:cNvCxnSpPr>
          <p:nvPr/>
        </p:nvCxnSpPr>
        <p:spPr>
          <a:xfrm flipV="1">
            <a:off x="6058525" y="1456717"/>
            <a:ext cx="1155266" cy="205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B726AA-24A0-4A3A-BE04-B010905D7B7C}"/>
              </a:ext>
            </a:extLst>
          </p:cNvPr>
          <p:cNvCxnSpPr>
            <a:cxnSpLocks/>
            <a:stCxn id="17" idx="3"/>
            <a:endCxn id="164" idx="1"/>
          </p:cNvCxnSpPr>
          <p:nvPr/>
        </p:nvCxnSpPr>
        <p:spPr>
          <a:xfrm>
            <a:off x="6058525" y="1662616"/>
            <a:ext cx="1149775" cy="595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8EFA7B-7F17-4FF1-8541-8B8DC2446A98}"/>
              </a:ext>
            </a:extLst>
          </p:cNvPr>
          <p:cNvCxnSpPr>
            <a:cxnSpLocks/>
            <a:stCxn id="25" idx="3"/>
            <a:endCxn id="179" idx="1"/>
          </p:cNvCxnSpPr>
          <p:nvPr/>
        </p:nvCxnSpPr>
        <p:spPr>
          <a:xfrm>
            <a:off x="6435306" y="5226242"/>
            <a:ext cx="772994" cy="6637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3D8D86-CEBE-4176-988B-128F3B37275B}"/>
              </a:ext>
            </a:extLst>
          </p:cNvPr>
          <p:cNvGrpSpPr/>
          <p:nvPr/>
        </p:nvGrpSpPr>
        <p:grpSpPr>
          <a:xfrm>
            <a:off x="7213791" y="253715"/>
            <a:ext cx="4821648" cy="660685"/>
            <a:chOff x="6454673" y="253715"/>
            <a:chExt cx="4821648" cy="6606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F971607-8474-46D1-AAB0-A6DA24647FA4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292E3E49-8472-47C4-BF26-36B2971B1D2E}"/>
                </a:ext>
              </a:extLst>
            </p:cNvPr>
            <p:cNvSpPr/>
            <p:nvPr/>
          </p:nvSpPr>
          <p:spPr>
            <a:xfrm>
              <a:off x="9486415" y="253715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2D6295CE-6BC3-4F8E-89C4-77102CEC0C4C}"/>
                </a:ext>
              </a:extLst>
            </p:cNvPr>
            <p:cNvCxnSpPr>
              <a:cxnSpLocks/>
              <a:stCxn id="23" idx="3"/>
              <a:endCxn id="34" idx="2"/>
            </p:cNvCxnSpPr>
            <p:nvPr/>
          </p:nvCxnSpPr>
          <p:spPr>
            <a:xfrm flipV="1">
              <a:off x="8566423" y="403863"/>
              <a:ext cx="919992" cy="211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ylinder 111">
              <a:extLst>
                <a:ext uri="{FF2B5EF4-FFF2-40B4-BE49-F238E27FC236}">
                  <a16:creationId xmlns:a16="http://schemas.microsoft.com/office/drawing/2014/main" id="{AF8CE0D7-B478-461A-9D60-670C0B3E8A71}"/>
                </a:ext>
              </a:extLst>
            </p:cNvPr>
            <p:cNvSpPr/>
            <p:nvPr/>
          </p:nvSpPr>
          <p:spPr>
            <a:xfrm>
              <a:off x="9868614" y="42412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88A96E02-58F8-4107-956B-1D25251EB447}"/>
                </a:ext>
              </a:extLst>
            </p:cNvPr>
            <p:cNvSpPr/>
            <p:nvPr/>
          </p:nvSpPr>
          <p:spPr>
            <a:xfrm>
              <a:off x="10263557" y="61410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14" name="Connector: Elbow 35">
              <a:extLst>
                <a:ext uri="{FF2B5EF4-FFF2-40B4-BE49-F238E27FC236}">
                  <a16:creationId xmlns:a16="http://schemas.microsoft.com/office/drawing/2014/main" id="{9118CA71-77C7-4A6C-B4E1-879F31269960}"/>
                </a:ext>
              </a:extLst>
            </p:cNvPr>
            <p:cNvCxnSpPr>
              <a:cxnSpLocks/>
              <a:stCxn id="23" idx="3"/>
              <a:endCxn id="112" idx="2"/>
            </p:cNvCxnSpPr>
            <p:nvPr/>
          </p:nvCxnSpPr>
          <p:spPr>
            <a:xfrm flipV="1">
              <a:off x="8566423" y="574272"/>
              <a:ext cx="1302191" cy="40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35">
              <a:extLst>
                <a:ext uri="{FF2B5EF4-FFF2-40B4-BE49-F238E27FC236}">
                  <a16:creationId xmlns:a16="http://schemas.microsoft.com/office/drawing/2014/main" id="{2CE1ED86-6A85-45C9-A20F-A55337FC6D46}"/>
                </a:ext>
              </a:extLst>
            </p:cNvPr>
            <p:cNvCxnSpPr>
              <a:cxnSpLocks/>
              <a:stCxn id="23" idx="3"/>
              <a:endCxn id="113" idx="2"/>
            </p:cNvCxnSpPr>
            <p:nvPr/>
          </p:nvCxnSpPr>
          <p:spPr>
            <a:xfrm>
              <a:off x="8566423" y="615142"/>
              <a:ext cx="1697134" cy="149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0AA2E95-EDE4-4046-9B9D-9B789ACEBFFF}"/>
              </a:ext>
            </a:extLst>
          </p:cNvPr>
          <p:cNvGrpSpPr/>
          <p:nvPr/>
        </p:nvGrpSpPr>
        <p:grpSpPr>
          <a:xfrm>
            <a:off x="7213791" y="1074849"/>
            <a:ext cx="4827137" cy="660685"/>
            <a:chOff x="6454673" y="233274"/>
            <a:chExt cx="4827137" cy="66068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20702D0-D5B3-4368-AA64-D40AA143B567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Cylinder 156">
              <a:extLst>
                <a:ext uri="{FF2B5EF4-FFF2-40B4-BE49-F238E27FC236}">
                  <a16:creationId xmlns:a16="http://schemas.microsoft.com/office/drawing/2014/main" id="{D18151DF-308A-456D-877D-5F968BA79281}"/>
                </a:ext>
              </a:extLst>
            </p:cNvPr>
            <p:cNvSpPr/>
            <p:nvPr/>
          </p:nvSpPr>
          <p:spPr>
            <a:xfrm>
              <a:off x="9491904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58" name="Connector: Elbow 35">
              <a:extLst>
                <a:ext uri="{FF2B5EF4-FFF2-40B4-BE49-F238E27FC236}">
                  <a16:creationId xmlns:a16="http://schemas.microsoft.com/office/drawing/2014/main" id="{B88BC1B6-A233-4597-B0EA-CA6D5F4977F9}"/>
                </a:ext>
              </a:extLst>
            </p:cNvPr>
            <p:cNvCxnSpPr>
              <a:cxnSpLocks/>
              <a:stCxn id="156" idx="3"/>
              <a:endCxn id="157" idx="2"/>
            </p:cNvCxnSpPr>
            <p:nvPr/>
          </p:nvCxnSpPr>
          <p:spPr>
            <a:xfrm flipV="1">
              <a:off x="8566423" y="383422"/>
              <a:ext cx="925481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ylinder 158">
              <a:extLst>
                <a:ext uri="{FF2B5EF4-FFF2-40B4-BE49-F238E27FC236}">
                  <a16:creationId xmlns:a16="http://schemas.microsoft.com/office/drawing/2014/main" id="{126CA97C-06F2-4E8A-A533-2F83A00DCC83}"/>
                </a:ext>
              </a:extLst>
            </p:cNvPr>
            <p:cNvSpPr/>
            <p:nvPr/>
          </p:nvSpPr>
          <p:spPr>
            <a:xfrm>
              <a:off x="9874103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Cylinder 159">
              <a:extLst>
                <a:ext uri="{FF2B5EF4-FFF2-40B4-BE49-F238E27FC236}">
                  <a16:creationId xmlns:a16="http://schemas.microsoft.com/office/drawing/2014/main" id="{6D9F1CAD-912C-4DA5-8CFF-680A2B595116}"/>
                </a:ext>
              </a:extLst>
            </p:cNvPr>
            <p:cNvSpPr/>
            <p:nvPr/>
          </p:nvSpPr>
          <p:spPr>
            <a:xfrm>
              <a:off x="10269046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1" name="Connector: Elbow 35">
              <a:extLst>
                <a:ext uri="{FF2B5EF4-FFF2-40B4-BE49-F238E27FC236}">
                  <a16:creationId xmlns:a16="http://schemas.microsoft.com/office/drawing/2014/main" id="{3DE5029F-8376-4132-93D9-0FF240F798CE}"/>
                </a:ext>
              </a:extLst>
            </p:cNvPr>
            <p:cNvCxnSpPr>
              <a:cxnSpLocks/>
              <a:stCxn id="156" idx="3"/>
              <a:endCxn id="159" idx="2"/>
            </p:cNvCxnSpPr>
            <p:nvPr/>
          </p:nvCxnSpPr>
          <p:spPr>
            <a:xfrm flipV="1">
              <a:off x="8566423" y="553831"/>
              <a:ext cx="1307680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35">
              <a:extLst>
                <a:ext uri="{FF2B5EF4-FFF2-40B4-BE49-F238E27FC236}">
                  <a16:creationId xmlns:a16="http://schemas.microsoft.com/office/drawing/2014/main" id="{D8C3B4A9-7570-4193-B9FB-58C1EED265E8}"/>
                </a:ext>
              </a:extLst>
            </p:cNvPr>
            <p:cNvCxnSpPr>
              <a:cxnSpLocks/>
              <a:stCxn id="156" idx="3"/>
              <a:endCxn id="160" idx="2"/>
            </p:cNvCxnSpPr>
            <p:nvPr/>
          </p:nvCxnSpPr>
          <p:spPr>
            <a:xfrm>
              <a:off x="8566423" y="615142"/>
              <a:ext cx="1702623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E4F46B-99AE-4355-8588-A8817FB69E5A}"/>
              </a:ext>
            </a:extLst>
          </p:cNvPr>
          <p:cNvGrpSpPr/>
          <p:nvPr/>
        </p:nvGrpSpPr>
        <p:grpSpPr>
          <a:xfrm>
            <a:off x="7208300" y="1876172"/>
            <a:ext cx="4827139" cy="660685"/>
            <a:chOff x="6454673" y="233274"/>
            <a:chExt cx="4827139" cy="660685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70240A-9EDB-44EC-A3ED-5277ADAE8A7E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E57C2778-4A6C-439C-B19B-66F0762B5806}"/>
                </a:ext>
              </a:extLst>
            </p:cNvPr>
            <p:cNvSpPr/>
            <p:nvPr/>
          </p:nvSpPr>
          <p:spPr>
            <a:xfrm>
              <a:off x="9491906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6" name="Connector: Elbow 35">
              <a:extLst>
                <a:ext uri="{FF2B5EF4-FFF2-40B4-BE49-F238E27FC236}">
                  <a16:creationId xmlns:a16="http://schemas.microsoft.com/office/drawing/2014/main" id="{7682B0C5-BFE8-449D-9E3A-1354E25EE7FF}"/>
                </a:ext>
              </a:extLst>
            </p:cNvPr>
            <p:cNvCxnSpPr>
              <a:cxnSpLocks/>
              <a:stCxn id="164" idx="3"/>
              <a:endCxn id="165" idx="2"/>
            </p:cNvCxnSpPr>
            <p:nvPr/>
          </p:nvCxnSpPr>
          <p:spPr>
            <a:xfrm flipV="1">
              <a:off x="8566423" y="383422"/>
              <a:ext cx="925483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ylinder 166">
              <a:extLst>
                <a:ext uri="{FF2B5EF4-FFF2-40B4-BE49-F238E27FC236}">
                  <a16:creationId xmlns:a16="http://schemas.microsoft.com/office/drawing/2014/main" id="{869A435C-AD74-4B82-9EED-93CC8A24CE52}"/>
                </a:ext>
              </a:extLst>
            </p:cNvPr>
            <p:cNvSpPr/>
            <p:nvPr/>
          </p:nvSpPr>
          <p:spPr>
            <a:xfrm>
              <a:off x="9874105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Cylinder 167">
              <a:extLst>
                <a:ext uri="{FF2B5EF4-FFF2-40B4-BE49-F238E27FC236}">
                  <a16:creationId xmlns:a16="http://schemas.microsoft.com/office/drawing/2014/main" id="{D3815DFD-076A-4753-9D8B-F666E3063F1F}"/>
                </a:ext>
              </a:extLst>
            </p:cNvPr>
            <p:cNvSpPr/>
            <p:nvPr/>
          </p:nvSpPr>
          <p:spPr>
            <a:xfrm>
              <a:off x="10269048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9" name="Connector: Elbow 35">
              <a:extLst>
                <a:ext uri="{FF2B5EF4-FFF2-40B4-BE49-F238E27FC236}">
                  <a16:creationId xmlns:a16="http://schemas.microsoft.com/office/drawing/2014/main" id="{08AA4869-7B4B-47A4-97F7-6E0CD90DD6AA}"/>
                </a:ext>
              </a:extLst>
            </p:cNvPr>
            <p:cNvCxnSpPr>
              <a:cxnSpLocks/>
              <a:stCxn id="164" idx="3"/>
              <a:endCxn id="167" idx="2"/>
            </p:cNvCxnSpPr>
            <p:nvPr/>
          </p:nvCxnSpPr>
          <p:spPr>
            <a:xfrm flipV="1">
              <a:off x="8566423" y="553831"/>
              <a:ext cx="1307682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35">
              <a:extLst>
                <a:ext uri="{FF2B5EF4-FFF2-40B4-BE49-F238E27FC236}">
                  <a16:creationId xmlns:a16="http://schemas.microsoft.com/office/drawing/2014/main" id="{50271C9D-FF78-467B-AE71-82763F3C0D40}"/>
                </a:ext>
              </a:extLst>
            </p:cNvPr>
            <p:cNvCxnSpPr>
              <a:cxnSpLocks/>
              <a:stCxn id="164" idx="3"/>
              <a:endCxn id="168" idx="2"/>
            </p:cNvCxnSpPr>
            <p:nvPr/>
          </p:nvCxnSpPr>
          <p:spPr>
            <a:xfrm>
              <a:off x="8566423" y="615142"/>
              <a:ext cx="1702625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AF73F78-0FDC-4A20-B489-77FD7126E6B6}"/>
              </a:ext>
            </a:extLst>
          </p:cNvPr>
          <p:cNvGrpSpPr/>
          <p:nvPr/>
        </p:nvGrpSpPr>
        <p:grpSpPr>
          <a:xfrm>
            <a:off x="7208300" y="5295622"/>
            <a:ext cx="3862558" cy="1188720"/>
            <a:chOff x="6669259" y="4502034"/>
            <a:chExt cx="3862558" cy="1188720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A81ADF67-433F-4B8B-88C1-DA5570686962}"/>
                </a:ext>
              </a:extLst>
            </p:cNvPr>
            <p:cNvSpPr/>
            <p:nvPr/>
          </p:nvSpPr>
          <p:spPr>
            <a:xfrm>
              <a:off x="6669259" y="4502034"/>
              <a:ext cx="2146227" cy="11887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</a:t>
              </a:r>
              <a:endPara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Registration</a:t>
              </a:r>
              <a:endPara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9CEC59DD-B11B-4CBE-A688-6115F096F73A}"/>
                </a:ext>
              </a:extLst>
            </p:cNvPr>
            <p:cNvSpPr/>
            <p:nvPr/>
          </p:nvSpPr>
          <p:spPr>
            <a:xfrm>
              <a:off x="6766558" y="4977938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Producer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99657496-5303-4F5B-83B7-9ED2DD62D99B}"/>
                </a:ext>
              </a:extLst>
            </p:cNvPr>
            <p:cNvSpPr/>
            <p:nvPr/>
          </p:nvSpPr>
          <p:spPr>
            <a:xfrm>
              <a:off x="7757770" y="4977937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Consumer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16FA9748-18AB-4172-BDC3-EE110BFB295C}"/>
                </a:ext>
              </a:extLst>
            </p:cNvPr>
            <p:cNvCxnSpPr>
              <a:cxnSpLocks/>
              <a:stCxn id="181" idx="3"/>
              <a:endCxn id="183" idx="1"/>
            </p:cNvCxnSpPr>
            <p:nvPr/>
          </p:nvCxnSpPr>
          <p:spPr>
            <a:xfrm flipV="1">
              <a:off x="8705421" y="5289319"/>
              <a:ext cx="490468" cy="100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E5F3610B-363A-4DBA-B912-9B2BF290E817}"/>
                </a:ext>
              </a:extLst>
            </p:cNvPr>
            <p:cNvSpPr/>
            <p:nvPr/>
          </p:nvSpPr>
          <p:spPr>
            <a:xfrm>
              <a:off x="9195889" y="4887884"/>
              <a:ext cx="1335928" cy="80287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Another Component</a:t>
              </a:r>
              <a:endParaRPr lang="en-NZ" sz="11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34DFEBB1-656D-4B91-A199-E8B62BC82B0D}"/>
              </a:ext>
            </a:extLst>
          </p:cNvPr>
          <p:cNvSpPr/>
          <p:nvPr/>
        </p:nvSpPr>
        <p:spPr>
          <a:xfrm>
            <a:off x="140615" y="1471091"/>
            <a:ext cx="2789556" cy="5280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TAggregate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AD12F78-C8F1-47EA-99B5-65CD82EA362D}"/>
              </a:ext>
            </a:extLst>
          </p:cNvPr>
          <p:cNvCxnSpPr>
            <a:cxnSpLocks/>
            <a:stCxn id="21" idx="2"/>
            <a:endCxn id="207" idx="0"/>
          </p:cNvCxnSpPr>
          <p:nvPr/>
        </p:nvCxnSpPr>
        <p:spPr>
          <a:xfrm>
            <a:off x="1526302" y="1303978"/>
            <a:ext cx="9091" cy="16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6509F-869D-A90E-1D98-8941C8569F2A}"/>
              </a:ext>
            </a:extLst>
          </p:cNvPr>
          <p:cNvSpPr/>
          <p:nvPr/>
        </p:nvSpPr>
        <p:spPr>
          <a:xfrm>
            <a:off x="250167" y="2603612"/>
            <a:ext cx="1725302" cy="39762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746F65-F0A5-CEF0-563F-C1BC8A8D0211}"/>
              </a:ext>
            </a:extLst>
          </p:cNvPr>
          <p:cNvSpPr/>
          <p:nvPr/>
        </p:nvSpPr>
        <p:spPr>
          <a:xfrm>
            <a:off x="250164" y="3337462"/>
            <a:ext cx="1725286" cy="3976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Publish Events</a:t>
            </a:r>
          </a:p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(in order)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A39D9-07D5-A0AA-DD16-C807CF7F6441}"/>
              </a:ext>
            </a:extLst>
          </p:cNvPr>
          <p:cNvCxnSpPr>
            <a:cxnSpLocks/>
            <a:stCxn id="207" idx="2"/>
            <a:endCxn id="9" idx="0"/>
          </p:cNvCxnSpPr>
          <p:nvPr/>
        </p:nvCxnSpPr>
        <p:spPr>
          <a:xfrm rot="5400000">
            <a:off x="1021893" y="2090111"/>
            <a:ext cx="604427" cy="4225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3BEF44-FD81-8E8E-1929-33CD6BFB488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112807" y="3001237"/>
            <a:ext cx="11" cy="336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3B8F1B34-D595-DA58-1B39-8A74981E1D8D}"/>
              </a:ext>
            </a:extLst>
          </p:cNvPr>
          <p:cNvSpPr/>
          <p:nvPr/>
        </p:nvSpPr>
        <p:spPr>
          <a:xfrm>
            <a:off x="2233998" y="2461466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400" dirty="0"/>
              <a:t>Event</a:t>
            </a:r>
          </a:p>
          <a:p>
            <a:pPr algn="ctr"/>
            <a:r>
              <a:rPr lang="en-NZ" sz="1400" dirty="0"/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F86DC8-15C3-493B-7D82-D217290DB78B}"/>
              </a:ext>
            </a:extLst>
          </p:cNvPr>
          <p:cNvCxnSpPr>
            <a:cxnSpLocks/>
            <a:stCxn id="9" idx="3"/>
            <a:endCxn id="39" idx="2"/>
          </p:cNvCxnSpPr>
          <p:nvPr/>
        </p:nvCxnSpPr>
        <p:spPr>
          <a:xfrm flipV="1">
            <a:off x="1975469" y="2802424"/>
            <a:ext cx="25852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B7779-E6E5-E6A5-3CE9-AF4B396258F0}"/>
              </a:ext>
            </a:extLst>
          </p:cNvPr>
          <p:cNvSpPr/>
          <p:nvPr/>
        </p:nvSpPr>
        <p:spPr>
          <a:xfrm>
            <a:off x="131524" y="906353"/>
            <a:ext cx="2789556" cy="3976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Application saves the aggregate</a:t>
            </a:r>
            <a:endParaRPr lang="en-NZ" sz="12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68AD67-6601-184D-3015-2ED89A716A2E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1526302" y="735587"/>
            <a:ext cx="5597" cy="17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98ED58-5EE1-AEA0-5C69-337F2F20B30C}"/>
              </a:ext>
            </a:extLst>
          </p:cNvPr>
          <p:cNvSpPr/>
          <p:nvPr/>
        </p:nvSpPr>
        <p:spPr>
          <a:xfrm>
            <a:off x="156561" y="2386709"/>
            <a:ext cx="2845302" cy="1958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Note: This part of the process must complete atomically and reliably</a:t>
            </a:r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42AA91BE-EBBB-81B0-AE84-5599D2D3F164}"/>
              </a:ext>
            </a:extLst>
          </p:cNvPr>
          <p:cNvSpPr/>
          <p:nvPr/>
        </p:nvSpPr>
        <p:spPr>
          <a:xfrm>
            <a:off x="2220543" y="3198160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200" dirty="0"/>
              <a:t>Broker</a:t>
            </a:r>
          </a:p>
        </p:txBody>
      </p:sp>
      <p:cxnSp>
        <p:nvCxnSpPr>
          <p:cNvPr id="53" name="Straight Arrow Connector 40">
            <a:extLst>
              <a:ext uri="{FF2B5EF4-FFF2-40B4-BE49-F238E27FC236}">
                <a16:creationId xmlns:a16="http://schemas.microsoft.com/office/drawing/2014/main" id="{B6037B6A-8D60-C7DF-BCA4-CE686A0FA767}"/>
              </a:ext>
            </a:extLst>
          </p:cNvPr>
          <p:cNvCxnSpPr>
            <a:cxnSpLocks/>
            <a:stCxn id="10" idx="3"/>
            <a:endCxn id="48" idx="2"/>
          </p:cNvCxnSpPr>
          <p:nvPr/>
        </p:nvCxnSpPr>
        <p:spPr>
          <a:xfrm>
            <a:off x="1975450" y="3536275"/>
            <a:ext cx="245093" cy="284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B0C7FFF-3DB2-A789-99C5-DACAB3D13B9D}"/>
              </a:ext>
            </a:extLst>
          </p:cNvPr>
          <p:cNvSpPr txBox="1"/>
          <p:nvPr/>
        </p:nvSpPr>
        <p:spPr>
          <a:xfrm>
            <a:off x="156561" y="5148229"/>
            <a:ext cx="30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Eventing</a:t>
            </a:r>
          </a:p>
        </p:txBody>
      </p:sp>
    </p:spTree>
    <p:extLst>
      <p:ext uri="{BB962C8B-B14F-4D97-AF65-F5344CB8AC3E}">
        <p14:creationId xmlns:p14="http://schemas.microsoft.com/office/powerpoint/2010/main" val="342360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7F2652-6D33-ACBE-4279-5885196CE906}"/>
              </a:ext>
            </a:extLst>
          </p:cNvPr>
          <p:cNvGrpSpPr/>
          <p:nvPr/>
        </p:nvGrpSpPr>
        <p:grpSpPr>
          <a:xfrm>
            <a:off x="9194001" y="1842282"/>
            <a:ext cx="1932705" cy="409284"/>
            <a:chOff x="9194001" y="2086730"/>
            <a:chExt cx="1932705" cy="409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6BDB9F-0119-D883-61AA-E4CAEB426C5B}"/>
                </a:ext>
              </a:extLst>
            </p:cNvPr>
            <p:cNvSpPr/>
            <p:nvPr/>
          </p:nvSpPr>
          <p:spPr>
            <a:xfrm>
              <a:off x="9194001" y="2086730"/>
              <a:ext cx="1932705" cy="409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APMs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BEA45FC-C58D-C0BC-18EC-A5381EFEA24D}"/>
                </a:ext>
              </a:extLst>
            </p:cNvPr>
            <p:cNvGrpSpPr/>
            <p:nvPr/>
          </p:nvGrpSpPr>
          <p:grpSpPr>
            <a:xfrm>
              <a:off x="9304337" y="2132396"/>
              <a:ext cx="1058195" cy="319189"/>
              <a:chOff x="1484389" y="5783642"/>
              <a:chExt cx="2243283" cy="442298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732F1FF-9F02-4057-799C-CC21FE4A2E66}"/>
                  </a:ext>
                </a:extLst>
              </p:cNvPr>
              <p:cNvSpPr/>
              <p:nvPr/>
            </p:nvSpPr>
            <p:spPr>
              <a:xfrm>
                <a:off x="1484389" y="5783642"/>
                <a:ext cx="2243283" cy="442298"/>
              </a:xfrm>
              <a:prstGeom prst="roundRect">
                <a:avLst>
                  <a:gd name="adj" fmla="val 4751"/>
                </a:avLst>
              </a:prstGeom>
              <a:solidFill>
                <a:srgbClr val="651F74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NZ" sz="1100" dirty="0"/>
                  <a:t>App Insights 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1EC86E0-B93D-42D6-C8BC-74A0E968A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1685" y="5883792"/>
                <a:ext cx="290502" cy="240278"/>
              </a:xfrm>
              <a:prstGeom prst="rect">
                <a:avLst/>
              </a:prstGeom>
            </p:spPr>
          </p:pic>
        </p:grpSp>
      </p:grp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stCxn id="76" idx="0"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stCxn id="76" idx="2"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stCxn id="76" idx="2"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stCxn id="76" idx="2"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740B6E8-90D1-7CC9-2398-4EC84E31818D}"/>
              </a:ext>
            </a:extLst>
          </p:cNvPr>
          <p:cNvGrpSpPr/>
          <p:nvPr/>
        </p:nvGrpSpPr>
        <p:grpSpPr>
          <a:xfrm>
            <a:off x="9194001" y="3985016"/>
            <a:ext cx="1932705" cy="516007"/>
            <a:chOff x="9194001" y="3088730"/>
            <a:chExt cx="1932705" cy="5160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727FC-229F-90EA-1C27-A2488A604E59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4BA3CBD-3592-B551-1412-0CA1ECF8F500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34" name="Cylinder 133">
                <a:extLst>
                  <a:ext uri="{FF2B5EF4-FFF2-40B4-BE49-F238E27FC236}">
                    <a16:creationId xmlns:a16="http://schemas.microsoft.com/office/drawing/2014/main" id="{5457BB5E-8393-BCB5-7BC1-AD2476D977A2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26330CAA-80B5-DB96-64BA-DBDDFBAC5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5A27850-E96A-545A-3078-3C0DAECA8F41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37" name="Cylinder 136">
                <a:extLst>
                  <a:ext uri="{FF2B5EF4-FFF2-40B4-BE49-F238E27FC236}">
                    <a16:creationId xmlns:a16="http://schemas.microsoft.com/office/drawing/2014/main" id="{2694B80F-A7EB-FB71-9CE6-55FD307FEA5A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2D44528A-E4AA-DBCB-6E78-76B025F08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Azure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A165621-235E-E7DA-8B1E-B39330FB6941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85376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85376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  <p:pic>
            <p:nvPicPr>
              <p:cNvPr id="180" name="Picture 8" descr="App Service - Web App | Microsoft Azure Mono">
                <a:extLst>
                  <a:ext uri="{FF2B5EF4-FFF2-40B4-BE49-F238E27FC236}">
                    <a16:creationId xmlns:a16="http://schemas.microsoft.com/office/drawing/2014/main" id="{30097C3C-BA30-08AC-263E-85D5D4DB8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3953000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64525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797437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31751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E4C4615-C751-A78A-1594-530765A7C30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2839293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3222985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4058889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4625864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2839293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3040435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4149220"/>
              <a:ext cx="1221842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pic>
          <p:nvPicPr>
            <p:cNvPr id="57" name="Picture 8" descr="App Service - Web App | Microsoft Azure Mono">
              <a:extLst>
                <a:ext uri="{FF2B5EF4-FFF2-40B4-BE49-F238E27FC236}">
                  <a16:creationId xmlns:a16="http://schemas.microsoft.com/office/drawing/2014/main" id="{8AA66BF7-E839-2983-8626-E3F363685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60" y="4650828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337087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3263372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3584856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3523962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292670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3839070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</p:grp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42446" y="57977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6" y="57977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58637" y="644188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85085" y="570039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53817" y="90120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45425" y="864717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85085" y="797277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2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6BDB9F-0119-D883-61AA-E4CAEB426C5B}"/>
              </a:ext>
            </a:extLst>
          </p:cNvPr>
          <p:cNvSpPr/>
          <p:nvPr/>
        </p:nvSpPr>
        <p:spPr>
          <a:xfrm>
            <a:off x="9194001" y="1842282"/>
            <a:ext cx="1932705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</p:txBody>
      </p: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8A727FC-229F-90EA-1C27-A2488A604E59}"/>
              </a:ext>
            </a:extLst>
          </p:cNvPr>
          <p:cNvSpPr/>
          <p:nvPr/>
        </p:nvSpPr>
        <p:spPr>
          <a:xfrm>
            <a:off x="9194001" y="3985016"/>
            <a:ext cx="1932705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AWS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2576569-940D-F256-9DC8-267CD9862CF0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30763" y="644768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30763" y="644768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46954" y="1230979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73402" y="1156830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42134" y="676911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33742" y="1451508"/>
              <a:ext cx="1039660" cy="3798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73402" y="1384068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D9A08BB-764F-EAAC-2F92-339CE8D42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782" y="2021294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64AE9D-2CC4-CDA1-02EC-2AAC591A513D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666425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666425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3026302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3178486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2698567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pic>
          <p:nvPicPr>
            <p:cNvPr id="5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FF0612DD-11DF-8776-6EE9-1FD19EABA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325" y="343274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972505-2766-C993-B4BC-CE74188066F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4052454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4436146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5272050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5839025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4052454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4253596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5362381"/>
              <a:ext cx="1221842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4584034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4476533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4798017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4737123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4139869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5052231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  <p:pic>
          <p:nvPicPr>
            <p:cNvPr id="6" name="Picture 5" descr="Aws Lambda Vector Logo - Download Free SVG Icon | Worldvectorlogo">
              <a:extLst>
                <a:ext uri="{FF2B5EF4-FFF2-40B4-BE49-F238E27FC236}">
                  <a16:creationId xmlns:a16="http://schemas.microsoft.com/office/drawing/2014/main" id="{EA8C6660-D0E4-0E00-A717-B25EEC9AC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59" y="591906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39D0EE-9C5F-351B-FC70-4AED910EF7D5}"/>
              </a:ext>
            </a:extLst>
          </p:cNvPr>
          <p:cNvGrpSpPr/>
          <p:nvPr/>
        </p:nvGrpSpPr>
        <p:grpSpPr>
          <a:xfrm>
            <a:off x="9240090" y="1894512"/>
            <a:ext cx="1073247" cy="304824"/>
            <a:chOff x="8868697" y="1695584"/>
            <a:chExt cx="1073247" cy="3048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B52FDB3-ADD8-EF4E-C039-76CAE3A9A166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13" name="Picture 8" descr="What is AWS CloudWatch?">
              <a:extLst>
                <a:ext uri="{FF2B5EF4-FFF2-40B4-BE49-F238E27FC236}">
                  <a16:creationId xmlns:a16="http://schemas.microsoft.com/office/drawing/2014/main" id="{438A62CF-669D-CA57-341D-7E94AFA2E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050AE7-0F1B-B32F-C65D-78EA820FB94D}"/>
              </a:ext>
            </a:extLst>
          </p:cNvPr>
          <p:cNvGrpSpPr/>
          <p:nvPr/>
        </p:nvGrpSpPr>
        <p:grpSpPr>
          <a:xfrm>
            <a:off x="8887041" y="3009826"/>
            <a:ext cx="2231314" cy="406788"/>
            <a:chOff x="1484434" y="5064281"/>
            <a:chExt cx="2231314" cy="4067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E817187-6433-B450-907B-1570DF727094}"/>
                </a:ext>
              </a:extLst>
            </p:cNvPr>
            <p:cNvGrpSpPr/>
            <p:nvPr/>
          </p:nvGrpSpPr>
          <p:grpSpPr>
            <a:xfrm>
              <a:off x="1484434" y="5064281"/>
              <a:ext cx="1242435" cy="406788"/>
              <a:chOff x="8781059" y="4344282"/>
              <a:chExt cx="1242435" cy="40678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FB5837D-368B-FC79-1BB1-021BABCC46C0}"/>
                  </a:ext>
                </a:extLst>
              </p:cNvPr>
              <p:cNvGrpSpPr/>
              <p:nvPr/>
            </p:nvGrpSpPr>
            <p:grpSpPr>
              <a:xfrm>
                <a:off x="8781059" y="4344282"/>
                <a:ext cx="1242435" cy="406788"/>
                <a:chOff x="7656619" y="5506371"/>
                <a:chExt cx="1591766" cy="517641"/>
              </a:xfrm>
            </p:grpSpPr>
            <p:sp>
              <p:nvSpPr>
                <p:cNvPr id="23" name="Cylinder 22">
                  <a:extLst>
                    <a:ext uri="{FF2B5EF4-FFF2-40B4-BE49-F238E27FC236}">
                      <a16:creationId xmlns:a16="http://schemas.microsoft.com/office/drawing/2014/main" id="{C511D92F-FA39-8481-814B-88667AA326F5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4" name="Cylinder 23">
                  <a:extLst>
                    <a:ext uri="{FF2B5EF4-FFF2-40B4-BE49-F238E27FC236}">
                      <a16:creationId xmlns:a16="http://schemas.microsoft.com/office/drawing/2014/main" id="{93D7DB5B-C96C-2B2D-76EA-F8AC812B0D1F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5" name="Cylinder 24">
                  <a:extLst>
                    <a:ext uri="{FF2B5EF4-FFF2-40B4-BE49-F238E27FC236}">
                      <a16:creationId xmlns:a16="http://schemas.microsoft.com/office/drawing/2014/main" id="{CE2CDAE0-EFAC-31D2-5B19-4DC92B01D857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CF00D80-9A5F-C23E-88B2-8EFA46E06C80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" name="Cylinder 28">
                  <a:extLst>
                    <a:ext uri="{FF2B5EF4-FFF2-40B4-BE49-F238E27FC236}">
                      <a16:creationId xmlns:a16="http://schemas.microsoft.com/office/drawing/2014/main" id="{741D5FEC-DC69-7DFE-439A-2321FDB6D495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7AC53DF-289A-AA11-F6A6-531EEF8DA96E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52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SQS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22" name="Picture 6" descr="Amazon SQS Component | Prismatic Docs">
                <a:extLst>
                  <a:ext uri="{FF2B5EF4-FFF2-40B4-BE49-F238E27FC236}">
                    <a16:creationId xmlns:a16="http://schemas.microsoft.com/office/drawing/2014/main" id="{36156A18-0674-D3AD-38A2-7B6A007F8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3240" y="4420912"/>
                <a:ext cx="277872" cy="277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14064C-9EAC-3F64-B9D5-78FD7C36E7FB}"/>
                </a:ext>
              </a:extLst>
            </p:cNvPr>
            <p:cNvGrpSpPr/>
            <p:nvPr/>
          </p:nvGrpSpPr>
          <p:grpSpPr>
            <a:xfrm>
              <a:off x="2756448" y="5071136"/>
              <a:ext cx="959300" cy="399929"/>
              <a:chOff x="10053073" y="4351137"/>
              <a:chExt cx="959300" cy="399929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4E659A2-7413-3B37-EBB2-039DCDAB2C19}"/>
                  </a:ext>
                </a:extLst>
              </p:cNvPr>
              <p:cNvSpPr/>
              <p:nvPr/>
            </p:nvSpPr>
            <p:spPr>
              <a:xfrm>
                <a:off x="10053073" y="4351137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Lambdas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Picture 4" descr="Aws Lambda Vector Logo - Download Free SVG Icon | Worldvectorlogo">
                <a:extLst>
                  <a:ext uri="{FF2B5EF4-FFF2-40B4-BE49-F238E27FC236}">
                    <a16:creationId xmlns:a16="http://schemas.microsoft.com/office/drawing/2014/main" id="{40B447A4-14E0-2CCA-55EA-31B729E182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8482" y="4428928"/>
                <a:ext cx="227723" cy="232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5721AB-5210-3934-8140-B08C9BF8001A}"/>
              </a:ext>
            </a:extLst>
          </p:cNvPr>
          <p:cNvGrpSpPr/>
          <p:nvPr/>
        </p:nvGrpSpPr>
        <p:grpSpPr>
          <a:xfrm>
            <a:off x="9250139" y="4019987"/>
            <a:ext cx="421342" cy="456681"/>
            <a:chOff x="8813773" y="2558797"/>
            <a:chExt cx="421342" cy="456681"/>
          </a:xfrm>
        </p:grpSpPr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7507E0D5-1D40-ABE9-9F4E-387FA8DAA56D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5EF6665-2687-282C-B979-942A55C0F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1AB578-D3A3-0D69-7C11-468D7553FA4F}"/>
              </a:ext>
            </a:extLst>
          </p:cNvPr>
          <p:cNvGrpSpPr/>
          <p:nvPr/>
        </p:nvGrpSpPr>
        <p:grpSpPr>
          <a:xfrm>
            <a:off x="9688249" y="4021713"/>
            <a:ext cx="452146" cy="456681"/>
            <a:chOff x="9234888" y="2563772"/>
            <a:chExt cx="452146" cy="456681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07D672B9-F58E-34BE-F403-4BCC43C4B6B1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8" name="Picture 2" descr="Amazon DynamoDB - Wikipedia">
              <a:extLst>
                <a:ext uri="{FF2B5EF4-FFF2-40B4-BE49-F238E27FC236}">
                  <a16:creationId xmlns:a16="http://schemas.microsoft.com/office/drawing/2014/main" id="{68D7BA12-B45F-4996-2809-B5D99EBBB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108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338064" y="2546459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7747705" y="2941208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</a:t>
            </a:r>
            <a:r>
              <a:rPr lang="en-NZ" sz="1000" dirty="0" err="1"/>
              <a:t>EmailMessages</a:t>
            </a:r>
            <a:endParaRPr lang="en-NZ" sz="1000" dirty="0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8909097" y="548576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+Email Data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Email Delivery (Azure)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5506652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4064171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4070807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4058837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4221541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07010C-DE69-575A-0FED-FBCE2EB24490}"/>
              </a:ext>
            </a:extLst>
          </p:cNvPr>
          <p:cNvSpPr/>
          <p:nvPr/>
        </p:nvSpPr>
        <p:spPr>
          <a:xfrm>
            <a:off x="4214818" y="4416269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Ancillary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081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5887607" y="3366715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EmailNotificationsService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5459314" y="2963527"/>
            <a:ext cx="428292" cy="29529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2072194" y="2542458"/>
            <a:ext cx="2149347" cy="1886135"/>
            <a:chOff x="5142447" y="57977"/>
            <a:chExt cx="2149347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826293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4" idx="1"/>
          </p:cNvCxnSpPr>
          <p:nvPr/>
        </p:nvCxnSpPr>
        <p:spPr>
          <a:xfrm flipV="1">
            <a:off x="1396261" y="3263651"/>
            <a:ext cx="959327" cy="90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4214818" y="3220026"/>
            <a:ext cx="6903536" cy="1419181"/>
          </a:xfrm>
          <a:prstGeom prst="bentConnector5">
            <a:avLst>
              <a:gd name="adj1" fmla="val -5934"/>
              <a:gd name="adj2" fmla="val 25292"/>
              <a:gd name="adj3" fmla="val 10331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702916-4ECA-D538-85DD-333AE12FB0C7}"/>
              </a:ext>
            </a:extLst>
          </p:cNvPr>
          <p:cNvGrpSpPr/>
          <p:nvPr/>
        </p:nvGrpSpPr>
        <p:grpSpPr>
          <a:xfrm>
            <a:off x="10086233" y="4848510"/>
            <a:ext cx="1111013" cy="1781254"/>
            <a:chOff x="6116204" y="4946699"/>
            <a:chExt cx="1111013" cy="17812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DD06C0-7047-79B3-1E9F-8455DB71531E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FA002A-BCFB-A07D-E58C-0941D444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C66A33-6C7E-73B6-29E3-59291DBB7B2C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3ECCD4AC-C871-9D25-D355-0A49394F94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23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6B6380D7-918E-3E9F-077B-E29E9C8A4F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E7DE66-A73C-5AB5-D3F4-3255C6DBE4B7}"/>
              </a:ext>
            </a:extLst>
          </p:cNvPr>
          <p:cNvSpPr/>
          <p:nvPr/>
        </p:nvSpPr>
        <p:spPr>
          <a:xfrm>
            <a:off x="5893805" y="4486116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23A060-2295-8A91-A893-601BAD9637F7}"/>
              </a:ext>
            </a:extLst>
          </p:cNvPr>
          <p:cNvCxnSpPr>
            <a:cxnSpLocks/>
            <a:stCxn id="53" idx="3"/>
            <a:endCxn id="27" idx="1"/>
          </p:cNvCxnSpPr>
          <p:nvPr/>
        </p:nvCxnSpPr>
        <p:spPr>
          <a:xfrm flipV="1">
            <a:off x="5436660" y="4639205"/>
            <a:ext cx="457145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D6FF735-4DAD-0CFF-F385-05CB0CD5D088}"/>
              </a:ext>
            </a:extLst>
          </p:cNvPr>
          <p:cNvSpPr/>
          <p:nvPr/>
        </p:nvSpPr>
        <p:spPr>
          <a:xfrm>
            <a:off x="5893556" y="3878752"/>
            <a:ext cx="1745173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IEmailSchedulingService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43" idx="0"/>
          </p:cNvCxnSpPr>
          <p:nvPr/>
        </p:nvCxnSpPr>
        <p:spPr>
          <a:xfrm rot="5400000">
            <a:off x="6663407" y="3775629"/>
            <a:ext cx="205860" cy="3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4340060" y="689112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4343722" y="2539179"/>
            <a:ext cx="992993" cy="4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850715-C4EE-B4B4-4479-CF6F52577F94}"/>
              </a:ext>
            </a:extLst>
          </p:cNvPr>
          <p:cNvSpPr txBox="1"/>
          <p:nvPr/>
        </p:nvSpPr>
        <p:spPr>
          <a:xfrm>
            <a:off x="10548932" y="3979353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+5 replays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5887606" y="2810438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6641479" y="3241664"/>
            <a:ext cx="250100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43" idx="3"/>
          </p:cNvCxnSpPr>
          <p:nvPr/>
        </p:nvCxnSpPr>
        <p:spPr>
          <a:xfrm rot="10800000" flipV="1">
            <a:off x="7638729" y="3220027"/>
            <a:ext cx="1248312" cy="81181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3" idx="1"/>
            <a:endCxn id="27" idx="3"/>
          </p:cNvCxnSpPr>
          <p:nvPr/>
        </p:nvCxnSpPr>
        <p:spPr>
          <a:xfrm rot="10800000">
            <a:off x="7641125" y="4639205"/>
            <a:ext cx="2445109" cy="109993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64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Credentials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IPasswordCredentials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82" name="Graphic 81" descr="Badge 8 with solid fill">
            <a:extLst>
              <a:ext uri="{FF2B5EF4-FFF2-40B4-BE49-F238E27FC236}">
                <a16:creationId xmlns:a16="http://schemas.microsoft.com/office/drawing/2014/main" id="{B23FE497-DC73-C369-C5C2-6E3B85F07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4675" y="3676269"/>
            <a:ext cx="445873" cy="445873"/>
          </a:xfrm>
          <a:prstGeom prst="rect">
            <a:avLst/>
          </a:prstGeom>
        </p:spPr>
      </p:pic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4970" y="403193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466" y="2036358"/>
            <a:ext cx="445873" cy="445873"/>
          </a:xfrm>
          <a:prstGeom prst="rect">
            <a:avLst/>
          </a:prstGeom>
        </p:spPr>
      </p:pic>
      <p:pic>
        <p:nvPicPr>
          <p:cNvPr id="100" name="Graphic 99" descr="Badge 7 with solid fill">
            <a:extLst>
              <a:ext uri="{FF2B5EF4-FFF2-40B4-BE49-F238E27FC236}">
                <a16:creationId xmlns:a16="http://schemas.microsoft.com/office/drawing/2014/main" id="{156A0CE7-8EE5-1969-47FF-5ED69D713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89735" y="3436913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26D727-9153-8301-4416-309635D33170}"/>
              </a:ext>
            </a:extLst>
          </p:cNvPr>
          <p:cNvSpPr/>
          <p:nvPr/>
        </p:nvSpPr>
        <p:spPr>
          <a:xfrm>
            <a:off x="8519184" y="4195614"/>
            <a:ext cx="1757846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VerifyPassword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918448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5896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IEndUsersService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Lookup User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0" idx="0"/>
          </p:cNvCxnSpPr>
          <p:nvPr/>
        </p:nvCxnSpPr>
        <p:spPr>
          <a:xfrm rot="5400000">
            <a:off x="9280821" y="4076572"/>
            <a:ext cx="236328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38">
            <a:extLst>
              <a:ext uri="{FF2B5EF4-FFF2-40B4-BE49-F238E27FC236}">
                <a16:creationId xmlns:a16="http://schemas.microsoft.com/office/drawing/2014/main" id="{3202A95C-B16F-D660-C5DC-16BAD34973CD}"/>
              </a:ext>
            </a:extLst>
          </p:cNvPr>
          <p:cNvCxnSpPr>
            <a:cxnSpLocks/>
            <a:stCxn id="110" idx="3"/>
            <a:endCxn id="102" idx="0"/>
          </p:cNvCxnSpPr>
          <p:nvPr/>
        </p:nvCxnSpPr>
        <p:spPr>
          <a:xfrm>
            <a:off x="10277030" y="4348703"/>
            <a:ext cx="842991" cy="156276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199065" y="3806198"/>
            <a:ext cx="1202360" cy="210527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38">
            <a:extLst>
              <a:ext uri="{FF2B5EF4-FFF2-40B4-BE49-F238E27FC236}">
                <a16:creationId xmlns:a16="http://schemas.microsoft.com/office/drawing/2014/main" id="{91A833AC-AD07-59AD-4FB1-295EACF7FDBA}"/>
              </a:ext>
            </a:extLst>
          </p:cNvPr>
          <p:cNvCxnSpPr>
            <a:cxnSpLocks/>
            <a:stCxn id="110" idx="2"/>
            <a:endCxn id="118" idx="0"/>
          </p:cNvCxnSpPr>
          <p:nvPr/>
        </p:nvCxnSpPr>
        <p:spPr>
          <a:xfrm rot="16200000" flipH="1">
            <a:off x="9212082" y="4687815"/>
            <a:ext cx="373099" cy="10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532473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660944" y="1824723"/>
            <a:ext cx="9605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</a:t>
            </a:r>
          </a:p>
          <a:p>
            <a:pPr algn="ctr"/>
            <a:r>
              <a:rPr lang="en-NZ" sz="1050" dirty="0"/>
              <a:t> + password)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64616" y="4510856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865771" y="4333109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</p:spTree>
    <p:extLst>
      <p:ext uri="{BB962C8B-B14F-4D97-AF65-F5344CB8AC3E}">
        <p14:creationId xmlns:p14="http://schemas.microsoft.com/office/powerpoint/2010/main" val="2605978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SSO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155071"/>
            <a:ext cx="425318" cy="10375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720605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ISSOAuthenticationProvider</a:t>
            </a:r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custGeom>
              <a:avLst/>
              <a:gdLst>
                <a:gd name="connsiteX0" fmla="*/ 0 w 1147313"/>
                <a:gd name="connsiteY0" fmla="*/ 0 h 1526876"/>
                <a:gd name="connsiteX1" fmla="*/ 596603 w 1147313"/>
                <a:gd name="connsiteY1" fmla="*/ 0 h 1526876"/>
                <a:gd name="connsiteX2" fmla="*/ 1147313 w 1147313"/>
                <a:gd name="connsiteY2" fmla="*/ 0 h 1526876"/>
                <a:gd name="connsiteX3" fmla="*/ 1147313 w 1147313"/>
                <a:gd name="connsiteY3" fmla="*/ 508959 h 1526876"/>
                <a:gd name="connsiteX4" fmla="*/ 1147313 w 1147313"/>
                <a:gd name="connsiteY4" fmla="*/ 972111 h 1526876"/>
                <a:gd name="connsiteX5" fmla="*/ 1147313 w 1147313"/>
                <a:gd name="connsiteY5" fmla="*/ 1526876 h 1526876"/>
                <a:gd name="connsiteX6" fmla="*/ 573657 w 1147313"/>
                <a:gd name="connsiteY6" fmla="*/ 1526876 h 1526876"/>
                <a:gd name="connsiteX7" fmla="*/ 0 w 1147313"/>
                <a:gd name="connsiteY7" fmla="*/ 1526876 h 1526876"/>
                <a:gd name="connsiteX8" fmla="*/ 0 w 1147313"/>
                <a:gd name="connsiteY8" fmla="*/ 987380 h 1526876"/>
                <a:gd name="connsiteX9" fmla="*/ 0 w 1147313"/>
                <a:gd name="connsiteY9" fmla="*/ 524227 h 1526876"/>
                <a:gd name="connsiteX10" fmla="*/ 0 w 1147313"/>
                <a:gd name="connsiteY10" fmla="*/ 0 h 152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7313" h="1526876" fill="none" extrusionOk="0">
                  <a:moveTo>
                    <a:pt x="0" y="0"/>
                  </a:moveTo>
                  <a:cubicBezTo>
                    <a:pt x="278663" y="-28106"/>
                    <a:pt x="368345" y="47664"/>
                    <a:pt x="596603" y="0"/>
                  </a:cubicBezTo>
                  <a:cubicBezTo>
                    <a:pt x="824861" y="-47664"/>
                    <a:pt x="968918" y="47712"/>
                    <a:pt x="1147313" y="0"/>
                  </a:cubicBezTo>
                  <a:cubicBezTo>
                    <a:pt x="1149157" y="187696"/>
                    <a:pt x="1104806" y="368504"/>
                    <a:pt x="1147313" y="508959"/>
                  </a:cubicBezTo>
                  <a:cubicBezTo>
                    <a:pt x="1189820" y="649414"/>
                    <a:pt x="1143493" y="846168"/>
                    <a:pt x="1147313" y="972111"/>
                  </a:cubicBezTo>
                  <a:cubicBezTo>
                    <a:pt x="1151133" y="1098054"/>
                    <a:pt x="1099533" y="1271010"/>
                    <a:pt x="1147313" y="1526876"/>
                  </a:cubicBezTo>
                  <a:cubicBezTo>
                    <a:pt x="876653" y="1573104"/>
                    <a:pt x="763886" y="1476534"/>
                    <a:pt x="573657" y="1526876"/>
                  </a:cubicBezTo>
                  <a:cubicBezTo>
                    <a:pt x="383428" y="1577218"/>
                    <a:pt x="192425" y="1463576"/>
                    <a:pt x="0" y="1526876"/>
                  </a:cubicBezTo>
                  <a:cubicBezTo>
                    <a:pt x="-28178" y="1260903"/>
                    <a:pt x="31735" y="1183225"/>
                    <a:pt x="0" y="987380"/>
                  </a:cubicBezTo>
                  <a:cubicBezTo>
                    <a:pt x="-31735" y="791535"/>
                    <a:pt x="39203" y="748199"/>
                    <a:pt x="0" y="524227"/>
                  </a:cubicBezTo>
                  <a:cubicBezTo>
                    <a:pt x="-39203" y="300255"/>
                    <a:pt x="30215" y="207503"/>
                    <a:pt x="0" y="0"/>
                  </a:cubicBezTo>
                  <a:close/>
                </a:path>
                <a:path w="1147313" h="1526876" stroke="0" extrusionOk="0">
                  <a:moveTo>
                    <a:pt x="0" y="0"/>
                  </a:moveTo>
                  <a:cubicBezTo>
                    <a:pt x="114910" y="-57849"/>
                    <a:pt x="319071" y="53657"/>
                    <a:pt x="539237" y="0"/>
                  </a:cubicBezTo>
                  <a:cubicBezTo>
                    <a:pt x="759403" y="-53657"/>
                    <a:pt x="1025526" y="71489"/>
                    <a:pt x="1147313" y="0"/>
                  </a:cubicBezTo>
                  <a:cubicBezTo>
                    <a:pt x="1163334" y="164491"/>
                    <a:pt x="1139443" y="276038"/>
                    <a:pt x="1147313" y="463152"/>
                  </a:cubicBezTo>
                  <a:cubicBezTo>
                    <a:pt x="1155183" y="650266"/>
                    <a:pt x="1106515" y="710134"/>
                    <a:pt x="1147313" y="941574"/>
                  </a:cubicBezTo>
                  <a:cubicBezTo>
                    <a:pt x="1188111" y="1173014"/>
                    <a:pt x="1143065" y="1399826"/>
                    <a:pt x="1147313" y="1526876"/>
                  </a:cubicBezTo>
                  <a:cubicBezTo>
                    <a:pt x="879551" y="1542340"/>
                    <a:pt x="773381" y="1465571"/>
                    <a:pt x="550710" y="1526876"/>
                  </a:cubicBezTo>
                  <a:cubicBezTo>
                    <a:pt x="328039" y="1588181"/>
                    <a:pt x="184730" y="1498966"/>
                    <a:pt x="0" y="1526876"/>
                  </a:cubicBezTo>
                  <a:cubicBezTo>
                    <a:pt x="-37488" y="1405773"/>
                    <a:pt x="49549" y="1249793"/>
                    <a:pt x="0" y="1033186"/>
                  </a:cubicBezTo>
                  <a:cubicBezTo>
                    <a:pt x="-49549" y="816579"/>
                    <a:pt x="2816" y="738139"/>
                    <a:pt x="0" y="508959"/>
                  </a:cubicBezTo>
                  <a:cubicBezTo>
                    <a:pt x="-2816" y="279779"/>
                    <a:pt x="35456" y="251169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76200"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241264617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77797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200680" y="-35953"/>
                    <a:pt x="368387" y="44891"/>
                    <a:pt x="477797" y="0"/>
                  </a:cubicBezTo>
                  <a:cubicBezTo>
                    <a:pt x="587207" y="-44891"/>
                    <a:pt x="785408" y="3401"/>
                    <a:pt x="918841" y="0"/>
                  </a:cubicBezTo>
                  <a:cubicBezTo>
                    <a:pt x="923047" y="75778"/>
                    <a:pt x="903766" y="157920"/>
                    <a:pt x="918841" y="276999"/>
                  </a:cubicBezTo>
                  <a:cubicBezTo>
                    <a:pt x="752794" y="291805"/>
                    <a:pt x="630299" y="251397"/>
                    <a:pt x="477797" y="276999"/>
                  </a:cubicBezTo>
                  <a:cubicBezTo>
                    <a:pt x="325295" y="302601"/>
                    <a:pt x="208705" y="263890"/>
                    <a:pt x="0" y="276999"/>
                  </a:cubicBezTo>
                  <a:cubicBezTo>
                    <a:pt x="-6802" y="147497"/>
                    <a:pt x="5788" y="63625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402987100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50232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168649" y="-287"/>
                    <a:pt x="244829" y="5045"/>
                    <a:pt x="477797" y="0"/>
                  </a:cubicBezTo>
                  <a:cubicBezTo>
                    <a:pt x="710765" y="-5045"/>
                    <a:pt x="752231" y="9581"/>
                    <a:pt x="918841" y="0"/>
                  </a:cubicBezTo>
                  <a:cubicBezTo>
                    <a:pt x="921232" y="102415"/>
                    <a:pt x="910045" y="166371"/>
                    <a:pt x="918841" y="276999"/>
                  </a:cubicBezTo>
                  <a:cubicBezTo>
                    <a:pt x="704649" y="291524"/>
                    <a:pt x="662221" y="259112"/>
                    <a:pt x="450232" y="276999"/>
                  </a:cubicBezTo>
                  <a:cubicBezTo>
                    <a:pt x="238243" y="294886"/>
                    <a:pt x="185231" y="247214"/>
                    <a:pt x="0" y="276999"/>
                  </a:cubicBezTo>
                  <a:cubicBezTo>
                    <a:pt x="-15625" y="189260"/>
                    <a:pt x="23019" y="126057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165450329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478" y="1878536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164" y="4116107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878378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 rot="5400000">
            <a:off x="9160783" y="4635810"/>
            <a:ext cx="477454" cy="7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  <a:endCxn id="102" idx="0"/>
          </p:cNvCxnSpPr>
          <p:nvPr/>
        </p:nvCxnSpPr>
        <p:spPr>
          <a:xfrm>
            <a:off x="10199065" y="4244348"/>
            <a:ext cx="920956" cy="16671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492403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726446" y="1914887"/>
            <a:ext cx="10070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 + provider)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89111" y="194666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79590FEA-EF97-AAE0-3690-E7B1E7DA62C5}"/>
              </a:ext>
            </a:extLst>
          </p:cNvPr>
          <p:cNvSpPr/>
          <p:nvPr/>
        </p:nvSpPr>
        <p:spPr>
          <a:xfrm rot="5400000">
            <a:off x="227831" y="3973220"/>
            <a:ext cx="814856" cy="988483"/>
          </a:xfrm>
          <a:prstGeom prst="curvedLeftArrow">
            <a:avLst>
              <a:gd name="adj1" fmla="val 25000"/>
              <a:gd name="adj2" fmla="val 52029"/>
              <a:gd name="adj3" fmla="val 29688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8F882-F9B2-59C0-20EF-16BEE446E2A6}"/>
              </a:ext>
            </a:extLst>
          </p:cNvPr>
          <p:cNvSpPr txBox="1"/>
          <p:nvPr/>
        </p:nvSpPr>
        <p:spPr>
          <a:xfrm>
            <a:off x="155305" y="4830003"/>
            <a:ext cx="1043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OAuth2</a:t>
            </a:r>
          </a:p>
          <a:p>
            <a:r>
              <a:rPr lang="en-NZ" sz="1100" dirty="0"/>
              <a:t>Authorization</a:t>
            </a:r>
          </a:p>
          <a:p>
            <a:r>
              <a:rPr lang="en-NZ" sz="1100" dirty="0"/>
              <a:t>Code Flow w/</a:t>
            </a:r>
          </a:p>
          <a:p>
            <a:r>
              <a:rPr lang="en-NZ" sz="1100" dirty="0"/>
              <a:t>3</a:t>
            </a:r>
            <a:r>
              <a:rPr lang="en-NZ" sz="1100" baseline="30000" dirty="0"/>
              <a:t>rd</a:t>
            </a:r>
            <a:r>
              <a:rPr lang="en-NZ" sz="1100" dirty="0"/>
              <a:t> party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06243E-8EF8-347D-05B2-87A353BEB5C4}"/>
              </a:ext>
            </a:extLst>
          </p:cNvPr>
          <p:cNvGrpSpPr/>
          <p:nvPr/>
        </p:nvGrpSpPr>
        <p:grpSpPr>
          <a:xfrm>
            <a:off x="10835642" y="591715"/>
            <a:ext cx="1111013" cy="1781254"/>
            <a:chOff x="8425859" y="4939656"/>
            <a:chExt cx="1111013" cy="17812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65C758-08FE-ABDC-9BC9-D3D2A16FE8E1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6" name="Picture 2" descr="google - Wikipedia">
              <a:extLst>
                <a:ext uri="{FF2B5EF4-FFF2-40B4-BE49-F238E27FC236}">
                  <a16:creationId xmlns:a16="http://schemas.microsoft.com/office/drawing/2014/main" id="{E9B9E4F6-5AA6-DE6D-CC35-0A42F2582D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F4444E52-D70B-95C9-DB7F-761AA85D3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812C45-FA79-7773-69BC-4704F9C9FE47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" name="Picture 22" descr="Facebook - log in or sign up">
              <a:extLst>
                <a:ext uri="{FF2B5EF4-FFF2-40B4-BE49-F238E27FC236}">
                  <a16:creationId xmlns:a16="http://schemas.microsoft.com/office/drawing/2014/main" id="{4678A286-6561-D010-A8CF-DF9E41D62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cxnSp>
        <p:nvCxnSpPr>
          <p:cNvPr id="16" name="Straight Arrow Connector 38">
            <a:extLst>
              <a:ext uri="{FF2B5EF4-FFF2-40B4-BE49-F238E27FC236}">
                <a16:creationId xmlns:a16="http://schemas.microsoft.com/office/drawing/2014/main" id="{4E1BDFED-79C1-387F-F8F9-F0CF5F2BC76B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 flipV="1">
            <a:off x="10199065" y="1723082"/>
            <a:ext cx="812037" cy="16161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2EB6C5-3198-0067-0A67-01C984B1B04D}"/>
              </a:ext>
            </a:extLst>
          </p:cNvPr>
          <p:cNvSpPr txBox="1"/>
          <p:nvPr/>
        </p:nvSpPr>
        <p:spPr>
          <a:xfrm>
            <a:off x="9783682" y="1328002"/>
            <a:ext cx="10070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+ secret)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A76F-B3CD-1BA7-5FF7-82FE02275975}"/>
              </a:ext>
            </a:extLst>
          </p:cNvPr>
          <p:cNvSpPr txBox="1"/>
          <p:nvPr/>
        </p:nvSpPr>
        <p:spPr>
          <a:xfrm>
            <a:off x="11120947" y="3122911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 tokens)</a:t>
            </a:r>
          </a:p>
        </p:txBody>
      </p:sp>
      <p:cxnSp>
        <p:nvCxnSpPr>
          <p:cNvPr id="21" name="Straight Arrow Connector 38">
            <a:extLst>
              <a:ext uri="{FF2B5EF4-FFF2-40B4-BE49-F238E27FC236}">
                <a16:creationId xmlns:a16="http://schemas.microsoft.com/office/drawing/2014/main" id="{2C4C7ECD-6BDD-7FDE-90FA-A8F7234ECB66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277030" y="1429782"/>
            <a:ext cx="1539906" cy="2670130"/>
          </a:xfrm>
          <a:prstGeom prst="bentConnector3">
            <a:avLst>
              <a:gd name="adj1" fmla="val -1652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F2F487-5899-DD1D-0EC9-33C7D29E6C21}"/>
              </a:ext>
            </a:extLst>
          </p:cNvPr>
          <p:cNvSpPr/>
          <p:nvPr/>
        </p:nvSpPr>
        <p:spPr>
          <a:xfrm>
            <a:off x="8600661" y="3186113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</a:t>
            </a:r>
            <a:r>
              <a:rPr lang="en-US" sz="1050" dirty="0" err="1">
                <a:solidFill>
                  <a:schemeClr val="tx1"/>
                </a:solidFill>
              </a:rPr>
              <a:t>AuthCode</a:t>
            </a:r>
            <a:endParaRPr lang="en-NZ" sz="1050" dirty="0">
              <a:solidFill>
                <a:schemeClr val="tx1"/>
              </a:solidFill>
            </a:endParaRPr>
          </a:p>
        </p:txBody>
      </p:sp>
      <p:pic>
        <p:nvPicPr>
          <p:cNvPr id="52" name="Graphic 51" descr="Badge 5 with solid fill">
            <a:extLst>
              <a:ext uri="{FF2B5EF4-FFF2-40B4-BE49-F238E27FC236}">
                <a16:creationId xmlns:a16="http://schemas.microsoft.com/office/drawing/2014/main" id="{645DAAF7-5268-5F54-D21B-77EA75A42EC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09131" y="1723725"/>
            <a:ext cx="445873" cy="445873"/>
          </a:xfrm>
          <a:prstGeom prst="rect">
            <a:avLst/>
          </a:prstGeom>
        </p:spPr>
      </p:pic>
      <p:pic>
        <p:nvPicPr>
          <p:cNvPr id="54" name="Graphic 53" descr="Badge 7 with solid fill">
            <a:extLst>
              <a:ext uri="{FF2B5EF4-FFF2-40B4-BE49-F238E27FC236}">
                <a16:creationId xmlns:a16="http://schemas.microsoft.com/office/drawing/2014/main" id="{CBD01549-0700-F619-0C31-68E8852AD93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842394" y="4317004"/>
            <a:ext cx="445873" cy="445873"/>
          </a:xfrm>
          <a:prstGeom prst="rect">
            <a:avLst/>
          </a:prstGeom>
        </p:spPr>
      </p:pic>
      <p:pic>
        <p:nvPicPr>
          <p:cNvPr id="55" name="Graphic 54" descr="Badge 8 with solid fill">
            <a:extLst>
              <a:ext uri="{FF2B5EF4-FFF2-40B4-BE49-F238E27FC236}">
                <a16:creationId xmlns:a16="http://schemas.microsoft.com/office/drawing/2014/main" id="{38C59F02-8FF0-7835-2150-C5E4DA3A91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474970" y="4021588"/>
            <a:ext cx="445873" cy="445873"/>
          </a:xfrm>
          <a:prstGeom prst="rect">
            <a:avLst/>
          </a:prstGeom>
        </p:spPr>
      </p:pic>
      <p:pic>
        <p:nvPicPr>
          <p:cNvPr id="58" name="Graphic 57" descr="Badge 9 with solid fill">
            <a:extLst>
              <a:ext uri="{FF2B5EF4-FFF2-40B4-BE49-F238E27FC236}">
                <a16:creationId xmlns:a16="http://schemas.microsoft.com/office/drawing/2014/main" id="{815B3480-E853-E48B-C886-BC1A8414D1C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74333" y="3435671"/>
            <a:ext cx="470636" cy="470636"/>
          </a:xfrm>
          <a:prstGeom prst="rect">
            <a:avLst/>
          </a:prstGeom>
        </p:spPr>
      </p:pic>
      <p:pic>
        <p:nvPicPr>
          <p:cNvPr id="60" name="Graphic 59" descr="Badge 10 with solid fill">
            <a:extLst>
              <a:ext uri="{FF2B5EF4-FFF2-40B4-BE49-F238E27FC236}">
                <a16:creationId xmlns:a16="http://schemas.microsoft.com/office/drawing/2014/main" id="{D140C949-D924-14C8-211C-D409C56220F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98374" y="3715505"/>
            <a:ext cx="470636" cy="47063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AC90C2-0A49-7B08-AFE9-4F89E34C0543}"/>
              </a:ext>
            </a:extLst>
          </p:cNvPr>
          <p:cNvSpPr/>
          <p:nvPr/>
        </p:nvSpPr>
        <p:spPr>
          <a:xfrm>
            <a:off x="8519184" y="3665446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ISSOProviderService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</a:t>
            </a:r>
            <a:r>
              <a:rPr lang="en-NZ" sz="1000" dirty="0" err="1">
                <a:solidFill>
                  <a:schemeClr val="tx1"/>
                </a:solidFill>
              </a:rPr>
              <a:t>SaveUserInfo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2" name="Graphic 61" descr="Badge 4 with solid fill">
            <a:extLst>
              <a:ext uri="{FF2B5EF4-FFF2-40B4-BE49-F238E27FC236}">
                <a16:creationId xmlns:a16="http://schemas.microsoft.com/office/drawing/2014/main" id="{B4109BFA-77EA-54EA-9526-A459BD7CC0D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021056" y="2754593"/>
            <a:ext cx="445873" cy="445873"/>
          </a:xfrm>
          <a:prstGeom prst="rect">
            <a:avLst/>
          </a:prstGeom>
        </p:spPr>
      </p:pic>
      <p:pic>
        <p:nvPicPr>
          <p:cNvPr id="63" name="Graphic 62" descr="Badge 5 with solid fill">
            <a:extLst>
              <a:ext uri="{FF2B5EF4-FFF2-40B4-BE49-F238E27FC236}">
                <a16:creationId xmlns:a16="http://schemas.microsoft.com/office/drawing/2014/main" id="{51AD336F-6EBE-D70B-650F-19733C7ECB4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061826" y="4512552"/>
            <a:ext cx="445873" cy="445873"/>
          </a:xfrm>
          <a:prstGeom prst="rect">
            <a:avLst/>
          </a:prstGeom>
        </p:spPr>
      </p:pic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C0376A66-0868-8CDC-363A-08DCDBD52D3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803791" y="2962250"/>
            <a:ext cx="445873" cy="44587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555764E-1FFA-090B-8382-C7B802B3212C}"/>
              </a:ext>
            </a:extLst>
          </p:cNvPr>
          <p:cNvSpPr txBox="1"/>
          <p:nvPr/>
        </p:nvSpPr>
        <p:spPr>
          <a:xfrm>
            <a:off x="837858" y="5467636"/>
            <a:ext cx="1441420" cy="879038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/authorize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response_type</a:t>
            </a:r>
            <a:r>
              <a:rPr lang="en-NZ" dirty="0"/>
              <a:t>=code</a:t>
            </a:r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387497-DE10-FD71-D423-1E79B8A2D260}"/>
              </a:ext>
            </a:extLst>
          </p:cNvPr>
          <p:cNvSpPr txBox="1"/>
          <p:nvPr/>
        </p:nvSpPr>
        <p:spPr>
          <a:xfrm>
            <a:off x="8855020" y="40998"/>
            <a:ext cx="1935668" cy="1452324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</a:t>
            </a:r>
            <a:r>
              <a:rPr lang="en-NZ" dirty="0" err="1"/>
              <a:t>oauth</a:t>
            </a:r>
            <a:r>
              <a:rPr lang="en-NZ" dirty="0"/>
              <a:t>/token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client_secret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grant_type</a:t>
            </a:r>
            <a:r>
              <a:rPr lang="en-NZ" dirty="0"/>
              <a:t>=</a:t>
            </a:r>
            <a:r>
              <a:rPr lang="en-NZ" dirty="0" err="1"/>
              <a:t>authorization_code</a:t>
            </a:r>
            <a:endParaRPr lang="en-NZ" dirty="0"/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  <a:p>
            <a:r>
              <a:rPr lang="en-NZ" dirty="0"/>
              <a:t>&amp;code=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409125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Save OAuth2 Tokens</a:t>
            </a:r>
            <a:endParaRPr lang="en-NZ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09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Authorizing with a token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0CECC3D-7FD8-E732-900E-3D31718429E8}"/>
              </a:ext>
            </a:extLst>
          </p:cNvPr>
          <p:cNvSpPr/>
          <p:nvPr/>
        </p:nvSpPr>
        <p:spPr>
          <a:xfrm>
            <a:off x="143689" y="250317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6478" y="371526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42391" y="1893662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6229176" y="167429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52F9B0-781A-F55E-A232-7713B8794C2E}"/>
              </a:ext>
            </a:extLst>
          </p:cNvPr>
          <p:cNvGrpSpPr/>
          <p:nvPr/>
        </p:nvGrpSpPr>
        <p:grpSpPr>
          <a:xfrm>
            <a:off x="1607093" y="2296922"/>
            <a:ext cx="1503337" cy="599712"/>
            <a:chOff x="335225" y="2298310"/>
            <a:chExt cx="1503337" cy="5997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91A589-99C9-622B-C242-1B91845C7A33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5721F5C7-F0C0-00FF-3B5A-D4F6444C7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78CE1974-5527-FD6B-9012-7C67DB7A1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02999B-4748-A963-0270-AF6D1046ABBD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41806-AF5D-F8CC-B8A1-A7BB722049F7}"/>
              </a:ext>
            </a:extLst>
          </p:cNvPr>
          <p:cNvSpPr txBox="1"/>
          <p:nvPr/>
        </p:nvSpPr>
        <p:spPr>
          <a:xfrm>
            <a:off x="7751449" y="1998457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65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B2CE2-E468-530D-5191-235104AF1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5192AFEB-9744-B81A-B84F-FBFA0C14494B}"/>
              </a:ext>
            </a:extLst>
          </p:cNvPr>
          <p:cNvSpPr txBox="1"/>
          <p:nvPr/>
        </p:nvSpPr>
        <p:spPr>
          <a:xfrm>
            <a:off x="267419" y="207034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BEFFE - Reverse Proxy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2222C8-E302-0C18-3203-E93BC4B974DD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8A7D83-DDAC-77D7-28B0-E304173D7524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9E728AA-81C8-3DDA-55E1-A25571097738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A4F63E9-7549-F744-840A-58EAB2A89B02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713D7D-39FB-8956-7165-1247A8BDBBE6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BD8A93EE-565B-1FAF-F584-BFFA0787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7E4BAF27-5F12-DF6B-7BB8-634FF4148B6D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58FBE79-BE42-1D08-0DF2-B41EE01045A1}"/>
              </a:ext>
            </a:extLst>
          </p:cNvPr>
          <p:cNvGrpSpPr/>
          <p:nvPr/>
        </p:nvGrpSpPr>
        <p:grpSpPr>
          <a:xfrm>
            <a:off x="3285359" y="2266951"/>
            <a:ext cx="3570734" cy="2456918"/>
            <a:chOff x="5142447" y="-512805"/>
            <a:chExt cx="3570734" cy="2456918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2B51A950-6B06-FD9B-B00A-6FDFE97CD263}"/>
                </a:ext>
              </a:extLst>
            </p:cNvPr>
            <p:cNvGrpSpPr/>
            <p:nvPr/>
          </p:nvGrpSpPr>
          <p:grpSpPr>
            <a:xfrm>
              <a:off x="5142447" y="-512805"/>
              <a:ext cx="1463068" cy="2456918"/>
              <a:chOff x="2698106" y="2633805"/>
              <a:chExt cx="1463068" cy="2456918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EAF520FA-D88A-B2C8-9BDD-A5FA4A9FD97C}"/>
                  </a:ext>
                </a:extLst>
              </p:cNvPr>
              <p:cNvSpPr/>
              <p:nvPr/>
            </p:nvSpPr>
            <p:spPr>
              <a:xfrm>
                <a:off x="2698106" y="2633805"/>
                <a:ext cx="1463068" cy="245691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32FDA233-FDA8-039C-C7CA-E3C3621538B8}"/>
                  </a:ext>
                </a:extLst>
              </p:cNvPr>
              <p:cNvSpPr/>
              <p:nvPr/>
            </p:nvSpPr>
            <p:spPr>
              <a:xfrm>
                <a:off x="2816273" y="2837004"/>
                <a:ext cx="1204887" cy="15769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2D78BA8E-A880-030A-5A1F-E0A5D150FA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EB1FCF2C-D8DC-A23F-0247-DC0A498B6BB7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>
              <a:off x="6465501" y="478886"/>
              <a:ext cx="2247680" cy="18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7EE2771C-A0C4-4084-A685-49D3CC9494F2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58642"/>
            <a:ext cx="2112524" cy="162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684B693-94CE-67EE-AF96-1F9513D67837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40B361-EAC7-CF6F-63F6-E89ECCF5C6AF}"/>
              </a:ext>
            </a:extLst>
          </p:cNvPr>
          <p:cNvSpPr/>
          <p:nvPr/>
        </p:nvSpPr>
        <p:spPr>
          <a:xfrm>
            <a:off x="143689" y="249682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1E8E1E58-0C58-4C65-2B14-ADB948001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315" y="4084598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D5552941-CCCA-51D7-907F-467A5D54A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A6C8D03A-9382-6B4E-C8B9-E48010BDC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4238" y="1623964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E3FE4B6C-F27D-60A5-AAD0-EE538B5288C3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2CA0C8B-BA16-DDFC-0269-677A5F749318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3CD89A32-5C37-8E43-62AE-7B13736EA0CF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7E29010-173B-2AB1-FA18-8D35FDC88F5C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58F04A-5D09-8D96-CAD9-3E94236266B9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0C68EBE-A814-4489-69E4-A8FC3E2B80F7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BACB969-CFA8-5C44-E7ED-C029CC9AB351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7078C524-9141-7F33-65E2-FBBDAC7FBA89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E7423981-41DA-0652-F0A5-ABBC017F961B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1E1D5F93-7EF4-A542-85F6-7576172DB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98BD5DAB-F187-EF62-D9EB-2BB07B8A10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711492AA-C493-372C-0965-20A8DDB417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C03C05D3-8468-7705-7FEB-ABE18680A2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722152-5717-C5CD-7AA9-42ADA7560297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F4A146B5-65CE-4E0E-1012-CCB254A75F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F0B8CAC-873B-D410-935A-1059BDE346F1}"/>
              </a:ext>
            </a:extLst>
          </p:cNvPr>
          <p:cNvGrpSpPr/>
          <p:nvPr/>
        </p:nvGrpSpPr>
        <p:grpSpPr>
          <a:xfrm>
            <a:off x="3580905" y="2752764"/>
            <a:ext cx="835802" cy="1034308"/>
            <a:chOff x="3580905" y="2752764"/>
            <a:chExt cx="835802" cy="10343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4B3C98-93BD-2E13-4AB7-7FFB0CC4FFB4}"/>
                </a:ext>
              </a:extLst>
            </p:cNvPr>
            <p:cNvSpPr/>
            <p:nvPr/>
          </p:nvSpPr>
          <p:spPr>
            <a:xfrm>
              <a:off x="3580905" y="2752764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BuiltIn</a:t>
              </a:r>
              <a:r>
                <a:rPr lang="en-US" sz="1000" dirty="0">
                  <a:solidFill>
                    <a:schemeClr val="tx1"/>
                  </a:solidFill>
                </a:rPr>
                <a:t> Endpoints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454699-6F81-EB0F-183D-7E187E668133}"/>
                </a:ext>
              </a:extLst>
            </p:cNvPr>
            <p:cNvSpPr/>
            <p:nvPr/>
          </p:nvSpPr>
          <p:spPr>
            <a:xfrm>
              <a:off x="3580905" y="3366086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Reverse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Proxy</a:t>
              </a:r>
            </a:p>
          </p:txBody>
        </p:sp>
      </p:grpSp>
      <p:cxnSp>
        <p:nvCxnSpPr>
          <p:cNvPr id="25" name="Straight Arrow Connector 38">
            <a:extLst>
              <a:ext uri="{FF2B5EF4-FFF2-40B4-BE49-F238E27FC236}">
                <a16:creationId xmlns:a16="http://schemas.microsoft.com/office/drawing/2014/main" id="{56DEBBF1-4662-B3D8-B0FB-59DAAB99C168}"/>
              </a:ext>
            </a:extLst>
          </p:cNvPr>
          <p:cNvCxnSpPr>
            <a:cxnSpLocks/>
            <a:stCxn id="264" idx="1"/>
            <a:endCxn id="17" idx="1"/>
          </p:cNvCxnSpPr>
          <p:nvPr/>
        </p:nvCxnSpPr>
        <p:spPr>
          <a:xfrm flipV="1">
            <a:off x="3403526" y="2963257"/>
            <a:ext cx="177379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38">
            <a:extLst>
              <a:ext uri="{FF2B5EF4-FFF2-40B4-BE49-F238E27FC236}">
                <a16:creationId xmlns:a16="http://schemas.microsoft.com/office/drawing/2014/main" id="{8D0B7DDE-6C55-5F8F-0800-D4C7A22E32AC}"/>
              </a:ext>
            </a:extLst>
          </p:cNvPr>
          <p:cNvCxnSpPr>
            <a:cxnSpLocks/>
            <a:stCxn id="264" idx="1"/>
            <a:endCxn id="20" idx="1"/>
          </p:cNvCxnSpPr>
          <p:nvPr/>
        </p:nvCxnSpPr>
        <p:spPr>
          <a:xfrm>
            <a:off x="3403526" y="3258642"/>
            <a:ext cx="177379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8">
            <a:extLst>
              <a:ext uri="{FF2B5EF4-FFF2-40B4-BE49-F238E27FC236}">
                <a16:creationId xmlns:a16="http://schemas.microsoft.com/office/drawing/2014/main" id="{9BCC79CB-30B0-A916-CEAD-2A0F4FFD768B}"/>
              </a:ext>
            </a:extLst>
          </p:cNvPr>
          <p:cNvCxnSpPr>
            <a:cxnSpLocks/>
            <a:stCxn id="17" idx="3"/>
            <a:endCxn id="264" idx="3"/>
          </p:cNvCxnSpPr>
          <p:nvPr/>
        </p:nvCxnSpPr>
        <p:spPr>
          <a:xfrm>
            <a:off x="4416707" y="2963257"/>
            <a:ext cx="191706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8">
            <a:extLst>
              <a:ext uri="{FF2B5EF4-FFF2-40B4-BE49-F238E27FC236}">
                <a16:creationId xmlns:a16="http://schemas.microsoft.com/office/drawing/2014/main" id="{F5BD84E3-3C90-4E69-EF87-84313D412640}"/>
              </a:ext>
            </a:extLst>
          </p:cNvPr>
          <p:cNvCxnSpPr>
            <a:cxnSpLocks/>
            <a:stCxn id="20" idx="3"/>
            <a:endCxn id="264" idx="3"/>
          </p:cNvCxnSpPr>
          <p:nvPr/>
        </p:nvCxnSpPr>
        <p:spPr>
          <a:xfrm flipV="1">
            <a:off x="4416707" y="3258642"/>
            <a:ext cx="191706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087A4C-2278-3633-03E4-FCF13AD85E33}"/>
              </a:ext>
            </a:extLst>
          </p:cNvPr>
          <p:cNvGrpSpPr/>
          <p:nvPr/>
        </p:nvGrpSpPr>
        <p:grpSpPr>
          <a:xfrm>
            <a:off x="1607092" y="1630874"/>
            <a:ext cx="1585092" cy="1258041"/>
            <a:chOff x="1607092" y="1999174"/>
            <a:chExt cx="1585092" cy="125804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C6DF23-6E6E-CDB9-A4D5-BB7856E0D5BE}"/>
                </a:ext>
              </a:extLst>
            </p:cNvPr>
            <p:cNvSpPr txBox="1"/>
            <p:nvPr/>
          </p:nvSpPr>
          <p:spPr>
            <a:xfrm>
              <a:off x="1790838" y="2033803"/>
              <a:ext cx="1401346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Header: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118B238A-3404-E639-CEA3-FCD788A4F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27402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3AAA1B31-284A-5DB8-25F4-0550C4646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40782"/>
              <a:ext cx="281781" cy="281781"/>
            </a:xfrm>
            <a:prstGeom prst="rect">
              <a:avLst/>
            </a:prstGeom>
          </p:spPr>
        </p:pic>
        <p:pic>
          <p:nvPicPr>
            <p:cNvPr id="40" name="Graphic 39" descr="Gingerbread cookie with solid fill">
              <a:extLst>
                <a:ext uri="{FF2B5EF4-FFF2-40B4-BE49-F238E27FC236}">
                  <a16:creationId xmlns:a16="http://schemas.microsoft.com/office/drawing/2014/main" id="{8ED50F24-D08D-0C3A-70B6-74BD62D1A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C7F04D-09CC-9B7E-29CE-90153A281542}"/>
              </a:ext>
            </a:extLst>
          </p:cNvPr>
          <p:cNvGrpSpPr/>
          <p:nvPr/>
        </p:nvGrpSpPr>
        <p:grpSpPr>
          <a:xfrm>
            <a:off x="1607092" y="3748779"/>
            <a:ext cx="1565856" cy="934875"/>
            <a:chOff x="1607092" y="1999174"/>
            <a:chExt cx="1565856" cy="9348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71168D-5FE8-A855-ECA0-9A9B46E9D42E}"/>
                </a:ext>
              </a:extLst>
            </p:cNvPr>
            <p:cNvSpPr txBox="1"/>
            <p:nvPr/>
          </p:nvSpPr>
          <p:spPr>
            <a:xfrm>
              <a:off x="1790838" y="2033803"/>
              <a:ext cx="1382110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50" name="Graphic 49" descr="Gingerbread cookie with solid fill">
              <a:extLst>
                <a:ext uri="{FF2B5EF4-FFF2-40B4-BE49-F238E27FC236}">
                  <a16:creationId xmlns:a16="http://schemas.microsoft.com/office/drawing/2014/main" id="{0339A084-B43F-3C3A-D166-A030401A8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12162"/>
              <a:ext cx="281781" cy="281781"/>
            </a:xfrm>
            <a:prstGeom prst="rect">
              <a:avLst/>
            </a:prstGeom>
          </p:spPr>
        </p:pic>
        <p:pic>
          <p:nvPicPr>
            <p:cNvPr id="51" name="Graphic 50" descr="Gingerbread cookie with solid fill">
              <a:extLst>
                <a:ext uri="{FF2B5EF4-FFF2-40B4-BE49-F238E27FC236}">
                  <a16:creationId xmlns:a16="http://schemas.microsoft.com/office/drawing/2014/main" id="{0C0DA291-4D70-FB39-327A-2FAD1B35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33162"/>
              <a:ext cx="281781" cy="281781"/>
            </a:xfrm>
            <a:prstGeom prst="rect">
              <a:avLst/>
            </a:prstGeom>
          </p:spPr>
        </p:pic>
        <p:pic>
          <p:nvPicPr>
            <p:cNvPr id="52" name="Graphic 51" descr="Gingerbread cookie with solid fill">
              <a:extLst>
                <a:ext uri="{FF2B5EF4-FFF2-40B4-BE49-F238E27FC236}">
                  <a16:creationId xmlns:a16="http://schemas.microsoft.com/office/drawing/2014/main" id="{FCB5D327-4604-7FAA-EF23-953FD8E3B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pic>
        <p:nvPicPr>
          <p:cNvPr id="54" name="Graphic 53" descr="Label with solid fill">
            <a:extLst>
              <a:ext uri="{FF2B5EF4-FFF2-40B4-BE49-F238E27FC236}">
                <a16:creationId xmlns:a16="http://schemas.microsoft.com/office/drawing/2014/main" id="{B3821703-180D-63AA-A8D9-67202030F3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03164" y="2587927"/>
            <a:ext cx="276469" cy="2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6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8949" y="2447823"/>
            <a:ext cx="2578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8949" y="2447823"/>
            <a:ext cx="1123774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3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CSS,JS,HTML</a:t>
                </a:r>
                <a:endParaRPr lang="en-NZ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Profile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EndUser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AuthProvider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Organization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73247" cy="304824"/>
            <a:chOff x="8868697" y="1695584"/>
            <a:chExt cx="1073247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SQS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7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36157869-ED3F-6EA8-1ED4-218A794B3AA0}"/>
              </a:ext>
            </a:extLst>
          </p:cNvPr>
          <p:cNvSpPr/>
          <p:nvPr/>
        </p:nvSpPr>
        <p:spPr>
          <a:xfrm rot="5400000">
            <a:off x="1998497" y="885659"/>
            <a:ext cx="4992894" cy="6133477"/>
          </a:xfrm>
          <a:custGeom>
            <a:avLst/>
            <a:gdLst>
              <a:gd name="connsiteX0" fmla="*/ 0 w 4992894"/>
              <a:gd name="connsiteY0" fmla="*/ 3066739 h 6133477"/>
              <a:gd name="connsiteX1" fmla="*/ 2496447 w 4992894"/>
              <a:gd name="connsiteY1" fmla="*/ 0 h 6133477"/>
              <a:gd name="connsiteX2" fmla="*/ 4992894 w 4992894"/>
              <a:gd name="connsiteY2" fmla="*/ 3066739 h 6133477"/>
              <a:gd name="connsiteX3" fmla="*/ 2496447 w 4992894"/>
              <a:gd name="connsiteY3" fmla="*/ 6133478 h 6133477"/>
              <a:gd name="connsiteX4" fmla="*/ 0 w 4992894"/>
              <a:gd name="connsiteY4" fmla="*/ 3066739 h 613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2894" h="6133477" extrusionOk="0">
                <a:moveTo>
                  <a:pt x="0" y="3066739"/>
                </a:moveTo>
                <a:cubicBezTo>
                  <a:pt x="-24968" y="1471136"/>
                  <a:pt x="1278672" y="259492"/>
                  <a:pt x="2496447" y="0"/>
                </a:cubicBezTo>
                <a:cubicBezTo>
                  <a:pt x="3969936" y="118459"/>
                  <a:pt x="4672068" y="1543014"/>
                  <a:pt x="4992894" y="3066739"/>
                </a:cubicBezTo>
                <a:cubicBezTo>
                  <a:pt x="5039383" y="4820417"/>
                  <a:pt x="3884247" y="6057060"/>
                  <a:pt x="2496447" y="6133478"/>
                </a:cubicBezTo>
                <a:cubicBezTo>
                  <a:pt x="1392999" y="6307006"/>
                  <a:pt x="159560" y="5081392"/>
                  <a:pt x="0" y="3066739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424335539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Up">
              <a:avLst>
                <a:gd name="adj" fmla="val 11204420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Subdomains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D55F02-0DCF-AC7B-BAF9-EEC9FE255283}"/>
              </a:ext>
            </a:extLst>
          </p:cNvPr>
          <p:cNvSpPr/>
          <p:nvPr/>
        </p:nvSpPr>
        <p:spPr>
          <a:xfrm>
            <a:off x="322217" y="296091"/>
            <a:ext cx="11574410" cy="646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rIns="36000" bIns="0" rtlCol="0" anchor="t" anchorCtr="0">
            <a:prstTxWarp prst="textArchUp">
              <a:avLst>
                <a:gd name="adj" fmla="val 12677112"/>
              </a:avLst>
            </a:prstTxWarp>
          </a:bodyPr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      </a:t>
            </a:r>
            <a:r>
              <a:rPr lang="en-NZ" sz="2800">
                <a:solidFill>
                  <a:schemeClr val="tx1"/>
                </a:solidFill>
              </a:rPr>
              <a:t>Domain is </a:t>
            </a:r>
            <a:r>
              <a:rPr lang="en-NZ" sz="2800" dirty="0">
                <a:solidFill>
                  <a:schemeClr val="tx1"/>
                </a:solidFill>
              </a:rPr>
              <a:t>“Car Sharing”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9CF7DC-6FF9-1ED2-F7EA-34070BDEE3C2}"/>
              </a:ext>
            </a:extLst>
          </p:cNvPr>
          <p:cNvGrpSpPr/>
          <p:nvPr/>
        </p:nvGrpSpPr>
        <p:grpSpPr>
          <a:xfrm>
            <a:off x="3121600" y="3165964"/>
            <a:ext cx="1603169" cy="1302328"/>
            <a:chOff x="3098664" y="3008808"/>
            <a:chExt cx="1603169" cy="13023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04A27-2567-2A27-4415-FE137B3C253B}"/>
                </a:ext>
              </a:extLst>
            </p:cNvPr>
            <p:cNvSpPr/>
            <p:nvPr/>
          </p:nvSpPr>
          <p:spPr>
            <a:xfrm>
              <a:off x="3098664" y="3008808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Profile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71986B-7E68-2A3B-56D1-6233088D031E}"/>
                </a:ext>
              </a:extLst>
            </p:cNvPr>
            <p:cNvSpPr/>
            <p:nvPr/>
          </p:nvSpPr>
          <p:spPr>
            <a:xfrm>
              <a:off x="3553886" y="3394758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Profile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5F426D-5EEB-63A5-209F-FE1982164DA5}"/>
              </a:ext>
            </a:extLst>
          </p:cNvPr>
          <p:cNvGrpSpPr/>
          <p:nvPr/>
        </p:nvGrpSpPr>
        <p:grpSpPr>
          <a:xfrm>
            <a:off x="1853159" y="2289814"/>
            <a:ext cx="1603169" cy="1302328"/>
            <a:chOff x="1895300" y="2092430"/>
            <a:chExt cx="1603169" cy="1302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446B54-85A8-1358-580D-A2DD9B57DA09}"/>
                </a:ext>
              </a:extLst>
            </p:cNvPr>
            <p:cNvSpPr/>
            <p:nvPr/>
          </p:nvSpPr>
          <p:spPr>
            <a:xfrm>
              <a:off x="1895300" y="2092430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8950" y="295347"/>
                    <a:pt x="444089" y="55719"/>
                    <a:pt x="801585" y="0"/>
                  </a:cubicBezTo>
                  <a:cubicBezTo>
                    <a:pt x="1304306" y="-62381"/>
                    <a:pt x="1542983" y="300968"/>
                    <a:pt x="1603170" y="651164"/>
                  </a:cubicBezTo>
                  <a:cubicBezTo>
                    <a:pt x="1572783" y="1025806"/>
                    <a:pt x="1205489" y="1242621"/>
                    <a:pt x="801585" y="1302328"/>
                  </a:cubicBezTo>
                  <a:cubicBezTo>
                    <a:pt x="360085" y="1283715"/>
                    <a:pt x="-29629" y="982532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8126262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End Users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3BC0AE-A564-AA79-29BD-0CB2A8AB2017}"/>
                </a:ext>
              </a:extLst>
            </p:cNvPr>
            <p:cNvSpPr/>
            <p:nvPr/>
          </p:nvSpPr>
          <p:spPr>
            <a:xfrm>
              <a:off x="2326769" y="2521922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Identity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3964E59-66FB-C6BF-1282-1024ED10498A}"/>
                </a:ext>
              </a:extLst>
            </p:cNvPr>
            <p:cNvSpPr/>
            <p:nvPr/>
          </p:nvSpPr>
          <p:spPr>
            <a:xfrm>
              <a:off x="2190697" y="2802190"/>
              <a:ext cx="101237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050" dirty="0">
                  <a:solidFill>
                    <a:schemeClr val="tx1"/>
                  </a:solidFill>
                </a:rPr>
                <a:t>Memberships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B285C3-17E3-DC28-6F6F-149F301AA293}"/>
              </a:ext>
            </a:extLst>
          </p:cNvPr>
          <p:cNvGrpSpPr/>
          <p:nvPr/>
        </p:nvGrpSpPr>
        <p:grpSpPr>
          <a:xfrm>
            <a:off x="3464883" y="1733644"/>
            <a:ext cx="1603169" cy="1302328"/>
            <a:chOff x="3468781" y="1677991"/>
            <a:chExt cx="1603169" cy="13023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A2904A-0A9E-A06F-CB21-B13804ECA39D}"/>
                </a:ext>
              </a:extLst>
            </p:cNvPr>
            <p:cNvSpPr/>
            <p:nvPr/>
          </p:nvSpPr>
          <p:spPr>
            <a:xfrm>
              <a:off x="3468781" y="167799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54498" y="351592"/>
                    <a:pt x="421179" y="30301"/>
                    <a:pt x="801585" y="0"/>
                  </a:cubicBezTo>
                  <a:cubicBezTo>
                    <a:pt x="1191521" y="-13884"/>
                    <a:pt x="1613043" y="208884"/>
                    <a:pt x="1603170" y="651164"/>
                  </a:cubicBezTo>
                  <a:cubicBezTo>
                    <a:pt x="1567562" y="979702"/>
                    <a:pt x="1336390" y="1312872"/>
                    <a:pt x="801585" y="1302328"/>
                  </a:cubicBezTo>
                  <a:cubicBezTo>
                    <a:pt x="310596" y="1303466"/>
                    <a:pt x="103818" y="1004985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6446634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A5D99B-2E04-00DE-BC6B-C44F917D4150}"/>
                </a:ext>
              </a:extLst>
            </p:cNvPr>
            <p:cNvSpPr/>
            <p:nvPr/>
          </p:nvSpPr>
          <p:spPr>
            <a:xfrm>
              <a:off x="3900250" y="2092430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Member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BF1257-A030-458F-8795-29EF5E0481F3}"/>
                </a:ext>
              </a:extLst>
            </p:cNvPr>
            <p:cNvSpPr/>
            <p:nvPr/>
          </p:nvSpPr>
          <p:spPr>
            <a:xfrm>
              <a:off x="3915095" y="2329155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Settings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C3F509-8BDC-373C-4F75-922095321DBD}"/>
              </a:ext>
            </a:extLst>
          </p:cNvPr>
          <p:cNvGrpSpPr/>
          <p:nvPr/>
        </p:nvGrpSpPr>
        <p:grpSpPr>
          <a:xfrm>
            <a:off x="4236642" y="4317957"/>
            <a:ext cx="1603169" cy="1302328"/>
            <a:chOff x="6256315" y="3299361"/>
            <a:chExt cx="1603169" cy="13023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2631C-7D78-14D8-9D6B-98C3C75FBDF7}"/>
                </a:ext>
              </a:extLst>
            </p:cNvPr>
            <p:cNvSpPr/>
            <p:nvPr/>
          </p:nvSpPr>
          <p:spPr>
            <a:xfrm>
              <a:off x="6256315" y="329936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Ancillary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EF2312-D097-F237-AF6B-4BE4B3A2B7D7}"/>
                </a:ext>
              </a:extLst>
            </p:cNvPr>
            <p:cNvSpPr/>
            <p:nvPr/>
          </p:nvSpPr>
          <p:spPr>
            <a:xfrm>
              <a:off x="6687784" y="3691646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Emails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B950794-5715-DF7E-4DF8-5AFB491C0A4A}"/>
                </a:ext>
              </a:extLst>
            </p:cNvPr>
            <p:cNvSpPr/>
            <p:nvPr/>
          </p:nvSpPr>
          <p:spPr>
            <a:xfrm>
              <a:off x="6687783" y="3959234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Audits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3D40F9-1456-FE32-4875-4C8B99856BB1}"/>
              </a:ext>
            </a:extLst>
          </p:cNvPr>
          <p:cNvGrpSpPr/>
          <p:nvPr/>
        </p:nvGrpSpPr>
        <p:grpSpPr>
          <a:xfrm>
            <a:off x="1705070" y="3887609"/>
            <a:ext cx="1603169" cy="1302328"/>
            <a:chOff x="5751614" y="4866903"/>
            <a:chExt cx="1603169" cy="13023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46C45-3A4E-506E-A050-95875F19EF08}"/>
                </a:ext>
              </a:extLst>
            </p:cNvPr>
            <p:cNvSpPr/>
            <p:nvPr/>
          </p:nvSpPr>
          <p:spPr>
            <a:xfrm>
              <a:off x="5751614" y="48669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Identities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DCF4DC-1340-3895-D2E3-88BBAB23E1F1}"/>
                </a:ext>
              </a:extLst>
            </p:cNvPr>
            <p:cNvSpPr/>
            <p:nvPr/>
          </p:nvSpPr>
          <p:spPr>
            <a:xfrm>
              <a:off x="6015335" y="533993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2FA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1DDACAC-2037-CEBD-FB87-114AF5F902DF}"/>
                </a:ext>
              </a:extLst>
            </p:cNvPr>
            <p:cNvSpPr/>
            <p:nvPr/>
          </p:nvSpPr>
          <p:spPr>
            <a:xfrm>
              <a:off x="6015335" y="5576455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Passwords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FC1244-05E7-C8F5-FC7B-50342A03142A}"/>
              </a:ext>
            </a:extLst>
          </p:cNvPr>
          <p:cNvSpPr txBox="1"/>
          <p:nvPr/>
        </p:nvSpPr>
        <p:spPr>
          <a:xfrm>
            <a:off x="9986233" y="178678"/>
            <a:ext cx="213391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Subdomains</a:t>
            </a: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NZ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 </a:t>
            </a:r>
          </a:p>
          <a:p>
            <a:r>
              <a:rPr lang="en-NZ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Initially, every subdomain is its own bounded context.</a:t>
            </a:r>
          </a:p>
          <a:p>
            <a:r>
              <a:rPr lang="en-NZ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 Bounded Contexts will emerge as the subdomains evolve.</a:t>
            </a:r>
          </a:p>
          <a:p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C615A-1F71-04B5-298D-735222AE62A8}"/>
              </a:ext>
            </a:extLst>
          </p:cNvPr>
          <p:cNvCxnSpPr>
            <a:cxnSpLocks/>
            <a:stCxn id="26" idx="1"/>
            <a:endCxn id="5" idx="6"/>
          </p:cNvCxnSpPr>
          <p:nvPr/>
        </p:nvCxnSpPr>
        <p:spPr>
          <a:xfrm flipH="1">
            <a:off x="5068052" y="817315"/>
            <a:ext cx="4918181" cy="156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515F8-48C8-80CB-175A-92B71C13F89E}"/>
              </a:ext>
            </a:extLst>
          </p:cNvPr>
          <p:cNvCxnSpPr>
            <a:cxnSpLocks/>
            <a:stCxn id="26" idx="1"/>
            <a:endCxn id="6" idx="7"/>
          </p:cNvCxnSpPr>
          <p:nvPr/>
        </p:nvCxnSpPr>
        <p:spPr>
          <a:xfrm flipH="1">
            <a:off x="4489990" y="817315"/>
            <a:ext cx="5496243" cy="2539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1AC734-B461-D853-E5EC-0A5B003171EB}"/>
              </a:ext>
            </a:extLst>
          </p:cNvPr>
          <p:cNvCxnSpPr>
            <a:cxnSpLocks/>
            <a:stCxn id="26" idx="1"/>
            <a:endCxn id="12" idx="0"/>
          </p:cNvCxnSpPr>
          <p:nvPr/>
        </p:nvCxnSpPr>
        <p:spPr>
          <a:xfrm flipH="1">
            <a:off x="8951676" y="817315"/>
            <a:ext cx="1034557" cy="1920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03E390-D4DE-189A-F03C-E4834647498F}"/>
              </a:ext>
            </a:extLst>
          </p:cNvPr>
          <p:cNvSpPr txBox="1"/>
          <p:nvPr/>
        </p:nvSpPr>
        <p:spPr>
          <a:xfrm>
            <a:off x="685466" y="544726"/>
            <a:ext cx="13612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Child </a:t>
            </a:r>
          </a:p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Entities</a:t>
            </a:r>
          </a:p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NZ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ValueObjects</a:t>
            </a:r>
            <a:endParaRPr lang="en-NZ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731752-9136-14DB-52EC-E586888C5FC8}"/>
              </a:ext>
            </a:extLst>
          </p:cNvPr>
          <p:cNvCxnSpPr>
            <a:cxnSpLocks/>
            <a:stCxn id="36" idx="2"/>
            <a:endCxn id="10" idx="1"/>
          </p:cNvCxnSpPr>
          <p:nvPr/>
        </p:nvCxnSpPr>
        <p:spPr>
          <a:xfrm>
            <a:off x="1366101" y="1283390"/>
            <a:ext cx="782455" cy="1805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1CC163-2443-8C0F-3ABE-6D9D4C144135}"/>
              </a:ext>
            </a:extLst>
          </p:cNvPr>
          <p:cNvCxnSpPr>
            <a:cxnSpLocks/>
            <a:stCxn id="36" idx="2"/>
            <a:endCxn id="8" idx="1"/>
          </p:cNvCxnSpPr>
          <p:nvPr/>
        </p:nvCxnSpPr>
        <p:spPr>
          <a:xfrm>
            <a:off x="1366101" y="1283390"/>
            <a:ext cx="2530251" cy="953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068ED1-F960-1D35-3E94-9841E8BC6F19}"/>
              </a:ext>
            </a:extLst>
          </p:cNvPr>
          <p:cNvGrpSpPr/>
          <p:nvPr/>
        </p:nvGrpSpPr>
        <p:grpSpPr>
          <a:xfrm>
            <a:off x="8150091" y="2737967"/>
            <a:ext cx="1603169" cy="1302328"/>
            <a:chOff x="7353793" y="1862003"/>
            <a:chExt cx="1603169" cy="13023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2DB54A-D035-FF26-8A3B-02398D6F175F}"/>
                </a:ext>
              </a:extLst>
            </p:cNvPr>
            <p:cNvSpPr/>
            <p:nvPr/>
          </p:nvSpPr>
          <p:spPr>
            <a:xfrm>
              <a:off x="7353793" y="18620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31357" y="316332"/>
                    <a:pt x="470356" y="21659"/>
                    <a:pt x="801585" y="0"/>
                  </a:cubicBezTo>
                  <a:cubicBezTo>
                    <a:pt x="1185981" y="-69422"/>
                    <a:pt x="1606843" y="284302"/>
                    <a:pt x="1603170" y="651164"/>
                  </a:cubicBezTo>
                  <a:cubicBezTo>
                    <a:pt x="1612515" y="1016844"/>
                    <a:pt x="1191363" y="1266559"/>
                    <a:pt x="801585" y="1302328"/>
                  </a:cubicBezTo>
                  <a:cubicBezTo>
                    <a:pt x="375506" y="1284047"/>
                    <a:pt x="-38419" y="1101839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025224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Cars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A1961CF-CAA2-0945-DCBA-EA7B29086DD3}"/>
                </a:ext>
              </a:extLst>
            </p:cNvPr>
            <p:cNvSpPr/>
            <p:nvPr/>
          </p:nvSpPr>
          <p:spPr>
            <a:xfrm>
              <a:off x="7609111" y="2184606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tx1"/>
                  </a:solidFill>
                </a:rPr>
                <a:t>Unavailabilities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CE0B036-ADDE-7D53-9D61-E3B3EEDBAFA3}"/>
                </a:ext>
              </a:extLst>
            </p:cNvPr>
            <p:cNvSpPr/>
            <p:nvPr/>
          </p:nvSpPr>
          <p:spPr>
            <a:xfrm>
              <a:off x="7609111" y="2409938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Jurisdictions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E1DA563-A4F6-AF87-131F-62827756EA82}"/>
                </a:ext>
              </a:extLst>
            </p:cNvPr>
            <p:cNvSpPr/>
            <p:nvPr/>
          </p:nvSpPr>
          <p:spPr>
            <a:xfrm>
              <a:off x="7609110" y="2644393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tx1"/>
                  </a:solidFill>
                </a:rPr>
                <a:t>TimeSlots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C57F56-98AE-0A4D-0FDF-F289B0C6AE57}"/>
              </a:ext>
            </a:extLst>
          </p:cNvPr>
          <p:cNvGrpSpPr/>
          <p:nvPr/>
        </p:nvGrpSpPr>
        <p:grpSpPr>
          <a:xfrm>
            <a:off x="4829938" y="2929349"/>
            <a:ext cx="1603169" cy="1302328"/>
            <a:chOff x="4776550" y="2624644"/>
            <a:chExt cx="1603169" cy="13023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A7861B-6939-C95D-D962-E03EA657771F}"/>
                </a:ext>
              </a:extLst>
            </p:cNvPr>
            <p:cNvSpPr/>
            <p:nvPr/>
          </p:nvSpPr>
          <p:spPr>
            <a:xfrm>
              <a:off x="4776550" y="2624644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Subscriptions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B61A0A-FBFD-1A59-D9E7-129EF711E15D}"/>
                </a:ext>
              </a:extLst>
            </p:cNvPr>
            <p:cNvSpPr/>
            <p:nvPr/>
          </p:nvSpPr>
          <p:spPr>
            <a:xfrm>
              <a:off x="4970601" y="308704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Billing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64D5818-28C8-0857-357A-ECBB69D62F3B}"/>
              </a:ext>
            </a:extLst>
          </p:cNvPr>
          <p:cNvSpPr/>
          <p:nvPr/>
        </p:nvSpPr>
        <p:spPr>
          <a:xfrm>
            <a:off x="2767506" y="5017136"/>
            <a:ext cx="1603169" cy="1302328"/>
          </a:xfrm>
          <a:custGeom>
            <a:avLst/>
            <a:gdLst>
              <a:gd name="connsiteX0" fmla="*/ 0 w 1603169"/>
              <a:gd name="connsiteY0" fmla="*/ 651164 h 1302328"/>
              <a:gd name="connsiteX1" fmla="*/ 801585 w 1603169"/>
              <a:gd name="connsiteY1" fmla="*/ 0 h 1302328"/>
              <a:gd name="connsiteX2" fmla="*/ 1603170 w 1603169"/>
              <a:gd name="connsiteY2" fmla="*/ 651164 h 1302328"/>
              <a:gd name="connsiteX3" fmla="*/ 801585 w 1603169"/>
              <a:gd name="connsiteY3" fmla="*/ 1302328 h 1302328"/>
              <a:gd name="connsiteX4" fmla="*/ 0 w 1603169"/>
              <a:gd name="connsiteY4" fmla="*/ 651164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169" h="1302328" extrusionOk="0">
                <a:moveTo>
                  <a:pt x="0" y="651164"/>
                </a:moveTo>
                <a:cubicBezTo>
                  <a:pt x="1010" y="308382"/>
                  <a:pt x="344055" y="-3084"/>
                  <a:pt x="801585" y="0"/>
                </a:cubicBezTo>
                <a:cubicBezTo>
                  <a:pt x="1179795" y="-52616"/>
                  <a:pt x="1567140" y="282884"/>
                  <a:pt x="1603170" y="651164"/>
                </a:cubicBezTo>
                <a:cubicBezTo>
                  <a:pt x="1536482" y="1114072"/>
                  <a:pt x="1350591" y="1307889"/>
                  <a:pt x="801585" y="1302328"/>
                </a:cubicBezTo>
                <a:cubicBezTo>
                  <a:pt x="313978" y="1285785"/>
                  <a:pt x="992" y="957490"/>
                  <a:pt x="0" y="651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Images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2D0CC7-AFE0-65D3-9661-CC46BCF36ADC}"/>
              </a:ext>
            </a:extLst>
          </p:cNvPr>
          <p:cNvGrpSpPr/>
          <p:nvPr/>
        </p:nvGrpSpPr>
        <p:grpSpPr>
          <a:xfrm>
            <a:off x="8150091" y="4108984"/>
            <a:ext cx="1603169" cy="1302328"/>
            <a:chOff x="8040582" y="3164331"/>
            <a:chExt cx="1603169" cy="130232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CC44FB-A2AD-ABA1-155E-9B1D25368BBB}"/>
                </a:ext>
              </a:extLst>
            </p:cNvPr>
            <p:cNvSpPr/>
            <p:nvPr/>
          </p:nvSpPr>
          <p:spPr>
            <a:xfrm>
              <a:off x="8040582" y="316433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66848" y="286749"/>
                    <a:pt x="390136" y="-25216"/>
                    <a:pt x="801585" y="0"/>
                  </a:cubicBezTo>
                  <a:cubicBezTo>
                    <a:pt x="1321747" y="-56375"/>
                    <a:pt x="1624488" y="284155"/>
                    <a:pt x="1603170" y="651164"/>
                  </a:cubicBezTo>
                  <a:cubicBezTo>
                    <a:pt x="1642398" y="1093760"/>
                    <a:pt x="1223597" y="1368542"/>
                    <a:pt x="801585" y="1302328"/>
                  </a:cubicBezTo>
                  <a:cubicBezTo>
                    <a:pt x="391940" y="1226827"/>
                    <a:pt x="85854" y="965181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4416400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Bookings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8D6117-DAEC-36CE-0BC2-B70046042587}"/>
                </a:ext>
              </a:extLst>
            </p:cNvPr>
            <p:cNvSpPr/>
            <p:nvPr/>
          </p:nvSpPr>
          <p:spPr>
            <a:xfrm>
              <a:off x="8304808" y="3559879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Trips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8AECE8F-3F39-F586-85FC-D67D6D139AB4}"/>
              </a:ext>
            </a:extLst>
          </p:cNvPr>
          <p:cNvSpPr/>
          <p:nvPr/>
        </p:nvSpPr>
        <p:spPr>
          <a:xfrm rot="5400000">
            <a:off x="7544878" y="2092430"/>
            <a:ext cx="3594375" cy="3422250"/>
          </a:xfrm>
          <a:custGeom>
            <a:avLst/>
            <a:gdLst>
              <a:gd name="connsiteX0" fmla="*/ 0 w 3594375"/>
              <a:gd name="connsiteY0" fmla="*/ 1711125 h 3422250"/>
              <a:gd name="connsiteX1" fmla="*/ 1797188 w 3594375"/>
              <a:gd name="connsiteY1" fmla="*/ 0 h 3422250"/>
              <a:gd name="connsiteX2" fmla="*/ 3594376 w 3594375"/>
              <a:gd name="connsiteY2" fmla="*/ 1711125 h 3422250"/>
              <a:gd name="connsiteX3" fmla="*/ 1797188 w 3594375"/>
              <a:gd name="connsiteY3" fmla="*/ 3422250 h 3422250"/>
              <a:gd name="connsiteX4" fmla="*/ 0 w 3594375"/>
              <a:gd name="connsiteY4" fmla="*/ 1711125 h 34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375" h="3422250" extrusionOk="0">
                <a:moveTo>
                  <a:pt x="0" y="1711125"/>
                </a:moveTo>
                <a:cubicBezTo>
                  <a:pt x="-48737" y="795103"/>
                  <a:pt x="866010" y="-72520"/>
                  <a:pt x="1797188" y="0"/>
                </a:cubicBezTo>
                <a:cubicBezTo>
                  <a:pt x="2912661" y="137420"/>
                  <a:pt x="3723676" y="893394"/>
                  <a:pt x="3594376" y="1711125"/>
                </a:cubicBezTo>
                <a:cubicBezTo>
                  <a:pt x="3670162" y="2606125"/>
                  <a:pt x="2738901" y="3479459"/>
                  <a:pt x="1797188" y="3422250"/>
                </a:cubicBezTo>
                <a:cubicBezTo>
                  <a:pt x="685494" y="3462997"/>
                  <a:pt x="-66768" y="2794000"/>
                  <a:pt x="0" y="1711125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284548580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20264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Core Subdomains</a:t>
            </a:r>
          </a:p>
        </p:txBody>
      </p:sp>
    </p:spTree>
    <p:extLst>
      <p:ext uri="{BB962C8B-B14F-4D97-AF65-F5344CB8AC3E}">
        <p14:creationId xmlns:p14="http://schemas.microsoft.com/office/powerpoint/2010/main" val="196038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2598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45E4F-EE80-4E3D-F316-8C8CAF1A9947}"/>
              </a:ext>
            </a:extLst>
          </p:cNvPr>
          <p:cNvSpPr txBox="1"/>
          <p:nvPr/>
        </p:nvSpPr>
        <p:spPr>
          <a:xfrm>
            <a:off x="500333" y="350334"/>
            <a:ext cx="25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Use case in an Aggregate</a:t>
            </a:r>
          </a:p>
        </p:txBody>
      </p:sp>
    </p:spTree>
    <p:extLst>
      <p:ext uri="{BB962C8B-B14F-4D97-AF65-F5344CB8AC3E}">
        <p14:creationId xmlns:p14="http://schemas.microsoft.com/office/powerpoint/2010/main" val="344288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9452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83F9D6-9AC4-4C23-B908-DA125900B2BD}"/>
              </a:ext>
            </a:extLst>
          </p:cNvPr>
          <p:cNvSpPr txBox="1"/>
          <p:nvPr/>
        </p:nvSpPr>
        <p:spPr>
          <a:xfrm>
            <a:off x="500333" y="350334"/>
            <a:ext cx="2878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Use case in an Aggregate</a:t>
            </a:r>
          </a:p>
          <a:p>
            <a:r>
              <a:rPr lang="en-NZ" dirty="0"/>
              <a:t>with child/descendant Entity</a:t>
            </a:r>
          </a:p>
        </p:txBody>
      </p:sp>
    </p:spTree>
    <p:extLst>
      <p:ext uri="{BB962C8B-B14F-4D97-AF65-F5344CB8AC3E}">
        <p14:creationId xmlns:p14="http://schemas.microsoft.com/office/powerpoint/2010/main" val="386351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9EA068-0CA6-54E1-8381-C0B140C6D489}"/>
              </a:ext>
            </a:extLst>
          </p:cNvPr>
          <p:cNvSpPr/>
          <p:nvPr/>
        </p:nvSpPr>
        <p:spPr>
          <a:xfrm>
            <a:off x="8433263" y="49738"/>
            <a:ext cx="3668202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1463A-EE83-B017-ED23-84C2DDA67FE5}"/>
              </a:ext>
            </a:extLst>
          </p:cNvPr>
          <p:cNvSpPr/>
          <p:nvPr/>
        </p:nvSpPr>
        <p:spPr>
          <a:xfrm>
            <a:off x="6506389" y="49738"/>
            <a:ext cx="1807723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0711-ABCF-347F-F4DE-3E54A5F83424}"/>
              </a:ext>
            </a:extLst>
          </p:cNvPr>
          <p:cNvSpPr/>
          <p:nvPr/>
        </p:nvSpPr>
        <p:spPr>
          <a:xfrm>
            <a:off x="2211289" y="49738"/>
            <a:ext cx="4175949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279044-48AE-EE9C-4D26-67B15268FF0D}"/>
              </a:ext>
            </a:extLst>
          </p:cNvPr>
          <p:cNvSpPr/>
          <p:nvPr/>
        </p:nvSpPr>
        <p:spPr>
          <a:xfrm>
            <a:off x="98094" y="5409000"/>
            <a:ext cx="1674891" cy="878186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Aggregate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(Domain)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E52875-3CB4-95D6-573E-295ECCDA040A}"/>
              </a:ext>
            </a:extLst>
          </p:cNvPr>
          <p:cNvSpPr/>
          <p:nvPr/>
        </p:nvSpPr>
        <p:spPr>
          <a:xfrm>
            <a:off x="98094" y="2749988"/>
            <a:ext cx="1674891" cy="1836346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 Application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6A49E-1123-16EC-EA46-922A597C0126}"/>
              </a:ext>
            </a:extLst>
          </p:cNvPr>
          <p:cNvSpPr/>
          <p:nvPr/>
        </p:nvSpPr>
        <p:spPr>
          <a:xfrm>
            <a:off x="2719060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Repository</a:t>
            </a:r>
          </a:p>
          <a:p>
            <a:pPr algn="ctr"/>
            <a:r>
              <a:rPr lang="en-NZ" sz="1400" dirty="0"/>
              <a:t>(Infrastructure)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79482-FD86-1FE6-09EE-213BB28E3045}"/>
              </a:ext>
            </a:extLst>
          </p:cNvPr>
          <p:cNvSpPr/>
          <p:nvPr/>
        </p:nvSpPr>
        <p:spPr>
          <a:xfrm>
            <a:off x="4645937" y="2153216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Read</a:t>
            </a:r>
          </a:p>
          <a:p>
            <a:r>
              <a:rPr lang="en-NZ" dirty="0"/>
              <a:t>Models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C6095-A061-501F-8612-1DFF75CAFC68}"/>
              </a:ext>
            </a:extLst>
          </p:cNvPr>
          <p:cNvSpPr/>
          <p:nvPr/>
        </p:nvSpPr>
        <p:spPr>
          <a:xfrm>
            <a:off x="4645937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State 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CBE166-C05E-A58A-EE8D-F990C8FB1437}"/>
              </a:ext>
            </a:extLst>
          </p:cNvPr>
          <p:cNvSpPr/>
          <p:nvPr/>
        </p:nvSpPr>
        <p:spPr>
          <a:xfrm>
            <a:off x="4645936" y="4381874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Other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662F3A-582C-DCD0-3796-8A1F6EAACFFA}"/>
              </a:ext>
            </a:extLst>
          </p:cNvPr>
          <p:cNvGrpSpPr/>
          <p:nvPr/>
        </p:nvGrpSpPr>
        <p:grpSpPr>
          <a:xfrm>
            <a:off x="6572813" y="717906"/>
            <a:ext cx="1674895" cy="5503713"/>
            <a:chOff x="8274858" y="711450"/>
            <a:chExt cx="1674895" cy="55037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8A2A2D4-9215-B2DD-A115-526771C7DEA8}"/>
                </a:ext>
              </a:extLst>
            </p:cNvPr>
            <p:cNvSpPr/>
            <p:nvPr/>
          </p:nvSpPr>
          <p:spPr>
            <a:xfrm>
              <a:off x="8274862" y="711450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Relational DB</a:t>
              </a:r>
            </a:p>
            <a:p>
              <a:pPr algn="ctr"/>
              <a:r>
                <a:rPr lang="en-NZ" sz="1400" dirty="0"/>
                <a:t>Table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5E1B3F-73FC-EBA6-F26A-6DF3F954EED6}"/>
                </a:ext>
              </a:extLst>
            </p:cNvPr>
            <p:cNvSpPr/>
            <p:nvPr/>
          </p:nvSpPr>
          <p:spPr>
            <a:xfrm>
              <a:off x="8274862" y="132633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NoSQL Document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2AFA9A0-C2D2-0F55-44FF-44D41488BFE1}"/>
                </a:ext>
              </a:extLst>
            </p:cNvPr>
            <p:cNvSpPr/>
            <p:nvPr/>
          </p:nvSpPr>
          <p:spPr>
            <a:xfrm>
              <a:off x="8274861" y="19412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Event Stream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DD84871-CA80-9332-E2B6-A4B62ED953C1}"/>
                </a:ext>
              </a:extLst>
            </p:cNvPr>
            <p:cNvSpPr/>
            <p:nvPr/>
          </p:nvSpPr>
          <p:spPr>
            <a:xfrm>
              <a:off x="8274860" y="2560238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Message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2661DCC-19F9-5173-9339-4ABE77C2BBF5}"/>
                </a:ext>
              </a:extLst>
            </p:cNvPr>
            <p:cNvSpPr/>
            <p:nvPr/>
          </p:nvSpPr>
          <p:spPr>
            <a:xfrm>
              <a:off x="8274859" y="317926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Blob Container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E98C418-C9D0-329A-1509-4301428367E0}"/>
                </a:ext>
              </a:extLst>
            </p:cNvPr>
            <p:cNvSpPr/>
            <p:nvPr/>
          </p:nvSpPr>
          <p:spPr>
            <a:xfrm>
              <a:off x="8274859" y="3798286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Data Lake Container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CE3E0C3-63EE-AD02-C042-B5628011C632}"/>
                </a:ext>
              </a:extLst>
            </p:cNvPr>
            <p:cNvSpPr/>
            <p:nvPr/>
          </p:nvSpPr>
          <p:spPr>
            <a:xfrm>
              <a:off x="8274858" y="44354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Cache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7D607E3-861B-5B09-07E8-AF26711ED3BE}"/>
                </a:ext>
              </a:extLst>
            </p:cNvPr>
            <p:cNvSpPr/>
            <p:nvPr/>
          </p:nvSpPr>
          <p:spPr>
            <a:xfrm>
              <a:off x="8274858" y="5074049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File System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CD7A99A-B9F4-8E5B-33C0-CDCA6B931977}"/>
                </a:ext>
              </a:extLst>
            </p:cNvPr>
            <p:cNvSpPr/>
            <p:nvPr/>
          </p:nvSpPr>
          <p:spPr>
            <a:xfrm>
              <a:off x="8274858" y="570967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In-Memory</a:t>
              </a:r>
            </a:p>
          </p:txBody>
        </p:sp>
      </p:grp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C01BCEF-1D66-BE6A-4B3C-4FC5F2686E07}"/>
              </a:ext>
            </a:extLst>
          </p:cNvPr>
          <p:cNvSpPr/>
          <p:nvPr/>
        </p:nvSpPr>
        <p:spPr>
          <a:xfrm>
            <a:off x="1750345" y="3439165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CC94D965-0F50-34FF-AE39-3330B40D7467}"/>
              </a:ext>
            </a:extLst>
          </p:cNvPr>
          <p:cNvSpPr/>
          <p:nvPr/>
        </p:nvSpPr>
        <p:spPr>
          <a:xfrm rot="5400000">
            <a:off x="457218" y="4744923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237A27-3E88-C131-1B6E-77AD39CA2CF8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556507" y="2592308"/>
            <a:ext cx="1089431" cy="636759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>
            <a:extLst>
              <a:ext uri="{FF2B5EF4-FFF2-40B4-BE49-F238E27FC236}">
                <a16:creationId xmlns:a16="http://schemas.microsoft.com/office/drawing/2014/main" id="{926665D4-477A-BC49-FBCA-2C4F1AF92F08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3744365" y="3919395"/>
            <a:ext cx="713713" cy="1089430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183D10A8-90A8-1A68-C072-7E74DF9DBB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 flipH="1" flipV="1">
            <a:off x="3881674" y="3342992"/>
            <a:ext cx="439093" cy="1089431"/>
          </a:xfrm>
          <a:prstGeom prst="curvedConnector4">
            <a:avLst>
              <a:gd name="adj1" fmla="val -52062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3D06F82C-67EE-B379-1B04-82899DA6342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436818" y="1017217"/>
            <a:ext cx="118256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9">
            <a:extLst>
              <a:ext uri="{FF2B5EF4-FFF2-40B4-BE49-F238E27FC236}">
                <a16:creationId xmlns:a16="http://schemas.microsoft.com/office/drawing/2014/main" id="{011DF46B-3C86-EFCA-23C3-2577861E173A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5744259" y="1324658"/>
            <a:ext cx="567683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43570EDA-E875-625A-B914-6E55C5B6C0E4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5400000" flipH="1" flipV="1">
            <a:off x="5556393" y="3365453"/>
            <a:ext cx="943411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9">
            <a:extLst>
              <a:ext uri="{FF2B5EF4-FFF2-40B4-BE49-F238E27FC236}">
                <a16:creationId xmlns:a16="http://schemas.microsoft.com/office/drawing/2014/main" id="{507ECA46-249D-18CB-A877-A3FDDD4F0329}"/>
              </a:ext>
            </a:extLst>
          </p:cNvPr>
          <p:cNvCxnSpPr>
            <a:cxnSpLocks/>
            <a:stCxn id="13" idx="0"/>
            <a:endCxn id="10" idx="1"/>
          </p:cNvCxnSpPr>
          <p:nvPr/>
        </p:nvCxnSpPr>
        <p:spPr>
          <a:xfrm rot="5400000" flipH="1" flipV="1">
            <a:off x="5246881" y="3055941"/>
            <a:ext cx="1562435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6690BCE0-8A73-2DDD-17B4-34306823F0B9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 flipH="1" flipV="1">
            <a:off x="5745374" y="4432622"/>
            <a:ext cx="565445" cy="1089431"/>
          </a:xfrm>
          <a:prstGeom prst="curvedConnector4">
            <a:avLst>
              <a:gd name="adj1" fmla="val -40428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7F4AAE5B-A8B4-6157-7771-C4659223E9BF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5991502" y="4751939"/>
            <a:ext cx="73190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32AC623C-CD4C-89D8-1CB4-365E36D92C9A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5673690" y="5069751"/>
            <a:ext cx="708815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9">
            <a:extLst>
              <a:ext uri="{FF2B5EF4-FFF2-40B4-BE49-F238E27FC236}">
                <a16:creationId xmlns:a16="http://schemas.microsoft.com/office/drawing/2014/main" id="{6C80AE49-5C51-6E1B-4BE4-8B7DFB610699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898892" y="1555143"/>
            <a:ext cx="2258417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E7CD5D9A-8652-B3A8-FA0E-037D59DE02BD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5206333" y="1862584"/>
            <a:ext cx="164353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9">
            <a:extLst>
              <a:ext uri="{FF2B5EF4-FFF2-40B4-BE49-F238E27FC236}">
                <a16:creationId xmlns:a16="http://schemas.microsoft.com/office/drawing/2014/main" id="{6DCEF274-E56C-E288-93CB-C97BEDE24A79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5513773" y="2170026"/>
            <a:ext cx="1028653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9">
            <a:extLst>
              <a:ext uri="{FF2B5EF4-FFF2-40B4-BE49-F238E27FC236}">
                <a16:creationId xmlns:a16="http://schemas.microsoft.com/office/drawing/2014/main" id="{CA86C6EF-AE26-F304-798D-D82348749E31}"/>
              </a:ext>
            </a:extLst>
          </p:cNvPr>
          <p:cNvCxnSpPr>
            <a:cxnSpLocks/>
            <a:stCxn id="13" idx="0"/>
            <a:endCxn id="12" idx="1"/>
          </p:cNvCxnSpPr>
          <p:nvPr/>
        </p:nvCxnSpPr>
        <p:spPr>
          <a:xfrm rot="5400000" flipH="1" flipV="1">
            <a:off x="5865905" y="3674965"/>
            <a:ext cx="324387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9">
            <a:extLst>
              <a:ext uri="{FF2B5EF4-FFF2-40B4-BE49-F238E27FC236}">
                <a16:creationId xmlns:a16="http://schemas.microsoft.com/office/drawing/2014/main" id="{6BCA36A0-191C-518E-CF48-5A1EEEF14478}"/>
              </a:ext>
            </a:extLst>
          </p:cNvPr>
          <p:cNvCxnSpPr>
            <a:cxnSpLocks/>
            <a:stCxn id="7" idx="0"/>
            <a:endCxn id="18" idx="1"/>
          </p:cNvCxnSpPr>
          <p:nvPr/>
        </p:nvCxnSpPr>
        <p:spPr>
          <a:xfrm rot="5400000" flipH="1" flipV="1">
            <a:off x="7862430" y="80639"/>
            <a:ext cx="18510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9">
            <a:extLst>
              <a:ext uri="{FF2B5EF4-FFF2-40B4-BE49-F238E27FC236}">
                <a16:creationId xmlns:a16="http://schemas.microsoft.com/office/drawing/2014/main" id="{1AF610F7-BD08-1BCC-4296-8B231B469004}"/>
              </a:ext>
            </a:extLst>
          </p:cNvPr>
          <p:cNvCxnSpPr>
            <a:cxnSpLocks/>
            <a:stCxn id="7" idx="0"/>
            <a:endCxn id="27" idx="0"/>
          </p:cNvCxnSpPr>
          <p:nvPr/>
        </p:nvCxnSpPr>
        <p:spPr>
          <a:xfrm rot="5400000" flipH="1" flipV="1">
            <a:off x="9046631" y="-1433062"/>
            <a:ext cx="514601" cy="3787337"/>
          </a:xfrm>
          <a:prstGeom prst="curvedConnector3">
            <a:avLst>
              <a:gd name="adj1" fmla="val 119278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9">
            <a:extLst>
              <a:ext uri="{FF2B5EF4-FFF2-40B4-BE49-F238E27FC236}">
                <a16:creationId xmlns:a16="http://schemas.microsoft.com/office/drawing/2014/main" id="{F790768B-D52D-C6F3-CA0F-C2ACB1D11AAC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rot="5400000" flipH="1" flipV="1">
            <a:off x="7914210" y="747301"/>
            <a:ext cx="8154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0378CA61-F950-ABCD-095F-1DED3AABB41C}"/>
              </a:ext>
            </a:extLst>
          </p:cNvPr>
          <p:cNvCxnSpPr>
            <a:cxnSpLocks/>
            <a:stCxn id="9" idx="0"/>
            <a:endCxn id="100" idx="1"/>
          </p:cNvCxnSpPr>
          <p:nvPr/>
        </p:nvCxnSpPr>
        <p:spPr>
          <a:xfrm rot="16200000" flipH="1">
            <a:off x="8410216" y="947715"/>
            <a:ext cx="22019" cy="2021928"/>
          </a:xfrm>
          <a:prstGeom prst="curvedConnector4">
            <a:avLst>
              <a:gd name="adj1" fmla="val -103819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F02A74-E8A7-1178-0DDB-1B0CDE0B6615}"/>
              </a:ext>
            </a:extLst>
          </p:cNvPr>
          <p:cNvGrpSpPr/>
          <p:nvPr/>
        </p:nvGrpSpPr>
        <p:grpSpPr>
          <a:xfrm>
            <a:off x="8499690" y="203305"/>
            <a:ext cx="3535363" cy="6049377"/>
            <a:chOff x="8499690" y="65289"/>
            <a:chExt cx="3535363" cy="604937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62CF77-DD43-9209-6484-F9248C95D5B7}"/>
                </a:ext>
              </a:extLst>
            </p:cNvPr>
            <p:cNvSpPr/>
            <p:nvPr/>
          </p:nvSpPr>
          <p:spPr>
            <a:xfrm>
              <a:off x="8499698" y="6528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SQL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9E12F5A-B48E-0EF5-E005-B037EBDD884A}"/>
                </a:ext>
              </a:extLst>
            </p:cNvPr>
            <p:cNvSpPr/>
            <p:nvPr/>
          </p:nvSpPr>
          <p:spPr>
            <a:xfrm>
              <a:off x="8499698" y="783731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table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4043B7-A784-7F5E-15C2-B7A38B14F124}"/>
                </a:ext>
              </a:extLst>
            </p:cNvPr>
            <p:cNvSpPr/>
            <p:nvPr/>
          </p:nvSpPr>
          <p:spPr>
            <a:xfrm>
              <a:off x="8499698" y="2220615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Queues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C1D526-BA15-13C4-8444-7D1AFB5C608D}"/>
                </a:ext>
              </a:extLst>
            </p:cNvPr>
            <p:cNvSpPr/>
            <p:nvPr/>
          </p:nvSpPr>
          <p:spPr>
            <a:xfrm>
              <a:off x="8499691" y="2939057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Blob Storage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99CBD5-59C8-327F-231A-0B943A3C739A}"/>
                </a:ext>
              </a:extLst>
            </p:cNvPr>
            <p:cNvSpPr/>
            <p:nvPr/>
          </p:nvSpPr>
          <p:spPr>
            <a:xfrm>
              <a:off x="8499690" y="365749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Data Lake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7CA4B0-C6AC-12D0-863B-6F525E30E97E}"/>
                </a:ext>
              </a:extLst>
            </p:cNvPr>
            <p:cNvSpPr/>
            <p:nvPr/>
          </p:nvSpPr>
          <p:spPr>
            <a:xfrm>
              <a:off x="9432190" y="4375941"/>
              <a:ext cx="1674891" cy="65899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Redis Cache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827A866-CDAA-6AC5-E34C-DE8468C9B40C}"/>
                </a:ext>
              </a:extLst>
            </p:cNvPr>
            <p:cNvSpPr/>
            <p:nvPr/>
          </p:nvSpPr>
          <p:spPr>
            <a:xfrm>
              <a:off x="9432190" y="509438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JSON Files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558495-57A0-8612-C076-B23910CB6308}"/>
                </a:ext>
              </a:extLst>
            </p:cNvPr>
            <p:cNvSpPr/>
            <p:nvPr/>
          </p:nvSpPr>
          <p:spPr>
            <a:xfrm>
              <a:off x="9432190" y="564030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In-Memory DB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33C7769-7975-08D4-3872-606F7A776FF4}"/>
                </a:ext>
              </a:extLst>
            </p:cNvPr>
            <p:cNvSpPr/>
            <p:nvPr/>
          </p:nvSpPr>
          <p:spPr>
            <a:xfrm>
              <a:off x="10360154" y="65289"/>
              <a:ext cx="1674891" cy="658999"/>
            </a:xfrm>
            <a:prstGeom prst="roundRect">
              <a:avLst/>
            </a:prstGeom>
            <a:solidFill>
              <a:srgbClr val="3367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RDS/Postgres?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7EFA7B9-89F9-BFD5-BE97-33E378632F44}"/>
                </a:ext>
              </a:extLst>
            </p:cNvPr>
            <p:cNvSpPr/>
            <p:nvPr/>
          </p:nvSpPr>
          <p:spPr>
            <a:xfrm>
              <a:off x="10360162" y="783731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Dynamo DB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913876-EAD5-B971-62A5-D2FCA89A025C}"/>
                </a:ext>
              </a:extLst>
            </p:cNvPr>
            <p:cNvSpPr/>
            <p:nvPr/>
          </p:nvSpPr>
          <p:spPr>
            <a:xfrm>
              <a:off x="10360154" y="2219686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SQS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DB15FE7-BB07-78EE-0E9D-1DB98BE95295}"/>
                </a:ext>
              </a:extLst>
            </p:cNvPr>
            <p:cNvSpPr/>
            <p:nvPr/>
          </p:nvSpPr>
          <p:spPr>
            <a:xfrm>
              <a:off x="10360145" y="2939057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0F13271-84E9-7D7A-4966-E4C515FC1AFC}"/>
                </a:ext>
              </a:extLst>
            </p:cNvPr>
            <p:cNvSpPr/>
            <p:nvPr/>
          </p:nvSpPr>
          <p:spPr>
            <a:xfrm>
              <a:off x="10360144" y="3657499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1D9955E-10C7-E85C-94AA-EFF431BF8008}"/>
                </a:ext>
              </a:extLst>
            </p:cNvPr>
            <p:cNvSpPr/>
            <p:nvPr/>
          </p:nvSpPr>
          <p:spPr>
            <a:xfrm>
              <a:off x="9432190" y="1502173"/>
              <a:ext cx="1674891" cy="658999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Event Store DB</a:t>
              </a:r>
            </a:p>
          </p:txBody>
        </p:sp>
      </p:grpSp>
      <p:cxnSp>
        <p:nvCxnSpPr>
          <p:cNvPr id="105" name="Straight Arrow Connector 39">
            <a:extLst>
              <a:ext uri="{FF2B5EF4-FFF2-40B4-BE49-F238E27FC236}">
                <a16:creationId xmlns:a16="http://schemas.microsoft.com/office/drawing/2014/main" id="{397B8062-1CD0-F68B-D2C9-34786723730C}"/>
              </a:ext>
            </a:extLst>
          </p:cNvPr>
          <p:cNvCxnSpPr>
            <a:cxnSpLocks/>
            <a:stCxn id="10" idx="0"/>
            <a:endCxn id="20" idx="1"/>
          </p:cNvCxnSpPr>
          <p:nvPr/>
        </p:nvCxnSpPr>
        <p:spPr>
          <a:xfrm rot="16200000" flipH="1">
            <a:off x="7894260" y="2082694"/>
            <a:ext cx="121437" cy="1089437"/>
          </a:xfrm>
          <a:prstGeom prst="curvedConnector4">
            <a:avLst>
              <a:gd name="adj1" fmla="val -188246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9">
            <a:extLst>
              <a:ext uri="{FF2B5EF4-FFF2-40B4-BE49-F238E27FC236}">
                <a16:creationId xmlns:a16="http://schemas.microsoft.com/office/drawing/2014/main" id="{91C25A74-1280-85DB-0BE9-FF1AB834C8C2}"/>
              </a:ext>
            </a:extLst>
          </p:cNvPr>
          <p:cNvCxnSpPr>
            <a:cxnSpLocks/>
            <a:stCxn id="10" idx="0"/>
            <a:endCxn id="29" idx="0"/>
          </p:cNvCxnSpPr>
          <p:nvPr/>
        </p:nvCxnSpPr>
        <p:spPr>
          <a:xfrm rot="5400000" flipH="1" flipV="1">
            <a:off x="9199434" y="568529"/>
            <a:ext cx="208992" cy="3787339"/>
          </a:xfrm>
          <a:prstGeom prst="curvedConnector3">
            <a:avLst>
              <a:gd name="adj1" fmla="val 20938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39">
            <a:extLst>
              <a:ext uri="{FF2B5EF4-FFF2-40B4-BE49-F238E27FC236}">
                <a16:creationId xmlns:a16="http://schemas.microsoft.com/office/drawing/2014/main" id="{386A7152-D4DF-92A0-A9E0-A69F42592836}"/>
              </a:ext>
            </a:extLst>
          </p:cNvPr>
          <p:cNvCxnSpPr>
            <a:cxnSpLocks/>
            <a:stCxn id="11" idx="0"/>
            <a:endCxn id="30" idx="0"/>
          </p:cNvCxnSpPr>
          <p:nvPr/>
        </p:nvCxnSpPr>
        <p:spPr>
          <a:xfrm rot="5400000" flipH="1" flipV="1">
            <a:off x="9249603" y="1237731"/>
            <a:ext cx="108645" cy="3787331"/>
          </a:xfrm>
          <a:prstGeom prst="curvedConnector3">
            <a:avLst>
              <a:gd name="adj1" fmla="val 310410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9">
            <a:extLst>
              <a:ext uri="{FF2B5EF4-FFF2-40B4-BE49-F238E27FC236}">
                <a16:creationId xmlns:a16="http://schemas.microsoft.com/office/drawing/2014/main" id="{22124474-5FD7-F4BA-E89B-675C2D7A6FE2}"/>
              </a:ext>
            </a:extLst>
          </p:cNvPr>
          <p:cNvCxnSpPr>
            <a:cxnSpLocks/>
            <a:stCxn id="12" idx="0"/>
            <a:endCxn id="31" idx="0"/>
          </p:cNvCxnSpPr>
          <p:nvPr/>
        </p:nvCxnSpPr>
        <p:spPr>
          <a:xfrm rot="5400000" flipH="1" flipV="1">
            <a:off x="9299312" y="1906464"/>
            <a:ext cx="9227" cy="3787330"/>
          </a:xfrm>
          <a:prstGeom prst="curvedConnector3">
            <a:avLst>
              <a:gd name="adj1" fmla="val 257751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39">
            <a:extLst>
              <a:ext uri="{FF2B5EF4-FFF2-40B4-BE49-F238E27FC236}">
                <a16:creationId xmlns:a16="http://schemas.microsoft.com/office/drawing/2014/main" id="{04BE5DC8-E7DE-CB94-D6D7-C25E77623F9E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7844547" y="2751430"/>
            <a:ext cx="220855" cy="1089431"/>
          </a:xfrm>
          <a:prstGeom prst="curvedConnector4">
            <a:avLst>
              <a:gd name="adj1" fmla="val -10350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9">
            <a:extLst>
              <a:ext uri="{FF2B5EF4-FFF2-40B4-BE49-F238E27FC236}">
                <a16:creationId xmlns:a16="http://schemas.microsoft.com/office/drawing/2014/main" id="{BCD143D8-B3AF-721C-77C5-3779AE6FC192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rot="16200000" flipH="1">
            <a:off x="7794838" y="3420163"/>
            <a:ext cx="320273" cy="1089430"/>
          </a:xfrm>
          <a:prstGeom prst="curvedConnector4">
            <a:avLst>
              <a:gd name="adj1" fmla="val -7137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39">
            <a:extLst>
              <a:ext uri="{FF2B5EF4-FFF2-40B4-BE49-F238E27FC236}">
                <a16:creationId xmlns:a16="http://schemas.microsoft.com/office/drawing/2014/main" id="{D3CBE9A6-AEDE-BB4A-C53B-8765D86F5BC4}"/>
              </a:ext>
            </a:extLst>
          </p:cNvPr>
          <p:cNvCxnSpPr>
            <a:cxnSpLocks/>
            <a:stCxn id="14" idx="0"/>
            <a:endCxn id="23" idx="1"/>
          </p:cNvCxnSpPr>
          <p:nvPr/>
        </p:nvCxnSpPr>
        <p:spPr>
          <a:xfrm rot="16200000" flipH="1">
            <a:off x="8220430" y="3631698"/>
            <a:ext cx="401587" cy="2021931"/>
          </a:xfrm>
          <a:prstGeom prst="curvedConnector4">
            <a:avLst>
              <a:gd name="adj1" fmla="val -5692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9">
            <a:extLst>
              <a:ext uri="{FF2B5EF4-FFF2-40B4-BE49-F238E27FC236}">
                <a16:creationId xmlns:a16="http://schemas.microsoft.com/office/drawing/2014/main" id="{B0FBE401-D16F-3EAB-0D9B-9A30DABDB021}"/>
              </a:ext>
            </a:extLst>
          </p:cNvPr>
          <p:cNvCxnSpPr>
            <a:cxnSpLocks/>
            <a:stCxn id="15" idx="0"/>
            <a:endCxn id="24" idx="1"/>
          </p:cNvCxnSpPr>
          <p:nvPr/>
        </p:nvCxnSpPr>
        <p:spPr>
          <a:xfrm rot="16200000" flipH="1">
            <a:off x="8226686" y="4264078"/>
            <a:ext cx="389076" cy="2021931"/>
          </a:xfrm>
          <a:prstGeom prst="curvedConnector4">
            <a:avLst>
              <a:gd name="adj1" fmla="val -58755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9">
            <a:extLst>
              <a:ext uri="{FF2B5EF4-FFF2-40B4-BE49-F238E27FC236}">
                <a16:creationId xmlns:a16="http://schemas.microsoft.com/office/drawing/2014/main" id="{395E6B40-4166-9C2F-9F20-30D1DB324E72}"/>
              </a:ext>
            </a:extLst>
          </p:cNvPr>
          <p:cNvCxnSpPr>
            <a:cxnSpLocks/>
            <a:stCxn id="16" idx="0"/>
            <a:endCxn id="25" idx="1"/>
          </p:cNvCxnSpPr>
          <p:nvPr/>
        </p:nvCxnSpPr>
        <p:spPr>
          <a:xfrm rot="16200000" flipH="1">
            <a:off x="8271538" y="4854850"/>
            <a:ext cx="299371" cy="2021931"/>
          </a:xfrm>
          <a:prstGeom prst="curvedConnector4">
            <a:avLst>
              <a:gd name="adj1" fmla="val -76360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8D2FB-EBCD-2D45-5E84-37D40D39D470}"/>
              </a:ext>
            </a:extLst>
          </p:cNvPr>
          <p:cNvSpPr txBox="1"/>
          <p:nvPr/>
        </p:nvSpPr>
        <p:spPr>
          <a:xfrm>
            <a:off x="8433263" y="6531263"/>
            <a:ext cx="366820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Technologies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BE828-3B63-0D5C-FC81-56CD51FC6D1B}"/>
              </a:ext>
            </a:extLst>
          </p:cNvPr>
          <p:cNvSpPr txBox="1"/>
          <p:nvPr/>
        </p:nvSpPr>
        <p:spPr>
          <a:xfrm>
            <a:off x="6506389" y="6350117"/>
            <a:ext cx="180772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Implementation (Adapters)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5CB15-BAE3-7724-582A-5DC19D3648A2}"/>
              </a:ext>
            </a:extLst>
          </p:cNvPr>
          <p:cNvSpPr txBox="1"/>
          <p:nvPr/>
        </p:nvSpPr>
        <p:spPr>
          <a:xfrm>
            <a:off x="2211289" y="6531263"/>
            <a:ext cx="417594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Abstractions (Ports)</a:t>
            </a: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0953DDAC-04E2-A175-1EA2-A58F5254BA5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5400000" flipH="1" flipV="1">
            <a:off x="9098415" y="-766404"/>
            <a:ext cx="411041" cy="3787345"/>
          </a:xfrm>
          <a:prstGeom prst="curvedConnector3">
            <a:avLst>
              <a:gd name="adj1" fmla="val 15561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6BD6BF8-4625-78FF-D917-AF96CDA1316A}"/>
              </a:ext>
            </a:extLst>
          </p:cNvPr>
          <p:cNvSpPr/>
          <p:nvPr/>
        </p:nvSpPr>
        <p:spPr>
          <a:xfrm rot="5400000">
            <a:off x="209435" y="179762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23828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–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717416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Read/Write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IDataStore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0232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03573"/>
            <a:chOff x="6096000" y="1052423"/>
            <a:chExt cx="2978988" cy="2003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95332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8528" y="1915064"/>
              <a:ext cx="1528021" cy="112371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Perform operation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Update internal state in memory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1616" y="1774701"/>
              <a:ext cx="2296537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property values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640309" y="2128751"/>
            <a:ext cx="708440" cy="163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79884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35480" y="4867227"/>
            <a:ext cx="896567" cy="264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97076"/>
              <a:ext cx="2806460" cy="11132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216877" y="1488716"/>
              <a:ext cx="2403954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Dehydrate()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Persist property values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33B16-F081-4FD1-B7D6-D237A56C0033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4002751"/>
            <a:ext cx="1881905" cy="1129436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460894" y="4142752"/>
            <a:ext cx="887855" cy="10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459734" y="3260401"/>
            <a:ext cx="1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7619209" y="2492537"/>
            <a:ext cx="102773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5400000" flipH="1" flipV="1">
            <a:off x="7571844" y="4213971"/>
            <a:ext cx="112246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077BBC-7A47-14C0-A07C-BE709D8F4B0D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3AC878-9999-689F-6BCA-BF26965CB2A8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ABEB04-B3E3-E2D5-DD00-BE939DAD0BD9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309FB6A0-C742-8936-39F4-3C931DCB085F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AEBDA-1F79-03EC-711D-B161D9E931C2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17" name="Straight Arrow Connector 62">
              <a:extLst>
                <a:ext uri="{FF2B5EF4-FFF2-40B4-BE49-F238E27FC236}">
                  <a16:creationId xmlns:a16="http://schemas.microsoft.com/office/drawing/2014/main" id="{CBC023C7-ADCB-01E3-8303-3F70FBDAA49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1EEA014-365C-378D-5E3A-B52D3E35079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35E33AE9-1D94-760F-9B8E-61C16D5EF641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7A2C6648-4753-A7B4-0141-756B3F8ABC39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62">
              <a:extLst>
                <a:ext uri="{FF2B5EF4-FFF2-40B4-BE49-F238E27FC236}">
                  <a16:creationId xmlns:a16="http://schemas.microsoft.com/office/drawing/2014/main" id="{21643506-4CE7-967C-A1A8-852D0E4ED5E3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9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201421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Event Store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IEventStore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9285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86406"/>
            <a:chOff x="6096000" y="1052423"/>
            <a:chExt cx="2978988" cy="20864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27477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0056" y="1738029"/>
              <a:ext cx="1370008" cy="14008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Raise Event(s)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Update internal state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Event(s)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2001" y="1731794"/>
              <a:ext cx="2217470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Fetch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  <a:r>
                <a:rPr lang="en-NZ" sz="1100" dirty="0"/>
                <a:t> Aggregate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Replay all events 1..n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489387" y="2128751"/>
            <a:ext cx="859362" cy="14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282846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73009" y="4879138"/>
            <a:ext cx="859038" cy="337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48108"/>
              <a:ext cx="2806460" cy="116216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195724" y="1473725"/>
              <a:ext cx="2472582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Get Aggregate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Publish events to event broker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350598" y="4282956"/>
            <a:ext cx="998151" cy="939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179419" y="3267293"/>
            <a:ext cx="226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OnStateChanged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GetChanges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stCxn id="26" idx="3"/>
            <a:endCxn id="75" idx="0"/>
          </p:cNvCxnSpPr>
          <p:nvPr/>
        </p:nvCxnSpPr>
        <p:spPr>
          <a:xfrm flipH="1">
            <a:off x="8309797" y="2063800"/>
            <a:ext cx="171056" cy="1203493"/>
          </a:xfrm>
          <a:prstGeom prst="curvedConnector4">
            <a:avLst>
              <a:gd name="adj1" fmla="val -133640"/>
              <a:gd name="adj2" fmla="val 63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16200000" flipV="1">
            <a:off x="8026013" y="4566740"/>
            <a:ext cx="738624" cy="1710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672A24F7-4C8F-4987-8137-4F49428361F2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3486756"/>
            <a:ext cx="1881905" cy="1620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F81DB1-EBBB-4507-92E3-510AA29671D5}"/>
              </a:ext>
            </a:extLst>
          </p:cNvPr>
          <p:cNvSpPr txBox="1"/>
          <p:nvPr/>
        </p:nvSpPr>
        <p:spPr>
          <a:xfrm>
            <a:off x="10818879" y="3908670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Latest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3CAB87-A88A-42B9-98DC-813F783FA016}"/>
              </a:ext>
            </a:extLst>
          </p:cNvPr>
          <p:cNvSpPr txBox="1"/>
          <p:nvPr/>
        </p:nvSpPr>
        <p:spPr>
          <a:xfrm>
            <a:off x="9943289" y="1334345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All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FEF758-2C92-E4BD-78E7-3E25927FD3F7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114535-C370-7D24-3C01-3A984872A0E4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911F9D-2008-6F75-AD09-958F98B3EABB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37" name="Flowchart: Magnetic Disk 36">
              <a:extLst>
                <a:ext uri="{FF2B5EF4-FFF2-40B4-BE49-F238E27FC236}">
                  <a16:creationId xmlns:a16="http://schemas.microsoft.com/office/drawing/2014/main" id="{B102C2AC-6373-4402-8CE7-B62033B8A64E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BA71D-8F30-491E-98A6-AC9C42DFA7F1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43" name="Straight Arrow Connector 62">
              <a:extLst>
                <a:ext uri="{FF2B5EF4-FFF2-40B4-BE49-F238E27FC236}">
                  <a16:creationId xmlns:a16="http://schemas.microsoft.com/office/drawing/2014/main" id="{238F00D6-93F4-477B-9D2A-EFE9B4C286D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596EFD4B-F2CF-58D8-8204-B572CC3F376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89E881D7-FAC8-C8DE-3A42-20A87152FBC2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BAD3E9EB-BBF7-4AF1-954B-C5A2B89B125E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4233B16-F081-4FD1-B7D6-D237A56C0033}"/>
                </a:ext>
              </a:extLst>
            </p:cNvPr>
            <p:cNvCxnSpPr>
              <a:cxnSpLocks/>
              <a:stCxn id="61" idx="3"/>
              <a:endCxn id="42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89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Querying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890091" y="3562607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 Store</a:t>
            </a:r>
          </a:p>
          <a:p>
            <a:pPr algn="ctr"/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IReadModelStore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BB95CF-9416-46BB-81F8-E64723181DC3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37F60C-C5F5-4023-B23B-0A77FC33C405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2194674"/>
            <a:ext cx="3097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Read Models from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Convert </a:t>
            </a:r>
            <a:r>
              <a:rPr lang="en-NZ" dirty="0" err="1"/>
              <a:t>ReadModels</a:t>
            </a:r>
            <a:r>
              <a:rPr lang="en-NZ" dirty="0"/>
              <a:t> to DTOs</a:t>
            </a:r>
          </a:p>
          <a:p>
            <a:pPr marL="342900" indent="-342900">
              <a:buAutoNum type="arabicPeriod"/>
            </a:pPr>
            <a:r>
              <a:rPr lang="en-NZ" dirty="0"/>
              <a:t>Return DTOs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477040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190762"/>
              <a:ext cx="2806460" cy="109929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302647" y="1315189"/>
              <a:ext cx="2402645" cy="23828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data properties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Instantiate </a:t>
              </a:r>
              <a:r>
                <a:rPr lang="en-NZ" sz="1400" dirty="0" err="1"/>
                <a:t>ReadModel</a:t>
              </a:r>
              <a:endParaRPr lang="en-NZ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Populate </a:t>
              </a:r>
              <a:r>
                <a:rPr lang="en-NZ" sz="1400" dirty="0" err="1"/>
                <a:t>ReadModel</a:t>
              </a:r>
              <a:endParaRPr lang="en-NZ" sz="14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774818" y="2128751"/>
            <a:ext cx="573931" cy="322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3411982"/>
            <a:ext cx="1828507" cy="150625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>
            <a:off x="1920240" y="4590107"/>
            <a:ext cx="911807" cy="25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9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aStack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1847</Words>
  <Application>Microsoft Office PowerPoint</Application>
  <PresentationFormat>Widescreen</PresentationFormat>
  <Paragraphs>746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Microsoft Sans Serif</vt:lpstr>
      <vt:lpstr>Roboto</vt:lpstr>
      <vt:lpstr>Simplified Arabic Fixed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145</cp:revision>
  <dcterms:created xsi:type="dcterms:W3CDTF">2023-09-25T21:30:49Z</dcterms:created>
  <dcterms:modified xsi:type="dcterms:W3CDTF">2024-02-11T23:03:57Z</dcterms:modified>
</cp:coreProperties>
</file>