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17"/>
    <a:srgbClr val="E25444"/>
    <a:srgbClr val="2E73B8"/>
    <a:srgbClr val="FA7E14"/>
    <a:srgbClr val="FA4887"/>
    <a:srgbClr val="B91254"/>
    <a:srgbClr val="7FBA00"/>
    <a:srgbClr val="3999C6"/>
    <a:srgbClr val="740000"/>
    <a:srgbClr val="DC3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5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5" Type="http://schemas.openxmlformats.org/officeDocument/2006/relationships/image" Target="../media/image22.jpeg"/><Relationship Id="rId10" Type="http://schemas.openxmlformats.org/officeDocument/2006/relationships/image" Target="../media/image19.png"/><Relationship Id="rId19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1361DF1D-890C-22D8-8061-0E808138303F}"/>
              </a:ext>
            </a:extLst>
          </p:cNvPr>
          <p:cNvGrpSpPr/>
          <p:nvPr/>
        </p:nvGrpSpPr>
        <p:grpSpPr>
          <a:xfrm>
            <a:off x="1496896" y="4935101"/>
            <a:ext cx="9200446" cy="1792852"/>
            <a:chOff x="1496896" y="4935101"/>
            <a:chExt cx="9200446" cy="179285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Emails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74616-4093-0C1A-7591-0B5500FB1DC3}"/>
              </a:ext>
            </a:extLst>
          </p:cNvPr>
          <p:cNvSpPr/>
          <p:nvPr/>
        </p:nvSpPr>
        <p:spPr>
          <a:xfrm>
            <a:off x="239557" y="4878562"/>
            <a:ext cx="10863826" cy="19216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r>
              <a:rPr lang="en-NZ" sz="1200" dirty="0">
                <a:solidFill>
                  <a:schemeClr val="tx1"/>
                </a:solidFill>
              </a:rPr>
              <a:t>Integration</a:t>
            </a:r>
          </a:p>
          <a:p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C282802-69F6-CA49-3830-6AB9BD64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00000">
            <a:off x="6232482" y="5575358"/>
            <a:ext cx="918256" cy="249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 descr="Mixpanel | Attribution Platform - Ematic Solutions">
            <a:extLst>
              <a:ext uri="{FF2B5EF4-FFF2-40B4-BE49-F238E27FC236}">
                <a16:creationId xmlns:a16="http://schemas.microsoft.com/office/drawing/2014/main" id="{0A4C32E7-D188-E734-8CC8-3C2588204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13488" r="11168" b="11401"/>
          <a:stretch/>
        </p:blipFill>
        <p:spPr bwMode="auto">
          <a:xfrm rot="20400000">
            <a:off x="3958478" y="5567484"/>
            <a:ext cx="732631" cy="265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CSS,JS,HTML</a:t>
              </a:r>
              <a:endParaRPr lang="en-NZ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4" name="Picture 2" descr="Chargebee Generates 280+ Leads in One Year With G2 Buyer Intent Data">
            <a:extLst>
              <a:ext uri="{FF2B5EF4-FFF2-40B4-BE49-F238E27FC236}">
                <a16:creationId xmlns:a16="http://schemas.microsoft.com/office/drawing/2014/main" id="{6B0DC23E-1762-FCFD-61B8-563A0118C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1" b="17292"/>
          <a:stretch/>
        </p:blipFill>
        <p:spPr bwMode="auto">
          <a:xfrm rot="20400000">
            <a:off x="2756254" y="5532449"/>
            <a:ext cx="933466" cy="335705"/>
          </a:xfrm>
          <a:prstGeom prst="rect">
            <a:avLst/>
          </a:prstGeom>
          <a:solidFill>
            <a:srgbClr val="5746B2"/>
          </a:solidFill>
          <a:ln w="9525">
            <a:solidFill>
              <a:schemeClr val="tx1"/>
            </a:solidFill>
          </a:ln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7AC3CE2E-3F46-F1F1-FE35-B98D9CBD6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" b="8972"/>
          <a:stretch/>
        </p:blipFill>
        <p:spPr bwMode="auto">
          <a:xfrm rot="20400000">
            <a:off x="1671178" y="5553547"/>
            <a:ext cx="747260" cy="293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Arrow Connector 29">
            <a:extLst>
              <a:ext uri="{FF2B5EF4-FFF2-40B4-BE49-F238E27FC236}">
                <a16:creationId xmlns:a16="http://schemas.microsoft.com/office/drawing/2014/main" id="{DFA0CD3E-3F63-4115-88B8-81F99E887738}"/>
              </a:ext>
            </a:extLst>
          </p:cNvPr>
          <p:cNvCxnSpPr>
            <a:cxnSpLocks/>
            <a:stCxn id="1025" idx="3"/>
            <a:endCxn id="1024" idx="1"/>
          </p:cNvCxnSpPr>
          <p:nvPr/>
        </p:nvCxnSpPr>
        <p:spPr>
          <a:xfrm>
            <a:off x="2395906" y="5572513"/>
            <a:ext cx="388496" cy="28742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1994616" y="1009179"/>
            <a:ext cx="1169675" cy="455321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A758DAF-5EE4-460C-BB67-4E01A6911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400000">
            <a:off x="7386688" y="5564439"/>
            <a:ext cx="922731" cy="27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067" y="368513"/>
              <a:ext cx="467847" cy="3058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221" idx="0"/>
            <a:endCxn id="16" idx="3"/>
          </p:cNvCxnSpPr>
          <p:nvPr/>
        </p:nvCxnSpPr>
        <p:spPr>
          <a:xfrm rot="5400000" flipH="1" flipV="1">
            <a:off x="5995431" y="3505118"/>
            <a:ext cx="1540354" cy="2591529"/>
          </a:xfrm>
          <a:prstGeom prst="bentConnector3">
            <a:avLst>
              <a:gd name="adj1" fmla="val 2311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45" idx="0"/>
            <a:endCxn id="16" idx="3"/>
          </p:cNvCxnSpPr>
          <p:nvPr/>
        </p:nvCxnSpPr>
        <p:spPr>
          <a:xfrm rot="5400000" flipH="1" flipV="1">
            <a:off x="6579031" y="4100551"/>
            <a:ext cx="1552188" cy="1412496"/>
          </a:xfrm>
          <a:prstGeom prst="bentConnector3">
            <a:avLst>
              <a:gd name="adj1" fmla="val 2999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26" idx="0"/>
            <a:endCxn id="16" idx="3"/>
          </p:cNvCxnSpPr>
          <p:nvPr/>
        </p:nvCxnSpPr>
        <p:spPr>
          <a:xfrm rot="5400000" flipH="1" flipV="1">
            <a:off x="5397976" y="2912098"/>
            <a:ext cx="1544789" cy="3782005"/>
          </a:xfrm>
          <a:prstGeom prst="bentConnector3">
            <a:avLst>
              <a:gd name="adj1" fmla="val 1649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24" idx="0"/>
            <a:endCxn id="13" idx="3"/>
          </p:cNvCxnSpPr>
          <p:nvPr/>
        </p:nvCxnSpPr>
        <p:spPr>
          <a:xfrm rot="5400000" flipH="1" flipV="1">
            <a:off x="3974384" y="3223144"/>
            <a:ext cx="1510623" cy="3128235"/>
          </a:xfrm>
          <a:prstGeom prst="bentConnector3">
            <a:avLst>
              <a:gd name="adj1" fmla="val 283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3" idx="0"/>
            <a:endCxn id="14" idx="3"/>
          </p:cNvCxnSpPr>
          <p:nvPr/>
        </p:nvCxnSpPr>
        <p:spPr>
          <a:xfrm rot="16200000" flipV="1">
            <a:off x="6427642" y="4198688"/>
            <a:ext cx="1540683" cy="1207206"/>
          </a:xfrm>
          <a:prstGeom prst="bentConnector3">
            <a:avLst>
              <a:gd name="adj1" fmla="val 3376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24" idx="1"/>
          </p:cNvCxnSpPr>
          <p:nvPr/>
        </p:nvCxnSpPr>
        <p:spPr>
          <a:xfrm rot="16200000" flipH="1" flipV="1">
            <a:off x="3006229" y="2572349"/>
            <a:ext cx="3065757" cy="3509411"/>
          </a:xfrm>
          <a:prstGeom prst="bentConnector4">
            <a:avLst>
              <a:gd name="adj1" fmla="val -11526"/>
              <a:gd name="adj2" fmla="val 101662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5" name="TextBox 1214">
            <a:extLst>
              <a:ext uri="{FF2B5EF4-FFF2-40B4-BE49-F238E27FC236}">
                <a16:creationId xmlns:a16="http://schemas.microsoft.com/office/drawing/2014/main" id="{8E7F38A4-6ABB-C7F8-B97F-B08E5BCF0F9B}"/>
              </a:ext>
            </a:extLst>
          </p:cNvPr>
          <p:cNvSpPr txBox="1"/>
          <p:nvPr/>
        </p:nvSpPr>
        <p:spPr>
          <a:xfrm rot="16200000">
            <a:off x="2484865" y="5138845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+Events</a:t>
            </a:r>
          </a:p>
        </p:txBody>
      </p: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pic>
        <p:nvPicPr>
          <p:cNvPr id="1221" name="Picture 1220">
            <a:extLst>
              <a:ext uri="{FF2B5EF4-FFF2-40B4-BE49-F238E27FC236}">
                <a16:creationId xmlns:a16="http://schemas.microsoft.com/office/drawing/2014/main" id="{D70A1E97-4BBD-498F-88E4-E35F3C8984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00000">
            <a:off x="5028851" y="5562765"/>
            <a:ext cx="976065" cy="275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pic>
        <p:nvPicPr>
          <p:cNvPr id="1083" name="Picture 2" descr="google - Wikipedia">
            <a:extLst>
              <a:ext uri="{FF2B5EF4-FFF2-40B4-BE49-F238E27FC236}">
                <a16:creationId xmlns:a16="http://schemas.microsoft.com/office/drawing/2014/main" id="{C1490A4B-2729-F71B-D2B2-3A65A9CB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0">
            <a:off x="8632789" y="5565763"/>
            <a:ext cx="785486" cy="26454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4">
            <a:extLst>
              <a:ext uri="{FF2B5EF4-FFF2-40B4-BE49-F238E27FC236}">
                <a16:creationId xmlns:a16="http://schemas.microsoft.com/office/drawing/2014/main" id="{8C14C4A7-87FB-5F5B-B9BC-2F74E9F8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0">
            <a:off x="8506934" y="5203191"/>
            <a:ext cx="990648" cy="2095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084" idx="0"/>
            <a:endCxn id="23" idx="3"/>
          </p:cNvCxnSpPr>
          <p:nvPr/>
        </p:nvCxnSpPr>
        <p:spPr>
          <a:xfrm rot="16200000" flipV="1">
            <a:off x="6885363" y="3128444"/>
            <a:ext cx="1177653" cy="2984478"/>
          </a:xfrm>
          <a:prstGeom prst="bentConnector3">
            <a:avLst>
              <a:gd name="adj1" fmla="val 1850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ED35A757-8F32-C59F-713E-BC68B3866761}"/>
              </a:ext>
            </a:extLst>
          </p:cNvPr>
          <p:cNvSpPr/>
          <p:nvPr/>
        </p:nvSpPr>
        <p:spPr>
          <a:xfrm rot="20400000">
            <a:off x="9680970" y="5586117"/>
            <a:ext cx="926590" cy="22879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AuthN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9BD93A82-2A39-DB90-1195-67F1CB7B5EC7}"/>
              </a:ext>
            </a:extLst>
          </p:cNvPr>
          <p:cNvSpPr/>
          <p:nvPr/>
        </p:nvSpPr>
        <p:spPr>
          <a:xfrm rot="20400000">
            <a:off x="970672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943F0BCD-640B-AABA-6E6F-24224F09D2EE}"/>
              </a:ext>
            </a:extLst>
          </p:cNvPr>
          <p:cNvSpPr/>
          <p:nvPr/>
        </p:nvSpPr>
        <p:spPr>
          <a:xfrm rot="20400000">
            <a:off x="7395772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D595ED4D-ED95-E379-D5A4-D07BF6C75DB4}"/>
              </a:ext>
            </a:extLst>
          </p:cNvPr>
          <p:cNvSpPr/>
          <p:nvPr/>
        </p:nvSpPr>
        <p:spPr>
          <a:xfrm rot="20400000">
            <a:off x="6246051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11FB7093-8D74-25B3-C378-8E2BC40CF11F}"/>
              </a:ext>
            </a:extLst>
          </p:cNvPr>
          <p:cNvSpPr/>
          <p:nvPr/>
        </p:nvSpPr>
        <p:spPr>
          <a:xfrm rot="20400000">
            <a:off x="506131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783D8BAF-AD1E-EE11-898A-7648CAC00E14}"/>
              </a:ext>
            </a:extLst>
          </p:cNvPr>
          <p:cNvSpPr/>
          <p:nvPr/>
        </p:nvSpPr>
        <p:spPr>
          <a:xfrm rot="20400000">
            <a:off x="3901584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67F1C157-B016-40B3-00EE-AE8E6315BE13}"/>
              </a:ext>
            </a:extLst>
          </p:cNvPr>
          <p:cNvSpPr/>
          <p:nvPr/>
        </p:nvSpPr>
        <p:spPr>
          <a:xfrm rot="20400000">
            <a:off x="280114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1755E447-C8BC-9AA3-7E0F-517DB79B732D}"/>
              </a:ext>
            </a:extLst>
          </p:cNvPr>
          <p:cNvSpPr/>
          <p:nvPr/>
        </p:nvSpPr>
        <p:spPr>
          <a:xfrm rot="20400000">
            <a:off x="1591581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5DBD2DC8-487B-7BA3-A1DA-BA58460DE3E3}"/>
              </a:ext>
            </a:extLst>
          </p:cNvPr>
          <p:cNvSpPr/>
          <p:nvPr/>
        </p:nvSpPr>
        <p:spPr>
          <a:xfrm rot="20400000">
            <a:off x="8538650" y="5978252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1102186-940F-7C29-8E4B-A97659F3DC5D}"/>
              </a:ext>
            </a:extLst>
          </p:cNvPr>
          <p:cNvGrpSpPr/>
          <p:nvPr/>
        </p:nvGrpSpPr>
        <p:grpSpPr>
          <a:xfrm>
            <a:off x="1496896" y="4935101"/>
            <a:ext cx="9200446" cy="1792852"/>
            <a:chOff x="1496896" y="4935101"/>
            <a:chExt cx="9200446" cy="17928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041AF5-5B65-08FA-15FE-85035E04AFB8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DC9BFF-0D1D-EE77-AFD9-72DD16F01EB9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Emails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C665257-970E-89D6-262B-63B55EE9F034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78EEFA-22F1-8F7B-534B-D4A3D361946C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01A9DD-581D-21C7-FB5C-D0AF74A9A94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AB813B-DCCB-8629-8843-89C4A1036361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96BBE3-9E5F-F3EB-8274-EC47C26F8295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4C381D6-4868-FB96-7932-EBFA0C274E2D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49531-3408-C704-6BCA-45CF85AD2350}"/>
              </a:ext>
            </a:extLst>
          </p:cNvPr>
          <p:cNvSpPr/>
          <p:nvPr/>
        </p:nvSpPr>
        <p:spPr>
          <a:xfrm>
            <a:off x="239557" y="4878562"/>
            <a:ext cx="10863826" cy="19216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r>
              <a:rPr lang="en-NZ" sz="1200" dirty="0">
                <a:solidFill>
                  <a:schemeClr val="tx1"/>
                </a:solidFill>
              </a:rPr>
              <a:t>Integration</a:t>
            </a:r>
          </a:p>
          <a:p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425C29F-E303-B7B7-1309-731EF037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00000">
            <a:off x="6232482" y="5575358"/>
            <a:ext cx="918256" cy="249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2" descr="Mixpanel | Attribution Platform - Ematic Solutions">
            <a:extLst>
              <a:ext uri="{FF2B5EF4-FFF2-40B4-BE49-F238E27FC236}">
                <a16:creationId xmlns:a16="http://schemas.microsoft.com/office/drawing/2014/main" id="{BE3D877F-FC2E-BE34-A883-04F936E5E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0" t="13488" r="11168" b="11401"/>
          <a:stretch/>
        </p:blipFill>
        <p:spPr bwMode="auto">
          <a:xfrm rot="20400000">
            <a:off x="3958478" y="5567484"/>
            <a:ext cx="732631" cy="2656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hargebee Generates 280+ Leads in One Year With G2 Buyer Intent Data">
            <a:extLst>
              <a:ext uri="{FF2B5EF4-FFF2-40B4-BE49-F238E27FC236}">
                <a16:creationId xmlns:a16="http://schemas.microsoft.com/office/drawing/2014/main" id="{9748C1B6-9FFD-DBEC-8278-4D3E10247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1" b="17292"/>
          <a:stretch/>
        </p:blipFill>
        <p:spPr bwMode="auto">
          <a:xfrm rot="20400000">
            <a:off x="2756254" y="5532449"/>
            <a:ext cx="933466" cy="335705"/>
          </a:xfrm>
          <a:prstGeom prst="rect">
            <a:avLst/>
          </a:prstGeom>
          <a:solidFill>
            <a:srgbClr val="5746B2"/>
          </a:solidFill>
          <a:ln w="9525">
            <a:solidFill>
              <a:schemeClr val="tx1"/>
            </a:solidFill>
          </a:ln>
        </p:spPr>
      </p:pic>
      <p:pic>
        <p:nvPicPr>
          <p:cNvPr id="57" name="Picture 4">
            <a:extLst>
              <a:ext uri="{FF2B5EF4-FFF2-40B4-BE49-F238E27FC236}">
                <a16:creationId xmlns:a16="http://schemas.microsoft.com/office/drawing/2014/main" id="{E5D155DD-7376-864B-1457-D72645B5E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6" b="8972"/>
          <a:stretch/>
        </p:blipFill>
        <p:spPr bwMode="auto">
          <a:xfrm rot="20400000">
            <a:off x="1671178" y="5553547"/>
            <a:ext cx="747260" cy="293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29">
            <a:extLst>
              <a:ext uri="{FF2B5EF4-FFF2-40B4-BE49-F238E27FC236}">
                <a16:creationId xmlns:a16="http://schemas.microsoft.com/office/drawing/2014/main" id="{1B09EAC3-BF64-2ACB-49D3-31976482F1C7}"/>
              </a:ext>
            </a:extLst>
          </p:cNvPr>
          <p:cNvCxnSpPr>
            <a:cxnSpLocks/>
            <a:stCxn id="57" idx="3"/>
            <a:endCxn id="51" idx="1"/>
          </p:cNvCxnSpPr>
          <p:nvPr/>
        </p:nvCxnSpPr>
        <p:spPr>
          <a:xfrm>
            <a:off x="2395906" y="5572513"/>
            <a:ext cx="388496" cy="28742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EB9A128B-B29D-3BE6-099C-BF40F2571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400000">
            <a:off x="7386688" y="5564439"/>
            <a:ext cx="922731" cy="271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94CFD8A-7BAD-CDDD-19F9-13C1E03CDB1D}"/>
              </a:ext>
            </a:extLst>
          </p:cNvPr>
          <p:cNvSpPr txBox="1"/>
          <p:nvPr/>
        </p:nvSpPr>
        <p:spPr>
          <a:xfrm rot="16200000">
            <a:off x="2484865" y="5138845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+Events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E917B43-B135-9C7F-4A00-9F10006C4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00000">
            <a:off x="5028851" y="5562765"/>
            <a:ext cx="976065" cy="275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Picture 2" descr="google - Wikipedia">
            <a:extLst>
              <a:ext uri="{FF2B5EF4-FFF2-40B4-BE49-F238E27FC236}">
                <a16:creationId xmlns:a16="http://schemas.microsoft.com/office/drawing/2014/main" id="{B9735B44-742A-5D53-A191-C7B27921C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0">
            <a:off x="8632789" y="5565763"/>
            <a:ext cx="785486" cy="264542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C4725D15-3C27-5BAE-54E8-3F19F1473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0000">
            <a:off x="8506934" y="5203191"/>
            <a:ext cx="990648" cy="2095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E12F10E-D640-C284-9EF1-EB5E43E77610}"/>
              </a:ext>
            </a:extLst>
          </p:cNvPr>
          <p:cNvSpPr/>
          <p:nvPr/>
        </p:nvSpPr>
        <p:spPr>
          <a:xfrm rot="20400000">
            <a:off x="9680970" y="5586117"/>
            <a:ext cx="926590" cy="22879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AuthN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E532D-C9A5-C997-3881-25AA9ADDAEA3}"/>
              </a:ext>
            </a:extLst>
          </p:cNvPr>
          <p:cNvSpPr/>
          <p:nvPr/>
        </p:nvSpPr>
        <p:spPr>
          <a:xfrm rot="20400000">
            <a:off x="970672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EE80C34-D07E-34BB-2CB5-FE2960FEE47E}"/>
              </a:ext>
            </a:extLst>
          </p:cNvPr>
          <p:cNvSpPr/>
          <p:nvPr/>
        </p:nvSpPr>
        <p:spPr>
          <a:xfrm rot="20400000">
            <a:off x="7395772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7521EB-AFAA-B8C8-F225-6021DE53FA11}"/>
              </a:ext>
            </a:extLst>
          </p:cNvPr>
          <p:cNvSpPr/>
          <p:nvPr/>
        </p:nvSpPr>
        <p:spPr>
          <a:xfrm rot="20400000">
            <a:off x="6246051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3657D4-580E-F5B3-E840-6963A36E9199}"/>
              </a:ext>
            </a:extLst>
          </p:cNvPr>
          <p:cNvSpPr/>
          <p:nvPr/>
        </p:nvSpPr>
        <p:spPr>
          <a:xfrm rot="20400000">
            <a:off x="506131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D122F3-1C22-1417-09CD-C9E3FEEBABC2}"/>
              </a:ext>
            </a:extLst>
          </p:cNvPr>
          <p:cNvSpPr/>
          <p:nvPr/>
        </p:nvSpPr>
        <p:spPr>
          <a:xfrm rot="20400000">
            <a:off x="3901584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D07AB0B-CAE6-1CD4-9A52-80D146D20534}"/>
              </a:ext>
            </a:extLst>
          </p:cNvPr>
          <p:cNvSpPr/>
          <p:nvPr/>
        </p:nvSpPr>
        <p:spPr>
          <a:xfrm rot="20400000">
            <a:off x="2801148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A85D04-50FC-1E27-5F0B-EB57C92BB456}"/>
              </a:ext>
            </a:extLst>
          </p:cNvPr>
          <p:cNvSpPr/>
          <p:nvPr/>
        </p:nvSpPr>
        <p:spPr>
          <a:xfrm rot="20400000">
            <a:off x="1591581" y="5973441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B3BD1B5-FEBF-A651-EBA7-9B868E286086}"/>
              </a:ext>
            </a:extLst>
          </p:cNvPr>
          <p:cNvSpPr/>
          <p:nvPr/>
        </p:nvSpPr>
        <p:spPr>
          <a:xfrm rot="20400000">
            <a:off x="8538650" y="5978252"/>
            <a:ext cx="926590" cy="1967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Other?</a:t>
            </a:r>
            <a:endParaRPr lang="en-NZ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57" idx="0"/>
          </p:cNvCxnSpPr>
          <p:nvPr/>
        </p:nvCxnSpPr>
        <p:spPr>
          <a:xfrm rot="10800000" flipV="1">
            <a:off x="1994615" y="1009179"/>
            <a:ext cx="1169676" cy="4553217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CSS,JS,HTML</a:t>
                </a:r>
                <a:endParaRPr lang="en-NZ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2067" y="368513"/>
                <a:ext cx="467847" cy="3058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51" idx="1"/>
          </p:cNvCxnSpPr>
          <p:nvPr/>
        </p:nvCxnSpPr>
        <p:spPr>
          <a:xfrm rot="16200000" flipH="1" flipV="1">
            <a:off x="3006229" y="2572349"/>
            <a:ext cx="3065757" cy="3509412"/>
          </a:xfrm>
          <a:prstGeom prst="bentConnector4">
            <a:avLst>
              <a:gd name="adj1" fmla="val -11245"/>
              <a:gd name="adj2" fmla="val 101663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72" idx="0"/>
            <a:endCxn id="16" idx="3"/>
          </p:cNvCxnSpPr>
          <p:nvPr/>
        </p:nvCxnSpPr>
        <p:spPr>
          <a:xfrm rot="5400000" flipH="1" flipV="1">
            <a:off x="5995432" y="3505117"/>
            <a:ext cx="1540354" cy="2591530"/>
          </a:xfrm>
          <a:prstGeom prst="bentConnector3">
            <a:avLst>
              <a:gd name="adj1" fmla="val 2311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48" idx="0"/>
            <a:endCxn id="16" idx="3"/>
          </p:cNvCxnSpPr>
          <p:nvPr/>
        </p:nvCxnSpPr>
        <p:spPr>
          <a:xfrm rot="5400000" flipH="1" flipV="1">
            <a:off x="6579031" y="4100551"/>
            <a:ext cx="1552188" cy="1412497"/>
          </a:xfrm>
          <a:prstGeom prst="bentConnector3">
            <a:avLst>
              <a:gd name="adj1" fmla="val 2888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50" idx="0"/>
            <a:endCxn id="16" idx="3"/>
          </p:cNvCxnSpPr>
          <p:nvPr/>
        </p:nvCxnSpPr>
        <p:spPr>
          <a:xfrm rot="5400000" flipH="1" flipV="1">
            <a:off x="5397977" y="2912097"/>
            <a:ext cx="1544789" cy="3782006"/>
          </a:xfrm>
          <a:prstGeom prst="bentConnector3">
            <a:avLst>
              <a:gd name="adj1" fmla="val 15937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51" idx="0"/>
            <a:endCxn id="13" idx="3"/>
          </p:cNvCxnSpPr>
          <p:nvPr/>
        </p:nvCxnSpPr>
        <p:spPr>
          <a:xfrm rot="5400000" flipH="1" flipV="1">
            <a:off x="3974385" y="3223143"/>
            <a:ext cx="1510623" cy="3128236"/>
          </a:xfrm>
          <a:prstGeom prst="bentConnector3">
            <a:avLst>
              <a:gd name="adj1" fmla="val 283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68" idx="0"/>
            <a:endCxn id="14" idx="3"/>
          </p:cNvCxnSpPr>
          <p:nvPr/>
        </p:nvCxnSpPr>
        <p:spPr>
          <a:xfrm rot="16200000" flipV="1">
            <a:off x="6427643" y="4198688"/>
            <a:ext cx="1540683" cy="1207205"/>
          </a:xfrm>
          <a:prstGeom prst="bentConnector3">
            <a:avLst>
              <a:gd name="adj1" fmla="val 3320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77" idx="0"/>
            <a:endCxn id="23" idx="3"/>
          </p:cNvCxnSpPr>
          <p:nvPr/>
        </p:nvCxnSpPr>
        <p:spPr>
          <a:xfrm rot="16200000" flipV="1">
            <a:off x="6885364" y="3128444"/>
            <a:ext cx="1177653" cy="2984477"/>
          </a:xfrm>
          <a:prstGeom prst="bentConnector3">
            <a:avLst>
              <a:gd name="adj1" fmla="val 1777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313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Simplified Arabic Fixed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44</cp:revision>
  <dcterms:created xsi:type="dcterms:W3CDTF">2023-09-25T21:30:49Z</dcterms:created>
  <dcterms:modified xsi:type="dcterms:W3CDTF">2023-10-01T21:18:36Z</dcterms:modified>
</cp:coreProperties>
</file>