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791"/>
    <a:srgbClr val="5AB552"/>
    <a:srgbClr val="1B82C5"/>
    <a:srgbClr val="FF9900"/>
    <a:srgbClr val="FA7E14"/>
    <a:srgbClr val="FEB617"/>
    <a:srgbClr val="E25444"/>
    <a:srgbClr val="2E73B8"/>
    <a:srgbClr val="FA4887"/>
    <a:srgbClr val="B91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F571-9841-C6A4-AA87-92B3F8194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DA078-9065-C6D4-E49A-5C5F3F51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B86A-EC78-3D84-7B00-305E5AC3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11/12/2023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51DF-2DEF-7731-2551-5B894A8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C80E-476C-BAC7-E542-E4242512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40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54E-13DA-F90B-3E21-40A5A9A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91BF-06F4-157E-4939-74DBD40D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F45A-70AC-22E2-D765-236ABD68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11/12/2023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E520-A413-B744-4E34-0829F63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82E7-03A7-BC94-FE7A-9F89126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7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83BD-C280-A30D-E72F-BD15705B8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8DAF1-9F86-B63F-FDB9-5C8DCBC3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EFE7-18F5-807F-3367-17BC47AE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11/12/2023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361A-9A6C-F730-673D-606DDFC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58F9-E89E-ABBA-3022-9BA33E1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5CA2-3FCA-0728-0832-ECD0E81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6629-8516-5B94-14CF-A12ECC69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F795-F453-C082-C887-F4099B37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11/12/2023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B28A-6D80-611D-91C3-78D862A4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8C21-5838-FA59-7CF4-B63EAFB1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3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3086-6A71-3761-EFB9-5B1C2C87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FC2D0-ABA7-D243-F484-6CF497AD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041B-0911-8339-913A-FF8B4646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11/12/2023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F9C5-0BE5-0B02-0BD8-30DBED6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C358-0B0E-C651-9596-C60958FB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0EF-1B0E-7703-68D8-32986DF3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BF1C-0266-CB13-0290-F8CF38E4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4DE32-1D3D-D4C3-2E53-01043063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CA09C-7536-1998-D457-664AB48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11/12/2023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48F45-A454-5C07-074A-0AF21380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694E-CECE-3858-5607-6E32EFE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4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C119-E9D5-75C2-94EA-692E6BE6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CE40-BD93-7164-6545-1B61C3E8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CB5D1-B6A4-2E99-E66C-751F0775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8B29-5309-4188-5CEA-648D05C9F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3D351-4712-3E19-D3D8-9E4678A0B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30B0C-2C10-4C12-0927-555FA477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11/12/2023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C1A08-7D51-8209-5BFE-80A1AE8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4622-ECD5-6D0D-4820-8891EC64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411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11/12/2023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11/12/2023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62E-F4F1-3CBA-C4D2-D51D740D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F999-19A9-6E26-75DC-50CB0B0F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7374-3DD2-7282-0925-75BBBE3F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623A-182C-E3BE-D40E-530CB254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11/12/2023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FF37-1150-236D-7E1B-10DB86EC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E746-1E3E-B93C-0370-565BAC13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9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36F4-B8D3-1836-D70A-44D5885B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D45CA-0199-FEB7-D5C3-B4795398D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2903A-65CC-04FE-EC15-6FECD39C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F9AE-DF52-2799-0D70-BBCBB59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11/12/2023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4479-7C36-7D55-9130-52CB144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B8B7-31D9-49F1-1059-D546F110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18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8D40F-0656-1BCA-5593-02119A01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11/12/2023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CAD8C807-F852-474E-9DCD-6C18ABBDE35E}"/>
              </a:ext>
            </a:extLst>
          </p:cNvPr>
          <p:cNvSpPr/>
          <p:nvPr/>
        </p:nvSpPr>
        <p:spPr>
          <a:xfrm rot="5400000">
            <a:off x="3882132" y="3227408"/>
            <a:ext cx="398326" cy="495579"/>
          </a:xfrm>
          <a:prstGeom prst="verticalScroll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JWT</a:t>
            </a:r>
            <a:endParaRPr lang="en-NZ" sz="8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AuthN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48" idx="4"/>
            <a:endCxn id="11" idx="1"/>
          </p:cNvCxnSpPr>
          <p:nvPr/>
        </p:nvCxnSpPr>
        <p:spPr>
          <a:xfrm flipV="1">
            <a:off x="2898382" y="1643842"/>
            <a:ext cx="721302" cy="189527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48" idx="4"/>
            <a:endCxn id="12" idx="1"/>
          </p:cNvCxnSpPr>
          <p:nvPr/>
        </p:nvCxnSpPr>
        <p:spPr>
          <a:xfrm>
            <a:off x="2898382" y="3539118"/>
            <a:ext cx="721302" cy="167504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553710"/>
            <a:ext cx="772994" cy="6725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BBE289-F4CA-4E5F-9EF4-5E198EDC7B9D}"/>
              </a:ext>
            </a:extLst>
          </p:cNvPr>
          <p:cNvGrpSpPr/>
          <p:nvPr/>
        </p:nvGrpSpPr>
        <p:grpSpPr>
          <a:xfrm>
            <a:off x="7208300" y="3959350"/>
            <a:ext cx="3862558" cy="1188720"/>
            <a:chOff x="6669259" y="4502034"/>
            <a:chExt cx="3862558" cy="118872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AEF990-3828-4A36-A573-126E4516B0D8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E7E200-D295-4200-A7B1-327EDE29766B}"/>
                </a:ext>
              </a:extLst>
            </p:cNvPr>
            <p:cNvCxnSpPr>
              <a:cxnSpLocks/>
              <a:stCxn id="33" idx="3"/>
              <a:endCxn id="55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F184224-DF43-4509-BDB6-28E09D3CF9BF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79" idx="1"/>
          </p:cNvCxnSpPr>
          <p:nvPr/>
        </p:nvCxnSpPr>
        <p:spPr>
          <a:xfrm>
            <a:off x="6435306" y="5226242"/>
            <a:ext cx="772994" cy="663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AF73F78-0FDC-4A20-B489-77FD7126E6B6}"/>
              </a:ext>
            </a:extLst>
          </p:cNvPr>
          <p:cNvGrpSpPr/>
          <p:nvPr/>
        </p:nvGrpSpPr>
        <p:grpSpPr>
          <a:xfrm>
            <a:off x="7208300" y="5295622"/>
            <a:ext cx="3862558" cy="1188720"/>
            <a:chOff x="6669259" y="4502034"/>
            <a:chExt cx="3862558" cy="1188720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A81ADF67-433F-4B8B-88C1-DA5570686962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9CEC59DD-B11B-4CBE-A688-6115F096F73A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9657496-5303-4F5B-83B7-9ED2DD62D99B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6FA9748-18AB-4172-BDC3-EE110BFB295C}"/>
                </a:ext>
              </a:extLst>
            </p:cNvPr>
            <p:cNvCxnSpPr>
              <a:cxnSpLocks/>
              <a:stCxn id="181" idx="3"/>
              <a:endCxn id="183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5F3610B-363A-4DBA-B912-9B2BF290E817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2220543" y="3198160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B6037B6A-8D60-C7DF-BCA4-CE686A0FA767}"/>
              </a:ext>
            </a:extLst>
          </p:cNvPr>
          <p:cNvCxnSpPr>
            <a:cxnSpLocks/>
            <a:stCxn id="10" idx="3"/>
            <a:endCxn id="48" idx="2"/>
          </p:cNvCxnSpPr>
          <p:nvPr/>
        </p:nvCxnSpPr>
        <p:spPr>
          <a:xfrm>
            <a:off x="1975450" y="3536275"/>
            <a:ext cx="245093" cy="28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2877" y="2447823"/>
            <a:ext cx="8650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2877" y="2447823"/>
            <a:ext cx="1129846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CAD8C807-F852-474E-9DCD-6C18ABBDE35E}"/>
              </a:ext>
            </a:extLst>
          </p:cNvPr>
          <p:cNvSpPr/>
          <p:nvPr/>
        </p:nvSpPr>
        <p:spPr>
          <a:xfrm rot="5400000">
            <a:off x="3882133" y="3227408"/>
            <a:ext cx="398326" cy="495579"/>
          </a:xfrm>
          <a:prstGeom prst="verticalScroll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JWT</a:t>
            </a:r>
            <a:endParaRPr lang="en-NZ" sz="8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AuthN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61103" cy="304824"/>
            <a:chOff x="8868697" y="1695584"/>
            <a:chExt cx="1061103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61103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8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1998497" y="885659"/>
            <a:ext cx="4992894" cy="6133477"/>
          </a:xfrm>
          <a:custGeom>
            <a:avLst/>
            <a:gdLst>
              <a:gd name="connsiteX0" fmla="*/ 0 w 4992894"/>
              <a:gd name="connsiteY0" fmla="*/ 3066739 h 6133477"/>
              <a:gd name="connsiteX1" fmla="*/ 2496447 w 4992894"/>
              <a:gd name="connsiteY1" fmla="*/ 0 h 6133477"/>
              <a:gd name="connsiteX2" fmla="*/ 4992894 w 4992894"/>
              <a:gd name="connsiteY2" fmla="*/ 3066739 h 6133477"/>
              <a:gd name="connsiteX3" fmla="*/ 2496447 w 4992894"/>
              <a:gd name="connsiteY3" fmla="*/ 6133478 h 6133477"/>
              <a:gd name="connsiteX4" fmla="*/ 0 w 4992894"/>
              <a:gd name="connsiteY4" fmla="*/ 3066739 h 613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33477" extrusionOk="0">
                <a:moveTo>
                  <a:pt x="0" y="3066739"/>
                </a:moveTo>
                <a:cubicBezTo>
                  <a:pt x="-24968" y="1471136"/>
                  <a:pt x="1278672" y="259492"/>
                  <a:pt x="2496447" y="0"/>
                </a:cubicBezTo>
                <a:cubicBezTo>
                  <a:pt x="3969936" y="118459"/>
                  <a:pt x="4672068" y="1543014"/>
                  <a:pt x="4992894" y="3066739"/>
                </a:cubicBezTo>
                <a:cubicBezTo>
                  <a:pt x="5039383" y="4820417"/>
                  <a:pt x="3884247" y="6057060"/>
                  <a:pt x="2496447" y="6133478"/>
                </a:cubicBezTo>
                <a:cubicBezTo>
                  <a:pt x="1392999" y="6307006"/>
                  <a:pt x="159560" y="5081392"/>
                  <a:pt x="0" y="3066739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Ins="3600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</a:t>
            </a:r>
            <a:r>
              <a:rPr lang="en-NZ" sz="2800">
                <a:solidFill>
                  <a:schemeClr val="tx1"/>
                </a:solidFill>
              </a:rPr>
              <a:t>Domain is </a:t>
            </a:r>
            <a:r>
              <a:rPr lang="en-NZ" sz="2800" dirty="0">
                <a:solidFill>
                  <a:schemeClr val="tx1"/>
                </a:solidFill>
              </a:rPr>
              <a:t>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121600" y="3165964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553886" y="3394758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Profile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1853159" y="2289814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26769" y="2521922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Identity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tx1"/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3464883" y="1733644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900250" y="2092430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Member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4236642" y="4317957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687784" y="3691646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Emails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Audits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3D40F9-1456-FE32-4875-4C8B99856BB1}"/>
              </a:ext>
            </a:extLst>
          </p:cNvPr>
          <p:cNvGrpSpPr/>
          <p:nvPr/>
        </p:nvGrpSpPr>
        <p:grpSpPr>
          <a:xfrm>
            <a:off x="1705070" y="3887609"/>
            <a:ext cx="1603169" cy="1302328"/>
            <a:chOff x="5751614" y="4866903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5751614" y="48669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AuthN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6015335" y="533993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LoginHistory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6015335" y="5576455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Passwords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Initially, every subdomain is its own bounded context.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Bounded Contexts will emerge as the subdomains evolve.</a:t>
            </a:r>
          </a:p>
          <a:p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068052" y="817315"/>
            <a:ext cx="4918181" cy="156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4489990" y="817315"/>
            <a:ext cx="5496243" cy="253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8951676" y="817315"/>
            <a:ext cx="1034557" cy="192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ValueObjects</a:t>
            </a:r>
            <a:endParaRPr lang="en-NZ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>
            <a:off x="1366101" y="1283390"/>
            <a:ext cx="782455" cy="180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stCxn id="36" idx="2"/>
            <a:endCxn id="8" idx="1"/>
          </p:cNvCxnSpPr>
          <p:nvPr/>
        </p:nvCxnSpPr>
        <p:spPr>
          <a:xfrm>
            <a:off x="1366101" y="1283390"/>
            <a:ext cx="2530251" cy="953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150091" y="2737967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Unavailabilities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TimeSlots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4829938" y="2929349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2767506" y="5017136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150091" y="4108984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7544878" y="2092430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287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  <a:p>
            <a:r>
              <a:rPr lang="en-NZ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Read</a:t>
            </a:r>
          </a:p>
          <a:p>
            <a:r>
              <a:rPr lang="en-NZ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State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Other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662F3A-582C-DCD0-3796-8A1F6EAACFFA}"/>
              </a:ext>
            </a:extLst>
          </p:cNvPr>
          <p:cNvGrpSpPr/>
          <p:nvPr/>
        </p:nvGrpSpPr>
        <p:grpSpPr>
          <a:xfrm>
            <a:off x="6572813" y="717906"/>
            <a:ext cx="1674895" cy="5503713"/>
            <a:chOff x="8274858" y="711450"/>
            <a:chExt cx="1674895" cy="55037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A2A2D4-9215-B2DD-A115-526771C7DEA8}"/>
                </a:ext>
              </a:extLst>
            </p:cNvPr>
            <p:cNvSpPr/>
            <p:nvPr/>
          </p:nvSpPr>
          <p:spPr>
            <a:xfrm>
              <a:off x="8274862" y="711450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Relational DB</a:t>
              </a:r>
            </a:p>
            <a:p>
              <a:pPr algn="ctr"/>
              <a:r>
                <a:rPr lang="en-NZ" sz="1400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5E1B3F-73FC-EBA6-F26A-6DF3F954EED6}"/>
                </a:ext>
              </a:extLst>
            </p:cNvPr>
            <p:cNvSpPr/>
            <p:nvPr/>
          </p:nvSpPr>
          <p:spPr>
            <a:xfrm>
              <a:off x="8274862" y="132633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NoSQL Document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AFA9A0-C2D2-0F55-44FF-44D41488BFE1}"/>
                </a:ext>
              </a:extLst>
            </p:cNvPr>
            <p:cNvSpPr/>
            <p:nvPr/>
          </p:nvSpPr>
          <p:spPr>
            <a:xfrm>
              <a:off x="8274861" y="19412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Event Stream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D84871-CA80-9332-E2B6-A4B62ED953C1}"/>
                </a:ext>
              </a:extLst>
            </p:cNvPr>
            <p:cNvSpPr/>
            <p:nvPr/>
          </p:nvSpPr>
          <p:spPr>
            <a:xfrm>
              <a:off x="8274860" y="2560238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Message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661DCC-19F9-5173-9339-4ABE77C2BBF5}"/>
                </a:ext>
              </a:extLst>
            </p:cNvPr>
            <p:cNvSpPr/>
            <p:nvPr/>
          </p:nvSpPr>
          <p:spPr>
            <a:xfrm>
              <a:off x="8274859" y="317926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Blob Container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98C418-C9D0-329A-1509-4301428367E0}"/>
                </a:ext>
              </a:extLst>
            </p:cNvPr>
            <p:cNvSpPr/>
            <p:nvPr/>
          </p:nvSpPr>
          <p:spPr>
            <a:xfrm>
              <a:off x="8274859" y="3798286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Data Lake Container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3E0C3-63EE-AD02-C042-B5628011C632}"/>
                </a:ext>
              </a:extLst>
            </p:cNvPr>
            <p:cNvSpPr/>
            <p:nvPr/>
          </p:nvSpPr>
          <p:spPr>
            <a:xfrm>
              <a:off x="8274858" y="44354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Cache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7D607E3-861B-5B09-07E8-AF26711ED3BE}"/>
                </a:ext>
              </a:extLst>
            </p:cNvPr>
            <p:cNvSpPr/>
            <p:nvPr/>
          </p:nvSpPr>
          <p:spPr>
            <a:xfrm>
              <a:off x="8274858" y="5074049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File 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7A99A-B9F4-8E5B-33C0-CDCA6B931977}"/>
                </a:ext>
              </a:extLst>
            </p:cNvPr>
            <p:cNvSpPr/>
            <p:nvPr/>
          </p:nvSpPr>
          <p:spPr>
            <a:xfrm>
              <a:off x="8274858" y="570967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In-Memory</a:t>
              </a:r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436818" y="1017217"/>
            <a:ext cx="118256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744259" y="1324658"/>
            <a:ext cx="567683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556393" y="3365453"/>
            <a:ext cx="943411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246881" y="3055941"/>
            <a:ext cx="1562435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745374" y="4432622"/>
            <a:ext cx="565445" cy="1089431"/>
          </a:xfrm>
          <a:prstGeom prst="curvedConnector4">
            <a:avLst>
              <a:gd name="adj1" fmla="val -40428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91502" y="4751939"/>
            <a:ext cx="73190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73690" y="5069751"/>
            <a:ext cx="708815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898892" y="1555143"/>
            <a:ext cx="2258417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06333" y="1862584"/>
            <a:ext cx="164353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513773" y="2170026"/>
            <a:ext cx="1028653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865905" y="3674965"/>
            <a:ext cx="324387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5400000" flipH="1" flipV="1">
            <a:off x="7862430" y="80639"/>
            <a:ext cx="18510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046631" y="-1433062"/>
            <a:ext cx="514601" cy="3787337"/>
          </a:xfrm>
          <a:prstGeom prst="curvedConnector3">
            <a:avLst>
              <a:gd name="adj1" fmla="val 119278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5400000" flipH="1" flipV="1">
            <a:off x="7914210" y="747301"/>
            <a:ext cx="8154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410216" y="947715"/>
            <a:ext cx="22019" cy="2021928"/>
          </a:xfrm>
          <a:prstGeom prst="curvedConnector4">
            <a:avLst>
              <a:gd name="adj1" fmla="val -103819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90" y="203305"/>
            <a:ext cx="3535363" cy="6049377"/>
            <a:chOff x="8499690" y="65289"/>
            <a:chExt cx="3535363" cy="60493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8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1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98" y="2220615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91" y="2939057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90" y="365749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375941"/>
              <a:ext cx="1674891" cy="6589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89"/>
              <a:ext cx="1674891" cy="658999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1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54" y="2219686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5" y="2939057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4" y="3657499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2173"/>
              <a:ext cx="1674891" cy="658999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Event Store DB</a:t>
              </a:r>
            </a:p>
          </p:txBody>
        </p:sp>
      </p:grp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94260" y="2082694"/>
            <a:ext cx="121437" cy="1089437"/>
          </a:xfrm>
          <a:prstGeom prst="curvedConnector4">
            <a:avLst>
              <a:gd name="adj1" fmla="val -188246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5400000" flipH="1" flipV="1">
            <a:off x="9199434" y="568529"/>
            <a:ext cx="208992" cy="3787339"/>
          </a:xfrm>
          <a:prstGeom prst="curvedConnector3">
            <a:avLst>
              <a:gd name="adj1" fmla="val 20938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5400000" flipH="1" flipV="1">
            <a:off x="9249603" y="1237731"/>
            <a:ext cx="108645" cy="3787331"/>
          </a:xfrm>
          <a:prstGeom prst="curvedConnector3">
            <a:avLst>
              <a:gd name="adj1" fmla="val 310410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5400000" flipH="1" flipV="1">
            <a:off x="9299312" y="1906464"/>
            <a:ext cx="9227" cy="3787330"/>
          </a:xfrm>
          <a:prstGeom prst="curvedConnector3">
            <a:avLst>
              <a:gd name="adj1" fmla="val 257751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44547" y="2751430"/>
            <a:ext cx="220855" cy="1089431"/>
          </a:xfrm>
          <a:prstGeom prst="curvedConnector4">
            <a:avLst>
              <a:gd name="adj1" fmla="val -10350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794838" y="3420163"/>
            <a:ext cx="320273" cy="1089430"/>
          </a:xfrm>
          <a:prstGeom prst="curvedConnector4">
            <a:avLst>
              <a:gd name="adj1" fmla="val -7137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20430" y="3631698"/>
            <a:ext cx="401587" cy="2021931"/>
          </a:xfrm>
          <a:prstGeom prst="curvedConnector4">
            <a:avLst>
              <a:gd name="adj1" fmla="val -5692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26686" y="4264078"/>
            <a:ext cx="389076" cy="2021931"/>
          </a:xfrm>
          <a:prstGeom prst="curvedConnector4">
            <a:avLst>
              <a:gd name="adj1" fmla="val -58755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271538" y="4854850"/>
            <a:ext cx="299371" cy="2021931"/>
          </a:xfrm>
          <a:prstGeom prst="curvedConnector4">
            <a:avLst>
              <a:gd name="adj1" fmla="val -76360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098415" y="-766404"/>
            <a:ext cx="411041" cy="3787345"/>
          </a:xfrm>
          <a:prstGeom prst="curvedConnector3">
            <a:avLst>
              <a:gd name="adj1" fmla="val 15561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209435" y="179762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1153</Words>
  <Application>Microsoft Office PowerPoint</Application>
  <PresentationFormat>Widescreen</PresentationFormat>
  <Paragraphs>502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102</cp:revision>
  <dcterms:created xsi:type="dcterms:W3CDTF">2023-09-25T21:30:49Z</dcterms:created>
  <dcterms:modified xsi:type="dcterms:W3CDTF">2023-12-10T20:34:01Z</dcterms:modified>
</cp:coreProperties>
</file>