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4"/>
  </p:handoutMasterIdLst>
  <p:sldIdLst>
    <p:sldId id="284" r:id="rId2"/>
    <p:sldId id="285" r:id="rId3"/>
    <p:sldId id="273" r:id="rId4"/>
    <p:sldId id="286" r:id="rId5"/>
    <p:sldId id="287" r:id="rId6"/>
    <p:sldId id="288" r:id="rId7"/>
    <p:sldId id="268" r:id="rId8"/>
    <p:sldId id="269" r:id="rId9"/>
    <p:sldId id="270" r:id="rId10"/>
    <p:sldId id="289" r:id="rId11"/>
    <p:sldId id="290" r:id="rId12"/>
    <p:sldId id="260" r:id="rId13"/>
    <p:sldId id="291" r:id="rId14"/>
    <p:sldId id="292" r:id="rId15"/>
    <p:sldId id="293" r:id="rId16"/>
    <p:sldId id="296" r:id="rId17"/>
    <p:sldId id="297" r:id="rId18"/>
    <p:sldId id="298" r:id="rId19"/>
    <p:sldId id="299" r:id="rId20"/>
    <p:sldId id="300" r:id="rId21"/>
    <p:sldId id="301" r:id="rId22"/>
    <p:sldId id="30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B552"/>
    <a:srgbClr val="1B82C5"/>
    <a:srgbClr val="FA7E14"/>
    <a:srgbClr val="FF9900"/>
    <a:srgbClr val="336791"/>
    <a:srgbClr val="FEB617"/>
    <a:srgbClr val="E25444"/>
    <a:srgbClr val="2E73B8"/>
    <a:srgbClr val="FA4887"/>
    <a:srgbClr val="B912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404" autoAdjust="0"/>
  </p:normalViewPr>
  <p:slideViewPr>
    <p:cSldViewPr snapToGrid="0">
      <p:cViewPr varScale="1">
        <p:scale>
          <a:sx n="101" d="100"/>
          <a:sy n="101" d="100"/>
        </p:scale>
        <p:origin x="99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621814-E1BA-4DC3-86FD-BA8FB6872004}" type="doc">
      <dgm:prSet loTypeId="urn:microsoft.com/office/officeart/2005/8/layout/cycle3" loCatId="cycle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NZ"/>
        </a:p>
      </dgm:t>
    </dgm:pt>
    <dgm:pt modelId="{D4C74A64-12AD-4347-A859-99034A791764}">
      <dgm:prSet phldrT="[Text]"/>
      <dgm:spPr/>
      <dgm:t>
        <a:bodyPr/>
        <a:lstStyle/>
        <a:p>
          <a:r>
            <a:rPr lang="en-US" dirty="0"/>
            <a:t>load aggregate state (into mem)</a:t>
          </a:r>
          <a:endParaRPr lang="en-NZ" dirty="0"/>
        </a:p>
      </dgm:t>
    </dgm:pt>
    <dgm:pt modelId="{1BC80CE4-EFBF-4ADA-8434-8962ABB19C32}" type="parTrans" cxnId="{A66533A8-4725-4A61-BDF2-93825D8F843A}">
      <dgm:prSet/>
      <dgm:spPr/>
      <dgm:t>
        <a:bodyPr/>
        <a:lstStyle/>
        <a:p>
          <a:endParaRPr lang="en-NZ"/>
        </a:p>
      </dgm:t>
    </dgm:pt>
    <dgm:pt modelId="{B2703544-CB7D-4C80-9B62-A5199770F662}" type="sibTrans" cxnId="{A66533A8-4725-4A61-BDF2-93825D8F843A}">
      <dgm:prSet/>
      <dgm:spPr/>
      <dgm:t>
        <a:bodyPr/>
        <a:lstStyle/>
        <a:p>
          <a:endParaRPr lang="en-NZ"/>
        </a:p>
      </dgm:t>
    </dgm:pt>
    <dgm:pt modelId="{0BFC33A6-33A5-4DCC-B627-3224C6907E61}">
      <dgm:prSet/>
      <dgm:spPr/>
      <dgm:t>
        <a:bodyPr/>
        <a:lstStyle/>
        <a:p>
          <a:r>
            <a:rPr lang="en-US" dirty="0"/>
            <a:t>invoke use case (method call)</a:t>
          </a:r>
        </a:p>
      </dgm:t>
    </dgm:pt>
    <dgm:pt modelId="{EEB0230E-FF36-442B-B4FF-3B8735C64E0C}" type="parTrans" cxnId="{495CFF6A-624D-4280-849A-CA4E5F49C0D6}">
      <dgm:prSet/>
      <dgm:spPr/>
      <dgm:t>
        <a:bodyPr/>
        <a:lstStyle/>
        <a:p>
          <a:endParaRPr lang="en-NZ"/>
        </a:p>
      </dgm:t>
    </dgm:pt>
    <dgm:pt modelId="{9D04D4D0-1BA9-4D2E-BD77-09D096FAF009}" type="sibTrans" cxnId="{495CFF6A-624D-4280-849A-CA4E5F49C0D6}">
      <dgm:prSet/>
      <dgm:spPr/>
      <dgm:t>
        <a:bodyPr/>
        <a:lstStyle/>
        <a:p>
          <a:endParaRPr lang="en-NZ"/>
        </a:p>
      </dgm:t>
    </dgm:pt>
    <dgm:pt modelId="{7A268730-CF6E-4C88-A3E7-BB1478025CAF}">
      <dgm:prSet/>
      <dgm:spPr/>
      <dgm:t>
        <a:bodyPr/>
        <a:lstStyle/>
        <a:p>
          <a:r>
            <a:rPr lang="en-US" dirty="0"/>
            <a:t>validate</a:t>
          </a:r>
        </a:p>
        <a:p>
          <a:r>
            <a:rPr lang="en-US" dirty="0"/>
            <a:t>(method parameters)</a:t>
          </a:r>
        </a:p>
      </dgm:t>
    </dgm:pt>
    <dgm:pt modelId="{1ECC345A-1BDA-4F8F-BE24-6074E9FCE341}" type="parTrans" cxnId="{88BF93E7-E41A-4787-9444-4762AA154D76}">
      <dgm:prSet/>
      <dgm:spPr/>
      <dgm:t>
        <a:bodyPr/>
        <a:lstStyle/>
        <a:p>
          <a:endParaRPr lang="en-NZ"/>
        </a:p>
      </dgm:t>
    </dgm:pt>
    <dgm:pt modelId="{C13533B1-B983-49B8-A706-1CD64E994E19}" type="sibTrans" cxnId="{88BF93E7-E41A-4787-9444-4762AA154D76}">
      <dgm:prSet/>
      <dgm:spPr/>
      <dgm:t>
        <a:bodyPr/>
        <a:lstStyle/>
        <a:p>
          <a:endParaRPr lang="en-NZ"/>
        </a:p>
      </dgm:t>
    </dgm:pt>
    <dgm:pt modelId="{A41822C7-5438-4193-B013-FA71241612BD}">
      <dgm:prSet/>
      <dgm:spPr/>
      <dgm:t>
        <a:bodyPr/>
        <a:lstStyle/>
        <a:p>
          <a:r>
            <a:rPr lang="en-US" dirty="0"/>
            <a:t>raise event (</a:t>
          </a:r>
          <a:r>
            <a:rPr lang="en-US" dirty="0" err="1"/>
            <a:t>RaiseChangeEvent</a:t>
          </a:r>
          <a:r>
            <a:rPr lang="en-US" dirty="0"/>
            <a:t>)</a:t>
          </a:r>
        </a:p>
      </dgm:t>
    </dgm:pt>
    <dgm:pt modelId="{5B001A47-6610-46F7-B16A-999142F26427}" type="parTrans" cxnId="{722B131B-9166-4837-9591-983778A9463B}">
      <dgm:prSet/>
      <dgm:spPr/>
      <dgm:t>
        <a:bodyPr/>
        <a:lstStyle/>
        <a:p>
          <a:endParaRPr lang="en-NZ"/>
        </a:p>
      </dgm:t>
    </dgm:pt>
    <dgm:pt modelId="{D95AD364-B7A3-42F8-AB92-FC7D4D69E291}" type="sibTrans" cxnId="{722B131B-9166-4837-9591-983778A9463B}">
      <dgm:prSet/>
      <dgm:spPr/>
      <dgm:t>
        <a:bodyPr/>
        <a:lstStyle/>
        <a:p>
          <a:endParaRPr lang="en-NZ"/>
        </a:p>
      </dgm:t>
    </dgm:pt>
    <dgm:pt modelId="{6EA532B6-0506-4167-9612-5091DC8DBFD6}">
      <dgm:prSet/>
      <dgm:spPr/>
      <dgm:t>
        <a:bodyPr/>
        <a:lstStyle/>
        <a:p>
          <a:r>
            <a:rPr lang="en-US" dirty="0"/>
            <a:t>saves event as a change</a:t>
          </a:r>
        </a:p>
      </dgm:t>
    </dgm:pt>
    <dgm:pt modelId="{AF57FB1A-06FF-4E77-9693-06392B50D955}" type="parTrans" cxnId="{F98ED47F-D6BD-4DFC-8257-F8DAACA96373}">
      <dgm:prSet/>
      <dgm:spPr/>
      <dgm:t>
        <a:bodyPr/>
        <a:lstStyle/>
        <a:p>
          <a:endParaRPr lang="en-NZ"/>
        </a:p>
      </dgm:t>
    </dgm:pt>
    <dgm:pt modelId="{ACAAB601-C4F5-410A-8A92-D473AC77815B}" type="sibTrans" cxnId="{F98ED47F-D6BD-4DFC-8257-F8DAACA96373}">
      <dgm:prSet/>
      <dgm:spPr/>
      <dgm:t>
        <a:bodyPr/>
        <a:lstStyle/>
        <a:p>
          <a:endParaRPr lang="en-NZ"/>
        </a:p>
      </dgm:t>
    </dgm:pt>
    <dgm:pt modelId="{712D70C1-568E-457D-82FA-978DBAD7E99C}">
      <dgm:prSet/>
      <dgm:spPr/>
      <dgm:t>
        <a:bodyPr/>
        <a:lstStyle/>
        <a:p>
          <a:r>
            <a:rPr lang="en-US" dirty="0"/>
            <a:t>consume event (</a:t>
          </a:r>
          <a:r>
            <a:rPr lang="en-US" dirty="0" err="1"/>
            <a:t>OnStateChanged</a:t>
          </a:r>
          <a:r>
            <a:rPr lang="en-US" dirty="0"/>
            <a:t>)</a:t>
          </a:r>
        </a:p>
      </dgm:t>
    </dgm:pt>
    <dgm:pt modelId="{B8E12CAE-41C3-443E-9147-8CB723848501}" type="parTrans" cxnId="{816E65FE-22E5-4CB4-AE5C-08B1A4AE5862}">
      <dgm:prSet/>
      <dgm:spPr/>
      <dgm:t>
        <a:bodyPr/>
        <a:lstStyle/>
        <a:p>
          <a:endParaRPr lang="en-NZ"/>
        </a:p>
      </dgm:t>
    </dgm:pt>
    <dgm:pt modelId="{19506C48-683F-4DC9-BFAD-CCC1B60BF4F1}" type="sibTrans" cxnId="{816E65FE-22E5-4CB4-AE5C-08B1A4AE5862}">
      <dgm:prSet/>
      <dgm:spPr/>
      <dgm:t>
        <a:bodyPr/>
        <a:lstStyle/>
        <a:p>
          <a:endParaRPr lang="en-NZ"/>
        </a:p>
      </dgm:t>
    </dgm:pt>
    <dgm:pt modelId="{C63F7586-7F4B-400D-AC29-3A0C851ADA18}">
      <dgm:prSet/>
      <dgm:spPr/>
      <dgm:t>
        <a:bodyPr/>
        <a:lstStyle/>
        <a:p>
          <a:r>
            <a:rPr lang="en-US" dirty="0"/>
            <a:t>set state</a:t>
          </a:r>
        </a:p>
        <a:p>
          <a:r>
            <a:rPr lang="en-US" dirty="0"/>
            <a:t>(property setters)</a:t>
          </a:r>
        </a:p>
      </dgm:t>
    </dgm:pt>
    <dgm:pt modelId="{D6C76355-35A8-4C30-A79A-713A58849ED0}" type="parTrans" cxnId="{A508DDED-56D3-4927-AC44-30B24854BB8D}">
      <dgm:prSet/>
      <dgm:spPr/>
      <dgm:t>
        <a:bodyPr/>
        <a:lstStyle/>
        <a:p>
          <a:endParaRPr lang="en-NZ"/>
        </a:p>
      </dgm:t>
    </dgm:pt>
    <dgm:pt modelId="{4120AF98-FA1F-45FD-B359-1A747447B5E5}" type="sibTrans" cxnId="{A508DDED-56D3-4927-AC44-30B24854BB8D}">
      <dgm:prSet/>
      <dgm:spPr/>
      <dgm:t>
        <a:bodyPr/>
        <a:lstStyle/>
        <a:p>
          <a:endParaRPr lang="en-NZ"/>
        </a:p>
      </dgm:t>
    </dgm:pt>
    <dgm:pt modelId="{92DFE6CD-8664-4829-840E-5AFE36C98D4F}">
      <dgm:prSet/>
      <dgm:spPr/>
      <dgm:t>
        <a:bodyPr/>
        <a:lstStyle/>
        <a:p>
          <a:r>
            <a:rPr lang="en-US" dirty="0"/>
            <a:t>validate invariants</a:t>
          </a:r>
        </a:p>
        <a:p>
          <a:r>
            <a:rPr lang="en-US" dirty="0"/>
            <a:t>(</a:t>
          </a:r>
          <a:r>
            <a:rPr lang="en-US" dirty="0" err="1"/>
            <a:t>EnsureInvariants</a:t>
          </a:r>
          <a:r>
            <a:rPr lang="en-US" dirty="0"/>
            <a:t>)</a:t>
          </a:r>
        </a:p>
      </dgm:t>
    </dgm:pt>
    <dgm:pt modelId="{2FD1B1FA-6630-4084-BAB7-08A4C95B4D19}" type="parTrans" cxnId="{927C1735-A1CD-4965-B1DC-3E3095145B50}">
      <dgm:prSet/>
      <dgm:spPr/>
      <dgm:t>
        <a:bodyPr/>
        <a:lstStyle/>
        <a:p>
          <a:endParaRPr lang="en-NZ"/>
        </a:p>
      </dgm:t>
    </dgm:pt>
    <dgm:pt modelId="{8719D0EB-A2C4-4304-9029-7F31D94C72F3}" type="sibTrans" cxnId="{927C1735-A1CD-4965-B1DC-3E3095145B50}">
      <dgm:prSet/>
      <dgm:spPr/>
      <dgm:t>
        <a:bodyPr/>
        <a:lstStyle/>
        <a:p>
          <a:endParaRPr lang="en-NZ"/>
        </a:p>
      </dgm:t>
    </dgm:pt>
    <dgm:pt modelId="{A2DB6BF4-7BBA-4252-AE69-3BD76CDCAFE1}" type="pres">
      <dgm:prSet presAssocID="{A8621814-E1BA-4DC3-86FD-BA8FB6872004}" presName="Name0" presStyleCnt="0">
        <dgm:presLayoutVars>
          <dgm:dir/>
          <dgm:resizeHandles val="exact"/>
        </dgm:presLayoutVars>
      </dgm:prSet>
      <dgm:spPr/>
    </dgm:pt>
    <dgm:pt modelId="{C14EBD50-C765-4F53-A313-14BFCF8D3BC7}" type="pres">
      <dgm:prSet presAssocID="{A8621814-E1BA-4DC3-86FD-BA8FB6872004}" presName="cycle" presStyleCnt="0"/>
      <dgm:spPr/>
    </dgm:pt>
    <dgm:pt modelId="{724BC137-58C1-4990-8E18-1F09929B922C}" type="pres">
      <dgm:prSet presAssocID="{D4C74A64-12AD-4347-A859-99034A791764}" presName="nodeFirstNode" presStyleLbl="node1" presStyleIdx="0" presStyleCnt="8">
        <dgm:presLayoutVars>
          <dgm:bulletEnabled val="1"/>
        </dgm:presLayoutVars>
      </dgm:prSet>
      <dgm:spPr/>
    </dgm:pt>
    <dgm:pt modelId="{C340FE4C-986E-4413-9F62-66592C7E1814}" type="pres">
      <dgm:prSet presAssocID="{B2703544-CB7D-4C80-9B62-A5199770F662}" presName="sibTransFirstNode" presStyleLbl="bgShp" presStyleIdx="0" presStyleCnt="1"/>
      <dgm:spPr/>
    </dgm:pt>
    <dgm:pt modelId="{C13AB510-CD57-4842-8D8C-3A8927BCFD17}" type="pres">
      <dgm:prSet presAssocID="{0BFC33A6-33A5-4DCC-B627-3224C6907E61}" presName="nodeFollowingNodes" presStyleLbl="node1" presStyleIdx="1" presStyleCnt="8">
        <dgm:presLayoutVars>
          <dgm:bulletEnabled val="1"/>
        </dgm:presLayoutVars>
      </dgm:prSet>
      <dgm:spPr/>
    </dgm:pt>
    <dgm:pt modelId="{0D21D4AB-5749-4079-BAB1-3FEC0A8FF4A5}" type="pres">
      <dgm:prSet presAssocID="{7A268730-CF6E-4C88-A3E7-BB1478025CAF}" presName="nodeFollowingNodes" presStyleLbl="node1" presStyleIdx="2" presStyleCnt="8">
        <dgm:presLayoutVars>
          <dgm:bulletEnabled val="1"/>
        </dgm:presLayoutVars>
      </dgm:prSet>
      <dgm:spPr/>
    </dgm:pt>
    <dgm:pt modelId="{7941B259-1B61-4ACF-90E9-9D53839BD113}" type="pres">
      <dgm:prSet presAssocID="{A41822C7-5438-4193-B013-FA71241612BD}" presName="nodeFollowingNodes" presStyleLbl="node1" presStyleIdx="3" presStyleCnt="8">
        <dgm:presLayoutVars>
          <dgm:bulletEnabled val="1"/>
        </dgm:presLayoutVars>
      </dgm:prSet>
      <dgm:spPr/>
    </dgm:pt>
    <dgm:pt modelId="{A15F9EE8-4659-47E0-A52E-0B93961498DF}" type="pres">
      <dgm:prSet presAssocID="{6EA532B6-0506-4167-9612-5091DC8DBFD6}" presName="nodeFollowingNodes" presStyleLbl="node1" presStyleIdx="4" presStyleCnt="8">
        <dgm:presLayoutVars>
          <dgm:bulletEnabled val="1"/>
        </dgm:presLayoutVars>
      </dgm:prSet>
      <dgm:spPr/>
    </dgm:pt>
    <dgm:pt modelId="{1B21BF4E-05DF-494A-A34C-98E43888D3E8}" type="pres">
      <dgm:prSet presAssocID="{712D70C1-568E-457D-82FA-978DBAD7E99C}" presName="nodeFollowingNodes" presStyleLbl="node1" presStyleIdx="5" presStyleCnt="8">
        <dgm:presLayoutVars>
          <dgm:bulletEnabled val="1"/>
        </dgm:presLayoutVars>
      </dgm:prSet>
      <dgm:spPr/>
    </dgm:pt>
    <dgm:pt modelId="{B99F653D-2E0F-47E1-A723-BB6EA8E8C3E3}" type="pres">
      <dgm:prSet presAssocID="{C63F7586-7F4B-400D-AC29-3A0C851ADA18}" presName="nodeFollowingNodes" presStyleLbl="node1" presStyleIdx="6" presStyleCnt="8">
        <dgm:presLayoutVars>
          <dgm:bulletEnabled val="1"/>
        </dgm:presLayoutVars>
      </dgm:prSet>
      <dgm:spPr/>
    </dgm:pt>
    <dgm:pt modelId="{1C465DA8-29B9-4559-B0B1-2149FD139FF5}" type="pres">
      <dgm:prSet presAssocID="{92DFE6CD-8664-4829-840E-5AFE36C98D4F}" presName="nodeFollowingNodes" presStyleLbl="node1" presStyleIdx="7" presStyleCnt="8">
        <dgm:presLayoutVars>
          <dgm:bulletEnabled val="1"/>
        </dgm:presLayoutVars>
      </dgm:prSet>
      <dgm:spPr/>
    </dgm:pt>
  </dgm:ptLst>
  <dgm:cxnLst>
    <dgm:cxn modelId="{87BA5813-2205-4FF4-AD26-51440A6C2DFB}" type="presOf" srcId="{6EA532B6-0506-4167-9612-5091DC8DBFD6}" destId="{A15F9EE8-4659-47E0-A52E-0B93961498DF}" srcOrd="0" destOrd="0" presId="urn:microsoft.com/office/officeart/2005/8/layout/cycle3"/>
    <dgm:cxn modelId="{722B131B-9166-4837-9591-983778A9463B}" srcId="{A8621814-E1BA-4DC3-86FD-BA8FB6872004}" destId="{A41822C7-5438-4193-B013-FA71241612BD}" srcOrd="3" destOrd="0" parTransId="{5B001A47-6610-46F7-B16A-999142F26427}" sibTransId="{D95AD364-B7A3-42F8-AB92-FC7D4D69E291}"/>
    <dgm:cxn modelId="{927C1735-A1CD-4965-B1DC-3E3095145B50}" srcId="{A8621814-E1BA-4DC3-86FD-BA8FB6872004}" destId="{92DFE6CD-8664-4829-840E-5AFE36C98D4F}" srcOrd="7" destOrd="0" parTransId="{2FD1B1FA-6630-4084-BAB7-08A4C95B4D19}" sibTransId="{8719D0EB-A2C4-4304-9029-7F31D94C72F3}"/>
    <dgm:cxn modelId="{99B7A564-CEC5-4CB0-8394-381C21D48EFA}" type="presOf" srcId="{A8621814-E1BA-4DC3-86FD-BA8FB6872004}" destId="{A2DB6BF4-7BBA-4252-AE69-3BD76CDCAFE1}" srcOrd="0" destOrd="0" presId="urn:microsoft.com/office/officeart/2005/8/layout/cycle3"/>
    <dgm:cxn modelId="{495CFF6A-624D-4280-849A-CA4E5F49C0D6}" srcId="{A8621814-E1BA-4DC3-86FD-BA8FB6872004}" destId="{0BFC33A6-33A5-4DCC-B627-3224C6907E61}" srcOrd="1" destOrd="0" parTransId="{EEB0230E-FF36-442B-B4FF-3B8735C64E0C}" sibTransId="{9D04D4D0-1BA9-4D2E-BD77-09D096FAF009}"/>
    <dgm:cxn modelId="{BEC9AE4B-F45C-4A99-8877-EEDC6576E67F}" type="presOf" srcId="{B2703544-CB7D-4C80-9B62-A5199770F662}" destId="{C340FE4C-986E-4413-9F62-66592C7E1814}" srcOrd="0" destOrd="0" presId="urn:microsoft.com/office/officeart/2005/8/layout/cycle3"/>
    <dgm:cxn modelId="{7C306676-4161-4BBD-9C07-5FA9DD6CEDEE}" type="presOf" srcId="{A41822C7-5438-4193-B013-FA71241612BD}" destId="{7941B259-1B61-4ACF-90E9-9D53839BD113}" srcOrd="0" destOrd="0" presId="urn:microsoft.com/office/officeart/2005/8/layout/cycle3"/>
    <dgm:cxn modelId="{F0CE9776-DD43-4D25-822C-CF9A2FDB1C22}" type="presOf" srcId="{C63F7586-7F4B-400D-AC29-3A0C851ADA18}" destId="{B99F653D-2E0F-47E1-A723-BB6EA8E8C3E3}" srcOrd="0" destOrd="0" presId="urn:microsoft.com/office/officeart/2005/8/layout/cycle3"/>
    <dgm:cxn modelId="{C3AD9B7D-A9CF-463F-BAE6-6E92105B02AD}" type="presOf" srcId="{0BFC33A6-33A5-4DCC-B627-3224C6907E61}" destId="{C13AB510-CD57-4842-8D8C-3A8927BCFD17}" srcOrd="0" destOrd="0" presId="urn:microsoft.com/office/officeart/2005/8/layout/cycle3"/>
    <dgm:cxn modelId="{F98ED47F-D6BD-4DFC-8257-F8DAACA96373}" srcId="{A8621814-E1BA-4DC3-86FD-BA8FB6872004}" destId="{6EA532B6-0506-4167-9612-5091DC8DBFD6}" srcOrd="4" destOrd="0" parTransId="{AF57FB1A-06FF-4E77-9693-06392B50D955}" sibTransId="{ACAAB601-C4F5-410A-8A92-D473AC77815B}"/>
    <dgm:cxn modelId="{C9309086-9EA6-4A11-9FA2-277AADA05AEE}" type="presOf" srcId="{7A268730-CF6E-4C88-A3E7-BB1478025CAF}" destId="{0D21D4AB-5749-4079-BAB1-3FEC0A8FF4A5}" srcOrd="0" destOrd="0" presId="urn:microsoft.com/office/officeart/2005/8/layout/cycle3"/>
    <dgm:cxn modelId="{A66533A8-4725-4A61-BDF2-93825D8F843A}" srcId="{A8621814-E1BA-4DC3-86FD-BA8FB6872004}" destId="{D4C74A64-12AD-4347-A859-99034A791764}" srcOrd="0" destOrd="0" parTransId="{1BC80CE4-EFBF-4ADA-8434-8962ABB19C32}" sibTransId="{B2703544-CB7D-4C80-9B62-A5199770F662}"/>
    <dgm:cxn modelId="{D46648D6-5A95-4273-B274-781D20A4B71A}" type="presOf" srcId="{D4C74A64-12AD-4347-A859-99034A791764}" destId="{724BC137-58C1-4990-8E18-1F09929B922C}" srcOrd="0" destOrd="0" presId="urn:microsoft.com/office/officeart/2005/8/layout/cycle3"/>
    <dgm:cxn modelId="{88BF93E7-E41A-4787-9444-4762AA154D76}" srcId="{A8621814-E1BA-4DC3-86FD-BA8FB6872004}" destId="{7A268730-CF6E-4C88-A3E7-BB1478025CAF}" srcOrd="2" destOrd="0" parTransId="{1ECC345A-1BDA-4F8F-BE24-6074E9FCE341}" sibTransId="{C13533B1-B983-49B8-A706-1CD64E994E19}"/>
    <dgm:cxn modelId="{8C0A75ED-12A7-44B7-98F2-A0D68505E9DA}" type="presOf" srcId="{92DFE6CD-8664-4829-840E-5AFE36C98D4F}" destId="{1C465DA8-29B9-4559-B0B1-2149FD139FF5}" srcOrd="0" destOrd="0" presId="urn:microsoft.com/office/officeart/2005/8/layout/cycle3"/>
    <dgm:cxn modelId="{A508DDED-56D3-4927-AC44-30B24854BB8D}" srcId="{A8621814-E1BA-4DC3-86FD-BA8FB6872004}" destId="{C63F7586-7F4B-400D-AC29-3A0C851ADA18}" srcOrd="6" destOrd="0" parTransId="{D6C76355-35A8-4C30-A79A-713A58849ED0}" sibTransId="{4120AF98-FA1F-45FD-B359-1A747447B5E5}"/>
    <dgm:cxn modelId="{9B10C1FA-2C06-4194-8AE9-3F73E9FFF046}" type="presOf" srcId="{712D70C1-568E-457D-82FA-978DBAD7E99C}" destId="{1B21BF4E-05DF-494A-A34C-98E43888D3E8}" srcOrd="0" destOrd="0" presId="urn:microsoft.com/office/officeart/2005/8/layout/cycle3"/>
    <dgm:cxn modelId="{816E65FE-22E5-4CB4-AE5C-08B1A4AE5862}" srcId="{A8621814-E1BA-4DC3-86FD-BA8FB6872004}" destId="{712D70C1-568E-457D-82FA-978DBAD7E99C}" srcOrd="5" destOrd="0" parTransId="{B8E12CAE-41C3-443E-9147-8CB723848501}" sibTransId="{19506C48-683F-4DC9-BFAD-CCC1B60BF4F1}"/>
    <dgm:cxn modelId="{0BEE6263-5ECA-4F55-A49C-C076ACC440CF}" type="presParOf" srcId="{A2DB6BF4-7BBA-4252-AE69-3BD76CDCAFE1}" destId="{C14EBD50-C765-4F53-A313-14BFCF8D3BC7}" srcOrd="0" destOrd="0" presId="urn:microsoft.com/office/officeart/2005/8/layout/cycle3"/>
    <dgm:cxn modelId="{7BD2C783-ED7D-4D70-90E3-500C5208C186}" type="presParOf" srcId="{C14EBD50-C765-4F53-A313-14BFCF8D3BC7}" destId="{724BC137-58C1-4990-8E18-1F09929B922C}" srcOrd="0" destOrd="0" presId="urn:microsoft.com/office/officeart/2005/8/layout/cycle3"/>
    <dgm:cxn modelId="{6DC3A705-01E2-4FE3-BE90-54AD68FF3906}" type="presParOf" srcId="{C14EBD50-C765-4F53-A313-14BFCF8D3BC7}" destId="{C340FE4C-986E-4413-9F62-66592C7E1814}" srcOrd="1" destOrd="0" presId="urn:microsoft.com/office/officeart/2005/8/layout/cycle3"/>
    <dgm:cxn modelId="{B9F27349-BF40-4C18-9152-16135EBBC3E6}" type="presParOf" srcId="{C14EBD50-C765-4F53-A313-14BFCF8D3BC7}" destId="{C13AB510-CD57-4842-8D8C-3A8927BCFD17}" srcOrd="2" destOrd="0" presId="urn:microsoft.com/office/officeart/2005/8/layout/cycle3"/>
    <dgm:cxn modelId="{DE7D1E7B-EC4E-4825-9273-494705F8631A}" type="presParOf" srcId="{C14EBD50-C765-4F53-A313-14BFCF8D3BC7}" destId="{0D21D4AB-5749-4079-BAB1-3FEC0A8FF4A5}" srcOrd="3" destOrd="0" presId="urn:microsoft.com/office/officeart/2005/8/layout/cycle3"/>
    <dgm:cxn modelId="{343F3D9D-FD7D-425D-9ACB-E675EF7A6837}" type="presParOf" srcId="{C14EBD50-C765-4F53-A313-14BFCF8D3BC7}" destId="{7941B259-1B61-4ACF-90E9-9D53839BD113}" srcOrd="4" destOrd="0" presId="urn:microsoft.com/office/officeart/2005/8/layout/cycle3"/>
    <dgm:cxn modelId="{AFED2531-85A2-485F-9DBF-AB2C92214F1C}" type="presParOf" srcId="{C14EBD50-C765-4F53-A313-14BFCF8D3BC7}" destId="{A15F9EE8-4659-47E0-A52E-0B93961498DF}" srcOrd="5" destOrd="0" presId="urn:microsoft.com/office/officeart/2005/8/layout/cycle3"/>
    <dgm:cxn modelId="{0972E110-36DA-467C-8964-EC6D8B5FBBDF}" type="presParOf" srcId="{C14EBD50-C765-4F53-A313-14BFCF8D3BC7}" destId="{1B21BF4E-05DF-494A-A34C-98E43888D3E8}" srcOrd="6" destOrd="0" presId="urn:microsoft.com/office/officeart/2005/8/layout/cycle3"/>
    <dgm:cxn modelId="{C48811C2-7317-4278-92F6-E2B738D25262}" type="presParOf" srcId="{C14EBD50-C765-4F53-A313-14BFCF8D3BC7}" destId="{B99F653D-2E0F-47E1-A723-BB6EA8E8C3E3}" srcOrd="7" destOrd="0" presId="urn:microsoft.com/office/officeart/2005/8/layout/cycle3"/>
    <dgm:cxn modelId="{D61E78A7-832D-4A46-ADE8-4DB7CA0CBC86}" type="presParOf" srcId="{C14EBD50-C765-4F53-A313-14BFCF8D3BC7}" destId="{1C465DA8-29B9-4559-B0B1-2149FD139FF5}" srcOrd="8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621814-E1BA-4DC3-86FD-BA8FB6872004}" type="doc">
      <dgm:prSet loTypeId="urn:microsoft.com/office/officeart/2005/8/layout/cycle3" loCatId="cycle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NZ"/>
        </a:p>
      </dgm:t>
    </dgm:pt>
    <dgm:pt modelId="{D4C74A64-12AD-4347-A859-99034A791764}">
      <dgm:prSet phldrT="[Text]"/>
      <dgm:spPr/>
      <dgm:t>
        <a:bodyPr/>
        <a:lstStyle/>
        <a:p>
          <a:r>
            <a:rPr lang="en-US" dirty="0"/>
            <a:t>load aggregate state (into mem)</a:t>
          </a:r>
          <a:endParaRPr lang="en-NZ" dirty="0"/>
        </a:p>
      </dgm:t>
    </dgm:pt>
    <dgm:pt modelId="{1BC80CE4-EFBF-4ADA-8434-8962ABB19C32}" type="parTrans" cxnId="{A66533A8-4725-4A61-BDF2-93825D8F843A}">
      <dgm:prSet/>
      <dgm:spPr/>
      <dgm:t>
        <a:bodyPr/>
        <a:lstStyle/>
        <a:p>
          <a:endParaRPr lang="en-NZ"/>
        </a:p>
      </dgm:t>
    </dgm:pt>
    <dgm:pt modelId="{B2703544-CB7D-4C80-9B62-A5199770F662}" type="sibTrans" cxnId="{A66533A8-4725-4A61-BDF2-93825D8F843A}">
      <dgm:prSet/>
      <dgm:spPr/>
      <dgm:t>
        <a:bodyPr/>
        <a:lstStyle/>
        <a:p>
          <a:endParaRPr lang="en-NZ"/>
        </a:p>
      </dgm:t>
    </dgm:pt>
    <dgm:pt modelId="{0BFC33A6-33A5-4DCC-B627-3224C6907E61}">
      <dgm:prSet/>
      <dgm:spPr/>
      <dgm:t>
        <a:bodyPr/>
        <a:lstStyle/>
        <a:p>
          <a:r>
            <a:rPr lang="en-US" dirty="0"/>
            <a:t>Root: invoke use case (method call)</a:t>
          </a:r>
        </a:p>
      </dgm:t>
    </dgm:pt>
    <dgm:pt modelId="{EEB0230E-FF36-442B-B4FF-3B8735C64E0C}" type="parTrans" cxnId="{495CFF6A-624D-4280-849A-CA4E5F49C0D6}">
      <dgm:prSet/>
      <dgm:spPr/>
      <dgm:t>
        <a:bodyPr/>
        <a:lstStyle/>
        <a:p>
          <a:endParaRPr lang="en-NZ"/>
        </a:p>
      </dgm:t>
    </dgm:pt>
    <dgm:pt modelId="{9D04D4D0-1BA9-4D2E-BD77-09D096FAF009}" type="sibTrans" cxnId="{495CFF6A-624D-4280-849A-CA4E5F49C0D6}">
      <dgm:prSet/>
      <dgm:spPr/>
      <dgm:t>
        <a:bodyPr/>
        <a:lstStyle/>
        <a:p>
          <a:endParaRPr lang="en-NZ"/>
        </a:p>
      </dgm:t>
    </dgm:pt>
    <dgm:pt modelId="{7A268730-CF6E-4C88-A3E7-BB1478025CAF}">
      <dgm:prSet/>
      <dgm:spPr/>
      <dgm:t>
        <a:bodyPr/>
        <a:lstStyle/>
        <a:p>
          <a:r>
            <a:rPr lang="en-US" dirty="0"/>
            <a:t>Root: validate</a:t>
          </a:r>
        </a:p>
        <a:p>
          <a:r>
            <a:rPr lang="en-US" dirty="0"/>
            <a:t>(method params)</a:t>
          </a:r>
        </a:p>
      </dgm:t>
    </dgm:pt>
    <dgm:pt modelId="{1ECC345A-1BDA-4F8F-BE24-6074E9FCE341}" type="parTrans" cxnId="{88BF93E7-E41A-4787-9444-4762AA154D76}">
      <dgm:prSet/>
      <dgm:spPr/>
      <dgm:t>
        <a:bodyPr/>
        <a:lstStyle/>
        <a:p>
          <a:endParaRPr lang="en-NZ"/>
        </a:p>
      </dgm:t>
    </dgm:pt>
    <dgm:pt modelId="{C13533B1-B983-49B8-A706-1CD64E994E19}" type="sibTrans" cxnId="{88BF93E7-E41A-4787-9444-4762AA154D76}">
      <dgm:prSet/>
      <dgm:spPr/>
      <dgm:t>
        <a:bodyPr/>
        <a:lstStyle/>
        <a:p>
          <a:endParaRPr lang="en-NZ"/>
        </a:p>
      </dgm:t>
    </dgm:pt>
    <dgm:pt modelId="{A41822C7-5438-4193-B013-FA71241612BD}">
      <dgm:prSet/>
      <dgm:spPr/>
      <dgm:t>
        <a:bodyPr/>
        <a:lstStyle/>
        <a:p>
          <a:r>
            <a:rPr lang="en-US" dirty="0"/>
            <a:t>Root: invoke method on entity instance</a:t>
          </a:r>
        </a:p>
      </dgm:t>
    </dgm:pt>
    <dgm:pt modelId="{5B001A47-6610-46F7-B16A-999142F26427}" type="parTrans" cxnId="{722B131B-9166-4837-9591-983778A9463B}">
      <dgm:prSet/>
      <dgm:spPr/>
      <dgm:t>
        <a:bodyPr/>
        <a:lstStyle/>
        <a:p>
          <a:endParaRPr lang="en-NZ"/>
        </a:p>
      </dgm:t>
    </dgm:pt>
    <dgm:pt modelId="{D95AD364-B7A3-42F8-AB92-FC7D4D69E291}" type="sibTrans" cxnId="{722B131B-9166-4837-9591-983778A9463B}">
      <dgm:prSet/>
      <dgm:spPr/>
      <dgm:t>
        <a:bodyPr/>
        <a:lstStyle/>
        <a:p>
          <a:endParaRPr lang="en-NZ"/>
        </a:p>
      </dgm:t>
    </dgm:pt>
    <dgm:pt modelId="{BCE2E462-B1AB-4B02-8D4C-47AC725784E3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validate (method params)</a:t>
          </a:r>
        </a:p>
      </dgm:t>
    </dgm:pt>
    <dgm:pt modelId="{38B4DF1A-45E9-4B2D-BD3C-76AB421CEE2C}" type="parTrans" cxnId="{051A131B-8BD8-45A8-A9C6-95117C9D470A}">
      <dgm:prSet/>
      <dgm:spPr/>
      <dgm:t>
        <a:bodyPr/>
        <a:lstStyle/>
        <a:p>
          <a:endParaRPr lang="en-NZ"/>
        </a:p>
      </dgm:t>
    </dgm:pt>
    <dgm:pt modelId="{16CAEF1D-91E1-4FAC-BF42-D86321C062B5}" type="sibTrans" cxnId="{051A131B-8BD8-45A8-A9C6-95117C9D470A}">
      <dgm:prSet/>
      <dgm:spPr/>
      <dgm:t>
        <a:bodyPr/>
        <a:lstStyle/>
        <a:p>
          <a:endParaRPr lang="en-NZ"/>
        </a:p>
      </dgm:t>
    </dgm:pt>
    <dgm:pt modelId="{52D9CF04-3CA7-4C5C-80E4-7CE26FA181BB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raise event  (</a:t>
          </a:r>
          <a:r>
            <a:rPr lang="en-US" dirty="0" err="1">
              <a:solidFill>
                <a:schemeClr val="bg1"/>
              </a:solidFill>
            </a:rPr>
            <a:t>RaiseChangeEvent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4D356BC8-B3B3-47E1-BFAD-6344802F645F}" type="parTrans" cxnId="{BB360F69-9BB7-4266-B0EC-8D4CD777DFFE}">
      <dgm:prSet/>
      <dgm:spPr/>
      <dgm:t>
        <a:bodyPr/>
        <a:lstStyle/>
        <a:p>
          <a:endParaRPr lang="en-NZ"/>
        </a:p>
      </dgm:t>
    </dgm:pt>
    <dgm:pt modelId="{03CA33DD-0916-4C19-9D61-4DA22BAFEF2F}" type="sibTrans" cxnId="{BB360F69-9BB7-4266-B0EC-8D4CD777DFFE}">
      <dgm:prSet/>
      <dgm:spPr/>
      <dgm:t>
        <a:bodyPr/>
        <a:lstStyle/>
        <a:p>
          <a:endParaRPr lang="en-NZ"/>
        </a:p>
      </dgm:t>
    </dgm:pt>
    <dgm:pt modelId="{E908D0D1-6FE6-465C-84FA-9762D1A8E148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consume event (</a:t>
          </a:r>
          <a:r>
            <a:rPr lang="en-US" dirty="0" err="1">
              <a:solidFill>
                <a:schemeClr val="bg1"/>
              </a:solidFill>
            </a:rPr>
            <a:t>OnStateChanged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0D9F797B-E674-4327-92A0-C92CEEAE1F17}" type="parTrans" cxnId="{622F4679-FD20-43DC-9FE0-EABA3A43ABFF}">
      <dgm:prSet/>
      <dgm:spPr/>
      <dgm:t>
        <a:bodyPr/>
        <a:lstStyle/>
        <a:p>
          <a:endParaRPr lang="en-NZ"/>
        </a:p>
      </dgm:t>
    </dgm:pt>
    <dgm:pt modelId="{5180A22C-0241-49D1-B6D6-D540E9163425}" type="sibTrans" cxnId="{622F4679-FD20-43DC-9FE0-EABA3A43ABFF}">
      <dgm:prSet/>
      <dgm:spPr/>
      <dgm:t>
        <a:bodyPr/>
        <a:lstStyle/>
        <a:p>
          <a:endParaRPr lang="en-NZ"/>
        </a:p>
      </dgm:t>
    </dgm:pt>
    <dgm:pt modelId="{9443102F-E1B5-4CCB-B55E-53AF366738D5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set state</a:t>
          </a:r>
        </a:p>
        <a:p>
          <a:r>
            <a:rPr lang="en-US" dirty="0">
              <a:solidFill>
                <a:schemeClr val="bg1"/>
              </a:solidFill>
            </a:rPr>
            <a:t>(property setters)</a:t>
          </a:r>
        </a:p>
      </dgm:t>
    </dgm:pt>
    <dgm:pt modelId="{D47689A9-CF06-420E-AD10-D56C9EC20926}" type="parTrans" cxnId="{3DA01A97-98A2-4E3B-80A7-FF7967358307}">
      <dgm:prSet/>
      <dgm:spPr/>
      <dgm:t>
        <a:bodyPr/>
        <a:lstStyle/>
        <a:p>
          <a:endParaRPr lang="en-NZ"/>
        </a:p>
      </dgm:t>
    </dgm:pt>
    <dgm:pt modelId="{B68AE0C7-16B4-4A58-A399-1EFE971F2D8A}" type="sibTrans" cxnId="{3DA01A97-98A2-4E3B-80A7-FF7967358307}">
      <dgm:prSet/>
      <dgm:spPr/>
      <dgm:t>
        <a:bodyPr/>
        <a:lstStyle/>
        <a:p>
          <a:endParaRPr lang="en-NZ"/>
        </a:p>
      </dgm:t>
    </dgm:pt>
    <dgm:pt modelId="{7D165A1D-55E2-43DF-962B-7F64180EE6E6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validate invariants</a:t>
          </a:r>
        </a:p>
        <a:p>
          <a:r>
            <a:rPr lang="en-US" dirty="0">
              <a:solidFill>
                <a:schemeClr val="bg1"/>
              </a:solidFill>
            </a:rPr>
            <a:t>(</a:t>
          </a:r>
          <a:r>
            <a:rPr lang="en-US" dirty="0" err="1">
              <a:solidFill>
                <a:schemeClr val="bg1"/>
              </a:solidFill>
            </a:rPr>
            <a:t>EnsureInvariants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5A097F59-DBB3-45CD-8362-10ACF4E935EE}" type="parTrans" cxnId="{FB7BF0A3-1BAA-4E89-A437-94E00BBB3DA1}">
      <dgm:prSet/>
      <dgm:spPr/>
      <dgm:t>
        <a:bodyPr/>
        <a:lstStyle/>
        <a:p>
          <a:endParaRPr lang="en-NZ"/>
        </a:p>
      </dgm:t>
    </dgm:pt>
    <dgm:pt modelId="{ADFF62C7-1033-412F-AFDF-6138B0EA43BC}" type="sibTrans" cxnId="{FB7BF0A3-1BAA-4E89-A437-94E00BBB3DA1}">
      <dgm:prSet/>
      <dgm:spPr/>
      <dgm:t>
        <a:bodyPr/>
        <a:lstStyle/>
        <a:p>
          <a:endParaRPr lang="en-NZ"/>
        </a:p>
      </dgm:t>
    </dgm:pt>
    <dgm:pt modelId="{B26724F4-AC45-473D-A492-2A55181B1AFB}">
      <dgm:prSet/>
      <dgm:spPr/>
      <dgm:t>
        <a:bodyPr/>
        <a:lstStyle/>
        <a:p>
          <a:r>
            <a:rPr lang="en-US" dirty="0"/>
            <a:t>Root: saves event as a change</a:t>
          </a:r>
          <a:endParaRPr lang="en-US" dirty="0">
            <a:solidFill>
              <a:schemeClr val="bg1"/>
            </a:solidFill>
          </a:endParaRPr>
        </a:p>
      </dgm:t>
    </dgm:pt>
    <dgm:pt modelId="{A0399D92-9D4F-4722-984D-849BBE563E27}" type="parTrans" cxnId="{BD1A45EF-DBA0-4FC4-806C-904EFF3E2B6E}">
      <dgm:prSet/>
      <dgm:spPr/>
      <dgm:t>
        <a:bodyPr/>
        <a:lstStyle/>
        <a:p>
          <a:endParaRPr lang="en-NZ"/>
        </a:p>
      </dgm:t>
    </dgm:pt>
    <dgm:pt modelId="{E1DC87CE-0576-4A92-B7D6-978C1FFDD785}" type="sibTrans" cxnId="{BD1A45EF-DBA0-4FC4-806C-904EFF3E2B6E}">
      <dgm:prSet/>
      <dgm:spPr/>
      <dgm:t>
        <a:bodyPr/>
        <a:lstStyle/>
        <a:p>
          <a:endParaRPr lang="en-NZ"/>
        </a:p>
      </dgm:t>
    </dgm:pt>
    <dgm:pt modelId="{B62F2F5A-36F1-4D76-849E-FC6D64221DF9}">
      <dgm:prSet/>
      <dgm:spPr/>
      <dgm:t>
        <a:bodyPr/>
        <a:lstStyle/>
        <a:p>
          <a:r>
            <a:rPr lang="en-US" dirty="0"/>
            <a:t>Root: consume event (</a:t>
          </a:r>
          <a:r>
            <a:rPr lang="en-US" dirty="0" err="1"/>
            <a:t>OnStateChanged</a:t>
          </a:r>
          <a:r>
            <a:rPr lang="en-US" dirty="0"/>
            <a:t>)</a:t>
          </a:r>
        </a:p>
      </dgm:t>
    </dgm:pt>
    <dgm:pt modelId="{1E55C24E-33E8-4A02-AFD6-83C34FEDB88A}" type="parTrans" cxnId="{6FB6A134-02BF-4A7E-B6C7-518F63ADBD7B}">
      <dgm:prSet/>
      <dgm:spPr/>
      <dgm:t>
        <a:bodyPr/>
        <a:lstStyle/>
        <a:p>
          <a:endParaRPr lang="en-NZ"/>
        </a:p>
      </dgm:t>
    </dgm:pt>
    <dgm:pt modelId="{D5DEBA92-34EA-4236-9B31-92E51445CF8A}" type="sibTrans" cxnId="{6FB6A134-02BF-4A7E-B6C7-518F63ADBD7B}">
      <dgm:prSet/>
      <dgm:spPr/>
      <dgm:t>
        <a:bodyPr/>
        <a:lstStyle/>
        <a:p>
          <a:endParaRPr lang="en-NZ"/>
        </a:p>
      </dgm:t>
    </dgm:pt>
    <dgm:pt modelId="{2BECCA60-9B80-4A28-98A9-DD4D9DB9F3E5}">
      <dgm:prSet/>
      <dgm:spPr/>
      <dgm:t>
        <a:bodyPr/>
        <a:lstStyle/>
        <a:p>
          <a:r>
            <a:rPr lang="en-US" dirty="0"/>
            <a:t>Root: set state</a:t>
          </a:r>
        </a:p>
        <a:p>
          <a:r>
            <a:rPr lang="en-US" dirty="0"/>
            <a:t>(property setters)</a:t>
          </a:r>
        </a:p>
      </dgm:t>
    </dgm:pt>
    <dgm:pt modelId="{988E75CB-9EFF-4A69-9C74-F5A50106DFDB}" type="parTrans" cxnId="{CBCA401A-74D2-49A9-8403-16870527E44A}">
      <dgm:prSet/>
      <dgm:spPr/>
      <dgm:t>
        <a:bodyPr/>
        <a:lstStyle/>
        <a:p>
          <a:endParaRPr lang="en-NZ"/>
        </a:p>
      </dgm:t>
    </dgm:pt>
    <dgm:pt modelId="{16DDC99B-A4AF-4D86-94C4-BF8988C1E6C4}" type="sibTrans" cxnId="{CBCA401A-74D2-49A9-8403-16870527E44A}">
      <dgm:prSet/>
      <dgm:spPr/>
      <dgm:t>
        <a:bodyPr/>
        <a:lstStyle/>
        <a:p>
          <a:endParaRPr lang="en-NZ"/>
        </a:p>
      </dgm:t>
    </dgm:pt>
    <dgm:pt modelId="{9F92993B-D748-47CA-BEDF-0D719810DE38}">
      <dgm:prSet/>
      <dgm:spPr/>
      <dgm:t>
        <a:bodyPr/>
        <a:lstStyle/>
        <a:p>
          <a:r>
            <a:rPr lang="en-US" dirty="0"/>
            <a:t>Root: validate invariants</a:t>
          </a:r>
        </a:p>
        <a:p>
          <a:r>
            <a:rPr lang="en-US" dirty="0"/>
            <a:t>(</a:t>
          </a:r>
          <a:r>
            <a:rPr lang="en-US" dirty="0" err="1"/>
            <a:t>EnsureInvariants</a:t>
          </a:r>
          <a:r>
            <a:rPr lang="en-US" dirty="0"/>
            <a:t>)</a:t>
          </a:r>
          <a:endParaRPr lang="en-NZ" dirty="0"/>
        </a:p>
      </dgm:t>
    </dgm:pt>
    <dgm:pt modelId="{C8CA807D-C224-4EC7-A490-D13EECCC3F40}" type="parTrans" cxnId="{802001AA-DD85-4183-9D8B-ABAB41082FDA}">
      <dgm:prSet/>
      <dgm:spPr/>
      <dgm:t>
        <a:bodyPr/>
        <a:lstStyle/>
        <a:p>
          <a:endParaRPr lang="en-NZ"/>
        </a:p>
      </dgm:t>
    </dgm:pt>
    <dgm:pt modelId="{C36706D0-839D-4803-8A45-9CFDAF948D6F}" type="sibTrans" cxnId="{802001AA-DD85-4183-9D8B-ABAB41082FDA}">
      <dgm:prSet/>
      <dgm:spPr/>
      <dgm:t>
        <a:bodyPr/>
        <a:lstStyle/>
        <a:p>
          <a:endParaRPr lang="en-NZ"/>
        </a:p>
      </dgm:t>
    </dgm:pt>
    <dgm:pt modelId="{ABCD3914-20B0-4FB7-9293-90357DB7548F}">
      <dgm:prSet custT="1"/>
      <dgm:spPr>
        <a:solidFill>
          <a:srgbClr val="ED7D31">
            <a:lumMod val="75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30480" tIns="30480" rIns="30480" bIns="30480" numCol="1" spcCol="1270" anchor="ctr" anchorCtr="0"/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Entity: raise event to root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(</a:t>
          </a:r>
          <a:r>
            <a:rPr lang="en-NZ" sz="800" kern="1200" dirty="0" err="1">
              <a:solidFill>
                <a:schemeClr val="bg1"/>
              </a:solidFill>
            </a:rPr>
            <a:t>RootEventHandler</a:t>
          </a: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)</a:t>
          </a:r>
        </a:p>
      </dgm:t>
    </dgm:pt>
    <dgm:pt modelId="{017079CA-32A6-4E79-916D-9DDAF4E48E84}" type="parTrans" cxnId="{7F7E483F-7C7D-4FF9-8B12-6D2769B58CB8}">
      <dgm:prSet/>
      <dgm:spPr/>
      <dgm:t>
        <a:bodyPr/>
        <a:lstStyle/>
        <a:p>
          <a:endParaRPr lang="en-NZ"/>
        </a:p>
      </dgm:t>
    </dgm:pt>
    <dgm:pt modelId="{B8CDD205-09B3-4A22-8EE4-B28DF95B06BB}" type="sibTrans" cxnId="{7F7E483F-7C7D-4FF9-8B12-6D2769B58CB8}">
      <dgm:prSet/>
      <dgm:spPr/>
      <dgm:t>
        <a:bodyPr/>
        <a:lstStyle/>
        <a:p>
          <a:endParaRPr lang="en-NZ"/>
        </a:p>
      </dgm:t>
    </dgm:pt>
    <dgm:pt modelId="{A2DB6BF4-7BBA-4252-AE69-3BD76CDCAFE1}" type="pres">
      <dgm:prSet presAssocID="{A8621814-E1BA-4DC3-86FD-BA8FB6872004}" presName="Name0" presStyleCnt="0">
        <dgm:presLayoutVars>
          <dgm:dir/>
          <dgm:resizeHandles val="exact"/>
        </dgm:presLayoutVars>
      </dgm:prSet>
      <dgm:spPr/>
    </dgm:pt>
    <dgm:pt modelId="{C14EBD50-C765-4F53-A313-14BFCF8D3BC7}" type="pres">
      <dgm:prSet presAssocID="{A8621814-E1BA-4DC3-86FD-BA8FB6872004}" presName="cycle" presStyleCnt="0"/>
      <dgm:spPr/>
    </dgm:pt>
    <dgm:pt modelId="{724BC137-58C1-4990-8E18-1F09929B922C}" type="pres">
      <dgm:prSet presAssocID="{D4C74A64-12AD-4347-A859-99034A791764}" presName="nodeFirstNode" presStyleLbl="node1" presStyleIdx="0" presStyleCnt="14">
        <dgm:presLayoutVars>
          <dgm:bulletEnabled val="1"/>
        </dgm:presLayoutVars>
      </dgm:prSet>
      <dgm:spPr/>
    </dgm:pt>
    <dgm:pt modelId="{C340FE4C-986E-4413-9F62-66592C7E1814}" type="pres">
      <dgm:prSet presAssocID="{B2703544-CB7D-4C80-9B62-A5199770F662}" presName="sibTransFirstNode" presStyleLbl="bgShp" presStyleIdx="0" presStyleCnt="1"/>
      <dgm:spPr/>
    </dgm:pt>
    <dgm:pt modelId="{C13AB510-CD57-4842-8D8C-3A8927BCFD17}" type="pres">
      <dgm:prSet presAssocID="{0BFC33A6-33A5-4DCC-B627-3224C6907E61}" presName="nodeFollowingNodes" presStyleLbl="node1" presStyleIdx="1" presStyleCnt="14">
        <dgm:presLayoutVars>
          <dgm:bulletEnabled val="1"/>
        </dgm:presLayoutVars>
      </dgm:prSet>
      <dgm:spPr/>
    </dgm:pt>
    <dgm:pt modelId="{0D21D4AB-5749-4079-BAB1-3FEC0A8FF4A5}" type="pres">
      <dgm:prSet presAssocID="{7A268730-CF6E-4C88-A3E7-BB1478025CAF}" presName="nodeFollowingNodes" presStyleLbl="node1" presStyleIdx="2" presStyleCnt="14">
        <dgm:presLayoutVars>
          <dgm:bulletEnabled val="1"/>
        </dgm:presLayoutVars>
      </dgm:prSet>
      <dgm:spPr/>
    </dgm:pt>
    <dgm:pt modelId="{7941B259-1B61-4ACF-90E9-9D53839BD113}" type="pres">
      <dgm:prSet presAssocID="{A41822C7-5438-4193-B013-FA71241612BD}" presName="nodeFollowingNodes" presStyleLbl="node1" presStyleIdx="3" presStyleCnt="14">
        <dgm:presLayoutVars>
          <dgm:bulletEnabled val="1"/>
        </dgm:presLayoutVars>
      </dgm:prSet>
      <dgm:spPr/>
    </dgm:pt>
    <dgm:pt modelId="{0556685A-6C75-477E-AE73-9F3255045E5A}" type="pres">
      <dgm:prSet presAssocID="{BCE2E462-B1AB-4B02-8D4C-47AC725784E3}" presName="nodeFollowingNodes" presStyleLbl="node1" presStyleIdx="4" presStyleCnt="14">
        <dgm:presLayoutVars>
          <dgm:bulletEnabled val="1"/>
        </dgm:presLayoutVars>
      </dgm:prSet>
      <dgm:spPr/>
    </dgm:pt>
    <dgm:pt modelId="{3A2B894E-5EB9-484F-860A-8047693CCD42}" type="pres">
      <dgm:prSet presAssocID="{52D9CF04-3CA7-4C5C-80E4-7CE26FA181BB}" presName="nodeFollowingNodes" presStyleLbl="node1" presStyleIdx="5" presStyleCnt="14">
        <dgm:presLayoutVars>
          <dgm:bulletEnabled val="1"/>
        </dgm:presLayoutVars>
      </dgm:prSet>
      <dgm:spPr/>
    </dgm:pt>
    <dgm:pt modelId="{FEEB6ADF-F2FB-40D2-A580-08B37950D981}" type="pres">
      <dgm:prSet presAssocID="{E908D0D1-6FE6-465C-84FA-9762D1A8E148}" presName="nodeFollowingNodes" presStyleLbl="node1" presStyleIdx="6" presStyleCnt="14">
        <dgm:presLayoutVars>
          <dgm:bulletEnabled val="1"/>
        </dgm:presLayoutVars>
      </dgm:prSet>
      <dgm:spPr/>
    </dgm:pt>
    <dgm:pt modelId="{6C142C26-B240-4BAE-B63B-3959A590996C}" type="pres">
      <dgm:prSet presAssocID="{9443102F-E1B5-4CCB-B55E-53AF366738D5}" presName="nodeFollowingNodes" presStyleLbl="node1" presStyleIdx="7" presStyleCnt="14">
        <dgm:presLayoutVars>
          <dgm:bulletEnabled val="1"/>
        </dgm:presLayoutVars>
      </dgm:prSet>
      <dgm:spPr/>
    </dgm:pt>
    <dgm:pt modelId="{DAF74D6B-9003-4A21-BD33-C631EE170E90}" type="pres">
      <dgm:prSet presAssocID="{7D165A1D-55E2-43DF-962B-7F64180EE6E6}" presName="nodeFollowingNodes" presStyleLbl="node1" presStyleIdx="8" presStyleCnt="14">
        <dgm:presLayoutVars>
          <dgm:bulletEnabled val="1"/>
        </dgm:presLayoutVars>
      </dgm:prSet>
      <dgm:spPr/>
    </dgm:pt>
    <dgm:pt modelId="{B3160628-BC89-4144-99C0-5E22B9F4D92A}" type="pres">
      <dgm:prSet presAssocID="{ABCD3914-20B0-4FB7-9293-90357DB7548F}" presName="nodeFollowingNodes" presStyleLbl="node1" presStyleIdx="9" presStyleCnt="14">
        <dgm:presLayoutVars>
          <dgm:bulletEnabled val="1"/>
        </dgm:presLayoutVars>
      </dgm:prSet>
      <dgm:spPr>
        <a:xfrm>
          <a:off x="1642032" y="3991969"/>
          <a:ext cx="1000124" cy="500062"/>
        </a:xfrm>
        <a:prstGeom prst="roundRect">
          <a:avLst/>
        </a:prstGeom>
      </dgm:spPr>
    </dgm:pt>
    <dgm:pt modelId="{2ED9524D-238F-4A6A-9233-BDE3975EE17B}" type="pres">
      <dgm:prSet presAssocID="{B26724F4-AC45-473D-A492-2A55181B1AFB}" presName="nodeFollowingNodes" presStyleLbl="node1" presStyleIdx="10" presStyleCnt="14">
        <dgm:presLayoutVars>
          <dgm:bulletEnabled val="1"/>
        </dgm:presLayoutVars>
      </dgm:prSet>
      <dgm:spPr/>
    </dgm:pt>
    <dgm:pt modelId="{E872FEA2-99D3-48FA-88BB-FE4CAF2B8480}" type="pres">
      <dgm:prSet presAssocID="{B62F2F5A-36F1-4D76-849E-FC6D64221DF9}" presName="nodeFollowingNodes" presStyleLbl="node1" presStyleIdx="11" presStyleCnt="14">
        <dgm:presLayoutVars>
          <dgm:bulletEnabled val="1"/>
        </dgm:presLayoutVars>
      </dgm:prSet>
      <dgm:spPr/>
    </dgm:pt>
    <dgm:pt modelId="{5E3B5CB0-7D2E-4054-AAC2-22916CAE3FAA}" type="pres">
      <dgm:prSet presAssocID="{2BECCA60-9B80-4A28-98A9-DD4D9DB9F3E5}" presName="nodeFollowingNodes" presStyleLbl="node1" presStyleIdx="12" presStyleCnt="14">
        <dgm:presLayoutVars>
          <dgm:bulletEnabled val="1"/>
        </dgm:presLayoutVars>
      </dgm:prSet>
      <dgm:spPr/>
    </dgm:pt>
    <dgm:pt modelId="{320D74B6-8975-423B-A55A-942734FF26A2}" type="pres">
      <dgm:prSet presAssocID="{9F92993B-D748-47CA-BEDF-0D719810DE38}" presName="nodeFollowingNodes" presStyleLbl="node1" presStyleIdx="13" presStyleCnt="14">
        <dgm:presLayoutVars>
          <dgm:bulletEnabled val="1"/>
        </dgm:presLayoutVars>
      </dgm:prSet>
      <dgm:spPr/>
    </dgm:pt>
  </dgm:ptLst>
  <dgm:cxnLst>
    <dgm:cxn modelId="{4E967B02-C32C-4F1F-B35F-6D3D9330B3DA}" type="presOf" srcId="{B26724F4-AC45-473D-A492-2A55181B1AFB}" destId="{2ED9524D-238F-4A6A-9233-BDE3975EE17B}" srcOrd="0" destOrd="0" presId="urn:microsoft.com/office/officeart/2005/8/layout/cycle3"/>
    <dgm:cxn modelId="{8B96CD03-1BD1-484E-8A23-920059C51868}" type="presOf" srcId="{BCE2E462-B1AB-4B02-8D4C-47AC725784E3}" destId="{0556685A-6C75-477E-AE73-9F3255045E5A}" srcOrd="0" destOrd="0" presId="urn:microsoft.com/office/officeart/2005/8/layout/cycle3"/>
    <dgm:cxn modelId="{1DD83B05-20B8-4694-9044-E1293CCA0B24}" type="presOf" srcId="{9F92993B-D748-47CA-BEDF-0D719810DE38}" destId="{320D74B6-8975-423B-A55A-942734FF26A2}" srcOrd="0" destOrd="0" presId="urn:microsoft.com/office/officeart/2005/8/layout/cycle3"/>
    <dgm:cxn modelId="{E806FA0F-ACE6-435A-B562-9D85B1152CDF}" type="presOf" srcId="{B62F2F5A-36F1-4D76-849E-FC6D64221DF9}" destId="{E872FEA2-99D3-48FA-88BB-FE4CAF2B8480}" srcOrd="0" destOrd="0" presId="urn:microsoft.com/office/officeart/2005/8/layout/cycle3"/>
    <dgm:cxn modelId="{CBCA401A-74D2-49A9-8403-16870527E44A}" srcId="{A8621814-E1BA-4DC3-86FD-BA8FB6872004}" destId="{2BECCA60-9B80-4A28-98A9-DD4D9DB9F3E5}" srcOrd="12" destOrd="0" parTransId="{988E75CB-9EFF-4A69-9C74-F5A50106DFDB}" sibTransId="{16DDC99B-A4AF-4D86-94C4-BF8988C1E6C4}"/>
    <dgm:cxn modelId="{051A131B-8BD8-45A8-A9C6-95117C9D470A}" srcId="{A8621814-E1BA-4DC3-86FD-BA8FB6872004}" destId="{BCE2E462-B1AB-4B02-8D4C-47AC725784E3}" srcOrd="4" destOrd="0" parTransId="{38B4DF1A-45E9-4B2D-BD3C-76AB421CEE2C}" sibTransId="{16CAEF1D-91E1-4FAC-BF42-D86321C062B5}"/>
    <dgm:cxn modelId="{722B131B-9166-4837-9591-983778A9463B}" srcId="{A8621814-E1BA-4DC3-86FD-BA8FB6872004}" destId="{A41822C7-5438-4193-B013-FA71241612BD}" srcOrd="3" destOrd="0" parTransId="{5B001A47-6610-46F7-B16A-999142F26427}" sibTransId="{D95AD364-B7A3-42F8-AB92-FC7D4D69E291}"/>
    <dgm:cxn modelId="{91A63E22-6E51-4AE8-9CCC-76895CFA185C}" type="presOf" srcId="{2BECCA60-9B80-4A28-98A9-DD4D9DB9F3E5}" destId="{5E3B5CB0-7D2E-4054-AAC2-22916CAE3FAA}" srcOrd="0" destOrd="0" presId="urn:microsoft.com/office/officeart/2005/8/layout/cycle3"/>
    <dgm:cxn modelId="{E6A28330-D159-4753-8140-66D6E6CFE690}" type="presOf" srcId="{7D165A1D-55E2-43DF-962B-7F64180EE6E6}" destId="{DAF74D6B-9003-4A21-BD33-C631EE170E90}" srcOrd="0" destOrd="0" presId="urn:microsoft.com/office/officeart/2005/8/layout/cycle3"/>
    <dgm:cxn modelId="{6FB6A134-02BF-4A7E-B6C7-518F63ADBD7B}" srcId="{A8621814-E1BA-4DC3-86FD-BA8FB6872004}" destId="{B62F2F5A-36F1-4D76-849E-FC6D64221DF9}" srcOrd="11" destOrd="0" parTransId="{1E55C24E-33E8-4A02-AFD6-83C34FEDB88A}" sibTransId="{D5DEBA92-34EA-4236-9B31-92E51445CF8A}"/>
    <dgm:cxn modelId="{7F7E483F-7C7D-4FF9-8B12-6D2769B58CB8}" srcId="{A8621814-E1BA-4DC3-86FD-BA8FB6872004}" destId="{ABCD3914-20B0-4FB7-9293-90357DB7548F}" srcOrd="9" destOrd="0" parTransId="{017079CA-32A6-4E79-916D-9DDAF4E48E84}" sibTransId="{B8CDD205-09B3-4A22-8EE4-B28DF95B06BB}"/>
    <dgm:cxn modelId="{99B7A564-CEC5-4CB0-8394-381C21D48EFA}" type="presOf" srcId="{A8621814-E1BA-4DC3-86FD-BA8FB6872004}" destId="{A2DB6BF4-7BBA-4252-AE69-3BD76CDCAFE1}" srcOrd="0" destOrd="0" presId="urn:microsoft.com/office/officeart/2005/8/layout/cycle3"/>
    <dgm:cxn modelId="{BC1BB345-CE9C-414C-9B13-CF65E2FFD6BB}" type="presOf" srcId="{9443102F-E1B5-4CCB-B55E-53AF366738D5}" destId="{6C142C26-B240-4BAE-B63B-3959A590996C}" srcOrd="0" destOrd="0" presId="urn:microsoft.com/office/officeart/2005/8/layout/cycle3"/>
    <dgm:cxn modelId="{2852FE47-384A-42F0-B35B-E7EC21D5C762}" type="presOf" srcId="{52D9CF04-3CA7-4C5C-80E4-7CE26FA181BB}" destId="{3A2B894E-5EB9-484F-860A-8047693CCD42}" srcOrd="0" destOrd="0" presId="urn:microsoft.com/office/officeart/2005/8/layout/cycle3"/>
    <dgm:cxn modelId="{BB360F69-9BB7-4266-B0EC-8D4CD777DFFE}" srcId="{A8621814-E1BA-4DC3-86FD-BA8FB6872004}" destId="{52D9CF04-3CA7-4C5C-80E4-7CE26FA181BB}" srcOrd="5" destOrd="0" parTransId="{4D356BC8-B3B3-47E1-BFAD-6344802F645F}" sibTransId="{03CA33DD-0916-4C19-9D61-4DA22BAFEF2F}"/>
    <dgm:cxn modelId="{18521249-4E71-4D3C-B23F-54CDFF07B778}" type="presOf" srcId="{E908D0D1-6FE6-465C-84FA-9762D1A8E148}" destId="{FEEB6ADF-F2FB-40D2-A580-08B37950D981}" srcOrd="0" destOrd="0" presId="urn:microsoft.com/office/officeart/2005/8/layout/cycle3"/>
    <dgm:cxn modelId="{495CFF6A-624D-4280-849A-CA4E5F49C0D6}" srcId="{A8621814-E1BA-4DC3-86FD-BA8FB6872004}" destId="{0BFC33A6-33A5-4DCC-B627-3224C6907E61}" srcOrd="1" destOrd="0" parTransId="{EEB0230E-FF36-442B-B4FF-3B8735C64E0C}" sibTransId="{9D04D4D0-1BA9-4D2E-BD77-09D096FAF009}"/>
    <dgm:cxn modelId="{BEC9AE4B-F45C-4A99-8877-EEDC6576E67F}" type="presOf" srcId="{B2703544-CB7D-4C80-9B62-A5199770F662}" destId="{C340FE4C-986E-4413-9F62-66592C7E1814}" srcOrd="0" destOrd="0" presId="urn:microsoft.com/office/officeart/2005/8/layout/cycle3"/>
    <dgm:cxn modelId="{01D3C86F-DEAA-4104-8DB7-1B628096FCED}" type="presOf" srcId="{ABCD3914-20B0-4FB7-9293-90357DB7548F}" destId="{B3160628-BC89-4144-99C0-5E22B9F4D92A}" srcOrd="0" destOrd="0" presId="urn:microsoft.com/office/officeart/2005/8/layout/cycle3"/>
    <dgm:cxn modelId="{7C306676-4161-4BBD-9C07-5FA9DD6CEDEE}" type="presOf" srcId="{A41822C7-5438-4193-B013-FA71241612BD}" destId="{7941B259-1B61-4ACF-90E9-9D53839BD113}" srcOrd="0" destOrd="0" presId="urn:microsoft.com/office/officeart/2005/8/layout/cycle3"/>
    <dgm:cxn modelId="{622F4679-FD20-43DC-9FE0-EABA3A43ABFF}" srcId="{A8621814-E1BA-4DC3-86FD-BA8FB6872004}" destId="{E908D0D1-6FE6-465C-84FA-9762D1A8E148}" srcOrd="6" destOrd="0" parTransId="{0D9F797B-E674-4327-92A0-C92CEEAE1F17}" sibTransId="{5180A22C-0241-49D1-B6D6-D540E9163425}"/>
    <dgm:cxn modelId="{C3AD9B7D-A9CF-463F-BAE6-6E92105B02AD}" type="presOf" srcId="{0BFC33A6-33A5-4DCC-B627-3224C6907E61}" destId="{C13AB510-CD57-4842-8D8C-3A8927BCFD17}" srcOrd="0" destOrd="0" presId="urn:microsoft.com/office/officeart/2005/8/layout/cycle3"/>
    <dgm:cxn modelId="{C9309086-9EA6-4A11-9FA2-277AADA05AEE}" type="presOf" srcId="{7A268730-CF6E-4C88-A3E7-BB1478025CAF}" destId="{0D21D4AB-5749-4079-BAB1-3FEC0A8FF4A5}" srcOrd="0" destOrd="0" presId="urn:microsoft.com/office/officeart/2005/8/layout/cycle3"/>
    <dgm:cxn modelId="{3DA01A97-98A2-4E3B-80A7-FF7967358307}" srcId="{A8621814-E1BA-4DC3-86FD-BA8FB6872004}" destId="{9443102F-E1B5-4CCB-B55E-53AF366738D5}" srcOrd="7" destOrd="0" parTransId="{D47689A9-CF06-420E-AD10-D56C9EC20926}" sibTransId="{B68AE0C7-16B4-4A58-A399-1EFE971F2D8A}"/>
    <dgm:cxn modelId="{FB7BF0A3-1BAA-4E89-A437-94E00BBB3DA1}" srcId="{A8621814-E1BA-4DC3-86FD-BA8FB6872004}" destId="{7D165A1D-55E2-43DF-962B-7F64180EE6E6}" srcOrd="8" destOrd="0" parTransId="{5A097F59-DBB3-45CD-8362-10ACF4E935EE}" sibTransId="{ADFF62C7-1033-412F-AFDF-6138B0EA43BC}"/>
    <dgm:cxn modelId="{A66533A8-4725-4A61-BDF2-93825D8F843A}" srcId="{A8621814-E1BA-4DC3-86FD-BA8FB6872004}" destId="{D4C74A64-12AD-4347-A859-99034A791764}" srcOrd="0" destOrd="0" parTransId="{1BC80CE4-EFBF-4ADA-8434-8962ABB19C32}" sibTransId="{B2703544-CB7D-4C80-9B62-A5199770F662}"/>
    <dgm:cxn modelId="{802001AA-DD85-4183-9D8B-ABAB41082FDA}" srcId="{A8621814-E1BA-4DC3-86FD-BA8FB6872004}" destId="{9F92993B-D748-47CA-BEDF-0D719810DE38}" srcOrd="13" destOrd="0" parTransId="{C8CA807D-C224-4EC7-A490-D13EECCC3F40}" sibTransId="{C36706D0-839D-4803-8A45-9CFDAF948D6F}"/>
    <dgm:cxn modelId="{D46648D6-5A95-4273-B274-781D20A4B71A}" type="presOf" srcId="{D4C74A64-12AD-4347-A859-99034A791764}" destId="{724BC137-58C1-4990-8E18-1F09929B922C}" srcOrd="0" destOrd="0" presId="urn:microsoft.com/office/officeart/2005/8/layout/cycle3"/>
    <dgm:cxn modelId="{88BF93E7-E41A-4787-9444-4762AA154D76}" srcId="{A8621814-E1BA-4DC3-86FD-BA8FB6872004}" destId="{7A268730-CF6E-4C88-A3E7-BB1478025CAF}" srcOrd="2" destOrd="0" parTransId="{1ECC345A-1BDA-4F8F-BE24-6074E9FCE341}" sibTransId="{C13533B1-B983-49B8-A706-1CD64E994E19}"/>
    <dgm:cxn modelId="{BD1A45EF-DBA0-4FC4-806C-904EFF3E2B6E}" srcId="{A8621814-E1BA-4DC3-86FD-BA8FB6872004}" destId="{B26724F4-AC45-473D-A492-2A55181B1AFB}" srcOrd="10" destOrd="0" parTransId="{A0399D92-9D4F-4722-984D-849BBE563E27}" sibTransId="{E1DC87CE-0576-4A92-B7D6-978C1FFDD785}"/>
    <dgm:cxn modelId="{0BEE6263-5ECA-4F55-A49C-C076ACC440CF}" type="presParOf" srcId="{A2DB6BF4-7BBA-4252-AE69-3BD76CDCAFE1}" destId="{C14EBD50-C765-4F53-A313-14BFCF8D3BC7}" srcOrd="0" destOrd="0" presId="urn:microsoft.com/office/officeart/2005/8/layout/cycle3"/>
    <dgm:cxn modelId="{7BD2C783-ED7D-4D70-90E3-500C5208C186}" type="presParOf" srcId="{C14EBD50-C765-4F53-A313-14BFCF8D3BC7}" destId="{724BC137-58C1-4990-8E18-1F09929B922C}" srcOrd="0" destOrd="0" presId="urn:microsoft.com/office/officeart/2005/8/layout/cycle3"/>
    <dgm:cxn modelId="{6DC3A705-01E2-4FE3-BE90-54AD68FF3906}" type="presParOf" srcId="{C14EBD50-C765-4F53-A313-14BFCF8D3BC7}" destId="{C340FE4C-986E-4413-9F62-66592C7E1814}" srcOrd="1" destOrd="0" presId="urn:microsoft.com/office/officeart/2005/8/layout/cycle3"/>
    <dgm:cxn modelId="{B9F27349-BF40-4C18-9152-16135EBBC3E6}" type="presParOf" srcId="{C14EBD50-C765-4F53-A313-14BFCF8D3BC7}" destId="{C13AB510-CD57-4842-8D8C-3A8927BCFD17}" srcOrd="2" destOrd="0" presId="urn:microsoft.com/office/officeart/2005/8/layout/cycle3"/>
    <dgm:cxn modelId="{DE7D1E7B-EC4E-4825-9273-494705F8631A}" type="presParOf" srcId="{C14EBD50-C765-4F53-A313-14BFCF8D3BC7}" destId="{0D21D4AB-5749-4079-BAB1-3FEC0A8FF4A5}" srcOrd="3" destOrd="0" presId="urn:microsoft.com/office/officeart/2005/8/layout/cycle3"/>
    <dgm:cxn modelId="{343F3D9D-FD7D-425D-9ACB-E675EF7A6837}" type="presParOf" srcId="{C14EBD50-C765-4F53-A313-14BFCF8D3BC7}" destId="{7941B259-1B61-4ACF-90E9-9D53839BD113}" srcOrd="4" destOrd="0" presId="urn:microsoft.com/office/officeart/2005/8/layout/cycle3"/>
    <dgm:cxn modelId="{5318FF4D-03AD-470F-92F6-2565E41F4F57}" type="presParOf" srcId="{C14EBD50-C765-4F53-A313-14BFCF8D3BC7}" destId="{0556685A-6C75-477E-AE73-9F3255045E5A}" srcOrd="5" destOrd="0" presId="urn:microsoft.com/office/officeart/2005/8/layout/cycle3"/>
    <dgm:cxn modelId="{41EB4FED-A839-4FEA-8029-B94F879E1BB1}" type="presParOf" srcId="{C14EBD50-C765-4F53-A313-14BFCF8D3BC7}" destId="{3A2B894E-5EB9-484F-860A-8047693CCD42}" srcOrd="6" destOrd="0" presId="urn:microsoft.com/office/officeart/2005/8/layout/cycle3"/>
    <dgm:cxn modelId="{74FFB46B-A13B-4A66-B013-D7A5B66D0145}" type="presParOf" srcId="{C14EBD50-C765-4F53-A313-14BFCF8D3BC7}" destId="{FEEB6ADF-F2FB-40D2-A580-08B37950D981}" srcOrd="7" destOrd="0" presId="urn:microsoft.com/office/officeart/2005/8/layout/cycle3"/>
    <dgm:cxn modelId="{7483145D-FF23-4C0E-81D7-24F7BDE97FDE}" type="presParOf" srcId="{C14EBD50-C765-4F53-A313-14BFCF8D3BC7}" destId="{6C142C26-B240-4BAE-B63B-3959A590996C}" srcOrd="8" destOrd="0" presId="urn:microsoft.com/office/officeart/2005/8/layout/cycle3"/>
    <dgm:cxn modelId="{8F7C5FE8-B0D0-42D6-BB5E-09BD753B138F}" type="presParOf" srcId="{C14EBD50-C765-4F53-A313-14BFCF8D3BC7}" destId="{DAF74D6B-9003-4A21-BD33-C631EE170E90}" srcOrd="9" destOrd="0" presId="urn:microsoft.com/office/officeart/2005/8/layout/cycle3"/>
    <dgm:cxn modelId="{D5625415-CE2F-481C-B560-643108771F4B}" type="presParOf" srcId="{C14EBD50-C765-4F53-A313-14BFCF8D3BC7}" destId="{B3160628-BC89-4144-99C0-5E22B9F4D92A}" srcOrd="10" destOrd="0" presId="urn:microsoft.com/office/officeart/2005/8/layout/cycle3"/>
    <dgm:cxn modelId="{E3315316-E496-4D60-B0FD-57DCA2B15F60}" type="presParOf" srcId="{C14EBD50-C765-4F53-A313-14BFCF8D3BC7}" destId="{2ED9524D-238F-4A6A-9233-BDE3975EE17B}" srcOrd="11" destOrd="0" presId="urn:microsoft.com/office/officeart/2005/8/layout/cycle3"/>
    <dgm:cxn modelId="{B7B78DC0-4A42-44C1-9B9A-F0FCEA4510D6}" type="presParOf" srcId="{C14EBD50-C765-4F53-A313-14BFCF8D3BC7}" destId="{E872FEA2-99D3-48FA-88BB-FE4CAF2B8480}" srcOrd="12" destOrd="0" presId="urn:microsoft.com/office/officeart/2005/8/layout/cycle3"/>
    <dgm:cxn modelId="{6921C439-2979-4A09-BB24-A2FBF2851135}" type="presParOf" srcId="{C14EBD50-C765-4F53-A313-14BFCF8D3BC7}" destId="{5E3B5CB0-7D2E-4054-AAC2-22916CAE3FAA}" srcOrd="13" destOrd="0" presId="urn:microsoft.com/office/officeart/2005/8/layout/cycle3"/>
    <dgm:cxn modelId="{1D109A59-579E-4683-90FA-85C1754D49D6}" type="presParOf" srcId="{C14EBD50-C765-4F53-A313-14BFCF8D3BC7}" destId="{320D74B6-8975-423B-A55A-942734FF26A2}" srcOrd="1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0FE4C-986E-4413-9F62-66592C7E1814}">
      <dsp:nvSpPr>
        <dsp:cNvPr id="0" name=""/>
        <dsp:cNvSpPr/>
      </dsp:nvSpPr>
      <dsp:spPr>
        <a:xfrm>
          <a:off x="1342118" y="-46420"/>
          <a:ext cx="5443763" cy="5443763"/>
        </a:xfrm>
        <a:prstGeom prst="circularArrow">
          <a:avLst>
            <a:gd name="adj1" fmla="val 5544"/>
            <a:gd name="adj2" fmla="val 330680"/>
            <a:gd name="adj3" fmla="val 14640608"/>
            <a:gd name="adj4" fmla="val 16879136"/>
            <a:gd name="adj5" fmla="val 575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24BC137-58C1-4990-8E18-1F09929B922C}">
      <dsp:nvSpPr>
        <dsp:cNvPr id="0" name=""/>
        <dsp:cNvSpPr/>
      </dsp:nvSpPr>
      <dsp:spPr>
        <a:xfrm>
          <a:off x="3292078" y="1938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load aggregate state (into mem)</a:t>
          </a:r>
          <a:endParaRPr lang="en-NZ" sz="1200" kern="1200" dirty="0"/>
        </a:p>
      </dsp:txBody>
      <dsp:txXfrm>
        <a:off x="3329760" y="39620"/>
        <a:ext cx="1468479" cy="696557"/>
      </dsp:txXfrm>
    </dsp:sp>
    <dsp:sp modelId="{C13AB510-CD57-4842-8D8C-3A8927BCFD17}">
      <dsp:nvSpPr>
        <dsp:cNvPr id="0" name=""/>
        <dsp:cNvSpPr/>
      </dsp:nvSpPr>
      <dsp:spPr>
        <a:xfrm>
          <a:off x="4933579" y="681870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invoke use case (method call)</a:t>
          </a:r>
        </a:p>
      </dsp:txBody>
      <dsp:txXfrm>
        <a:off x="4971261" y="719552"/>
        <a:ext cx="1468479" cy="696557"/>
      </dsp:txXfrm>
    </dsp:sp>
    <dsp:sp modelId="{0D21D4AB-5749-4079-BAB1-3FEC0A8FF4A5}">
      <dsp:nvSpPr>
        <dsp:cNvPr id="0" name=""/>
        <dsp:cNvSpPr/>
      </dsp:nvSpPr>
      <dsp:spPr>
        <a:xfrm>
          <a:off x="5613512" y="2323372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validate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(method parameters)</a:t>
          </a:r>
        </a:p>
      </dsp:txBody>
      <dsp:txXfrm>
        <a:off x="5651194" y="2361054"/>
        <a:ext cx="1468479" cy="696557"/>
      </dsp:txXfrm>
    </dsp:sp>
    <dsp:sp modelId="{7941B259-1B61-4ACF-90E9-9D53839BD113}">
      <dsp:nvSpPr>
        <dsp:cNvPr id="0" name=""/>
        <dsp:cNvSpPr/>
      </dsp:nvSpPr>
      <dsp:spPr>
        <a:xfrm>
          <a:off x="4933579" y="3964874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raise event (</a:t>
          </a:r>
          <a:r>
            <a:rPr lang="en-US" sz="1200" kern="1200" dirty="0" err="1"/>
            <a:t>RaiseChangeEvent</a:t>
          </a:r>
          <a:r>
            <a:rPr lang="en-US" sz="1200" kern="1200" dirty="0"/>
            <a:t>)</a:t>
          </a:r>
        </a:p>
      </dsp:txBody>
      <dsp:txXfrm>
        <a:off x="4971261" y="4002556"/>
        <a:ext cx="1468479" cy="696557"/>
      </dsp:txXfrm>
    </dsp:sp>
    <dsp:sp modelId="{A15F9EE8-4659-47E0-A52E-0B93961498DF}">
      <dsp:nvSpPr>
        <dsp:cNvPr id="0" name=""/>
        <dsp:cNvSpPr/>
      </dsp:nvSpPr>
      <dsp:spPr>
        <a:xfrm>
          <a:off x="3292078" y="4644806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saves event as a change</a:t>
          </a:r>
        </a:p>
      </dsp:txBody>
      <dsp:txXfrm>
        <a:off x="3329760" y="4682488"/>
        <a:ext cx="1468479" cy="696557"/>
      </dsp:txXfrm>
    </dsp:sp>
    <dsp:sp modelId="{1B21BF4E-05DF-494A-A34C-98E43888D3E8}">
      <dsp:nvSpPr>
        <dsp:cNvPr id="0" name=""/>
        <dsp:cNvSpPr/>
      </dsp:nvSpPr>
      <dsp:spPr>
        <a:xfrm>
          <a:off x="1650576" y="3964874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consume event (</a:t>
          </a:r>
          <a:r>
            <a:rPr lang="en-US" sz="1200" kern="1200" dirty="0" err="1"/>
            <a:t>OnStateChanged</a:t>
          </a:r>
          <a:r>
            <a:rPr lang="en-US" sz="1200" kern="1200" dirty="0"/>
            <a:t>)</a:t>
          </a:r>
        </a:p>
      </dsp:txBody>
      <dsp:txXfrm>
        <a:off x="1688258" y="4002556"/>
        <a:ext cx="1468479" cy="696557"/>
      </dsp:txXfrm>
    </dsp:sp>
    <dsp:sp modelId="{B99F653D-2E0F-47E1-A723-BB6EA8E8C3E3}">
      <dsp:nvSpPr>
        <dsp:cNvPr id="0" name=""/>
        <dsp:cNvSpPr/>
      </dsp:nvSpPr>
      <dsp:spPr>
        <a:xfrm>
          <a:off x="970643" y="2323372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set state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(property setters)</a:t>
          </a:r>
        </a:p>
      </dsp:txBody>
      <dsp:txXfrm>
        <a:off x="1008325" y="2361054"/>
        <a:ext cx="1468479" cy="696557"/>
      </dsp:txXfrm>
    </dsp:sp>
    <dsp:sp modelId="{1C465DA8-29B9-4559-B0B1-2149FD139FF5}">
      <dsp:nvSpPr>
        <dsp:cNvPr id="0" name=""/>
        <dsp:cNvSpPr/>
      </dsp:nvSpPr>
      <dsp:spPr>
        <a:xfrm>
          <a:off x="1650576" y="681870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validate invariants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</a:t>
          </a:r>
          <a:r>
            <a:rPr lang="en-US" sz="1200" kern="1200" dirty="0" err="1"/>
            <a:t>EnsureInvariants</a:t>
          </a:r>
          <a:r>
            <a:rPr lang="en-US" sz="1200" kern="1200" dirty="0"/>
            <a:t>)</a:t>
          </a:r>
        </a:p>
      </dsp:txBody>
      <dsp:txXfrm>
        <a:off x="1688258" y="719552"/>
        <a:ext cx="1468479" cy="6965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0FE4C-986E-4413-9F62-66592C7E1814}">
      <dsp:nvSpPr>
        <dsp:cNvPr id="0" name=""/>
        <dsp:cNvSpPr/>
      </dsp:nvSpPr>
      <dsp:spPr>
        <a:xfrm>
          <a:off x="1181750" y="-123970"/>
          <a:ext cx="5764498" cy="5764498"/>
        </a:xfrm>
        <a:prstGeom prst="circularArrow">
          <a:avLst>
            <a:gd name="adj1" fmla="val 5544"/>
            <a:gd name="adj2" fmla="val 330680"/>
            <a:gd name="adj3" fmla="val 15125285"/>
            <a:gd name="adj4" fmla="val 16607821"/>
            <a:gd name="adj5" fmla="val 575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24BC137-58C1-4990-8E18-1F09929B922C}">
      <dsp:nvSpPr>
        <dsp:cNvPr id="0" name=""/>
        <dsp:cNvSpPr/>
      </dsp:nvSpPr>
      <dsp:spPr>
        <a:xfrm>
          <a:off x="3563937" y="109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load aggregate state (into mem)</a:t>
          </a:r>
          <a:endParaRPr lang="en-NZ" sz="700" kern="1200" dirty="0"/>
        </a:p>
      </dsp:txBody>
      <dsp:txXfrm>
        <a:off x="3588348" y="25505"/>
        <a:ext cx="951302" cy="451240"/>
      </dsp:txXfrm>
    </dsp:sp>
    <dsp:sp modelId="{C13AB510-CD57-4842-8D8C-3A8927BCFD17}">
      <dsp:nvSpPr>
        <dsp:cNvPr id="0" name=""/>
        <dsp:cNvSpPr/>
      </dsp:nvSpPr>
      <dsp:spPr>
        <a:xfrm>
          <a:off x="4630514" y="244533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invoke use case (method call)</a:t>
          </a:r>
        </a:p>
      </dsp:txBody>
      <dsp:txXfrm>
        <a:off x="4654925" y="268944"/>
        <a:ext cx="951302" cy="451240"/>
      </dsp:txXfrm>
    </dsp:sp>
    <dsp:sp modelId="{0D21D4AB-5749-4079-BAB1-3FEC0A8FF4A5}">
      <dsp:nvSpPr>
        <dsp:cNvPr id="0" name=""/>
        <dsp:cNvSpPr/>
      </dsp:nvSpPr>
      <dsp:spPr>
        <a:xfrm>
          <a:off x="5485842" y="92663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validate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(method params)</a:t>
          </a:r>
        </a:p>
      </dsp:txBody>
      <dsp:txXfrm>
        <a:off x="5510253" y="951045"/>
        <a:ext cx="951302" cy="451240"/>
      </dsp:txXfrm>
    </dsp:sp>
    <dsp:sp modelId="{7941B259-1B61-4ACF-90E9-9D53839BD113}">
      <dsp:nvSpPr>
        <dsp:cNvPr id="0" name=""/>
        <dsp:cNvSpPr/>
      </dsp:nvSpPr>
      <dsp:spPr>
        <a:xfrm>
          <a:off x="5960513" y="1912299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invoke method on entity instance</a:t>
          </a:r>
        </a:p>
      </dsp:txBody>
      <dsp:txXfrm>
        <a:off x="5984924" y="1936710"/>
        <a:ext cx="951302" cy="451240"/>
      </dsp:txXfrm>
    </dsp:sp>
    <dsp:sp modelId="{0556685A-6C75-477E-AE73-9F3255045E5A}">
      <dsp:nvSpPr>
        <dsp:cNvPr id="0" name=""/>
        <dsp:cNvSpPr/>
      </dsp:nvSpPr>
      <dsp:spPr>
        <a:xfrm>
          <a:off x="5960513" y="3006305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validate (method params)</a:t>
          </a:r>
        </a:p>
      </dsp:txBody>
      <dsp:txXfrm>
        <a:off x="5984924" y="3030716"/>
        <a:ext cx="951302" cy="451240"/>
      </dsp:txXfrm>
    </dsp:sp>
    <dsp:sp modelId="{3A2B894E-5EB9-484F-860A-8047693CCD42}">
      <dsp:nvSpPr>
        <dsp:cNvPr id="0" name=""/>
        <dsp:cNvSpPr/>
      </dsp:nvSpPr>
      <dsp:spPr>
        <a:xfrm>
          <a:off x="5485842" y="3991969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raise event  (</a:t>
          </a:r>
          <a:r>
            <a:rPr lang="en-US" sz="700" kern="1200" dirty="0" err="1">
              <a:solidFill>
                <a:schemeClr val="bg1"/>
              </a:solidFill>
            </a:rPr>
            <a:t>RaiseChangeEvent</a:t>
          </a:r>
          <a:r>
            <a:rPr lang="en-US" sz="700" kern="1200" dirty="0">
              <a:solidFill>
                <a:schemeClr val="bg1"/>
              </a:solidFill>
            </a:rPr>
            <a:t>)</a:t>
          </a:r>
        </a:p>
      </dsp:txBody>
      <dsp:txXfrm>
        <a:off x="5510253" y="4016380"/>
        <a:ext cx="951302" cy="451240"/>
      </dsp:txXfrm>
    </dsp:sp>
    <dsp:sp modelId="{FEEB6ADF-F2FB-40D2-A580-08B37950D981}">
      <dsp:nvSpPr>
        <dsp:cNvPr id="0" name=""/>
        <dsp:cNvSpPr/>
      </dsp:nvSpPr>
      <dsp:spPr>
        <a:xfrm>
          <a:off x="4630514" y="4674071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consume event (</a:t>
          </a:r>
          <a:r>
            <a:rPr lang="en-US" sz="700" kern="1200" dirty="0" err="1">
              <a:solidFill>
                <a:schemeClr val="bg1"/>
              </a:solidFill>
            </a:rPr>
            <a:t>OnStateChanged</a:t>
          </a:r>
          <a:r>
            <a:rPr lang="en-US" sz="700" kern="1200" dirty="0">
              <a:solidFill>
                <a:schemeClr val="bg1"/>
              </a:solidFill>
            </a:rPr>
            <a:t>)</a:t>
          </a:r>
        </a:p>
      </dsp:txBody>
      <dsp:txXfrm>
        <a:off x="4654925" y="4698482"/>
        <a:ext cx="951302" cy="451240"/>
      </dsp:txXfrm>
    </dsp:sp>
    <dsp:sp modelId="{6C142C26-B240-4BAE-B63B-3959A590996C}">
      <dsp:nvSpPr>
        <dsp:cNvPr id="0" name=""/>
        <dsp:cNvSpPr/>
      </dsp:nvSpPr>
      <dsp:spPr>
        <a:xfrm>
          <a:off x="3563937" y="4917510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set state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(property setters)</a:t>
          </a:r>
        </a:p>
      </dsp:txBody>
      <dsp:txXfrm>
        <a:off x="3588348" y="4941921"/>
        <a:ext cx="951302" cy="451240"/>
      </dsp:txXfrm>
    </dsp:sp>
    <dsp:sp modelId="{DAF74D6B-9003-4A21-BD33-C631EE170E90}">
      <dsp:nvSpPr>
        <dsp:cNvPr id="0" name=""/>
        <dsp:cNvSpPr/>
      </dsp:nvSpPr>
      <dsp:spPr>
        <a:xfrm>
          <a:off x="2497360" y="4674071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validate invariants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(</a:t>
          </a:r>
          <a:r>
            <a:rPr lang="en-US" sz="700" kern="1200" dirty="0" err="1">
              <a:solidFill>
                <a:schemeClr val="bg1"/>
              </a:solidFill>
            </a:rPr>
            <a:t>EnsureInvariants</a:t>
          </a:r>
          <a:r>
            <a:rPr lang="en-US" sz="700" kern="1200" dirty="0">
              <a:solidFill>
                <a:schemeClr val="bg1"/>
              </a:solidFill>
            </a:rPr>
            <a:t>)</a:t>
          </a:r>
        </a:p>
      </dsp:txBody>
      <dsp:txXfrm>
        <a:off x="2521771" y="4698482"/>
        <a:ext cx="951302" cy="451240"/>
      </dsp:txXfrm>
    </dsp:sp>
    <dsp:sp modelId="{B3160628-BC89-4144-99C0-5E22B9F4D92A}">
      <dsp:nvSpPr>
        <dsp:cNvPr id="0" name=""/>
        <dsp:cNvSpPr/>
      </dsp:nvSpPr>
      <dsp:spPr>
        <a:xfrm>
          <a:off x="1642032" y="3991969"/>
          <a:ext cx="1000124" cy="500062"/>
        </a:xfrm>
        <a:prstGeom prst="roundRect">
          <a:avLst/>
        </a:prstGeom>
        <a:solidFill>
          <a:srgbClr val="ED7D31">
            <a:lumMod val="75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Entity: raise event to root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(</a:t>
          </a:r>
          <a:r>
            <a:rPr lang="en-NZ" sz="800" kern="1200" dirty="0" err="1">
              <a:solidFill>
                <a:schemeClr val="bg1"/>
              </a:solidFill>
            </a:rPr>
            <a:t>RootEventHandler</a:t>
          </a: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)</a:t>
          </a:r>
        </a:p>
      </dsp:txBody>
      <dsp:txXfrm>
        <a:off x="1666443" y="4016380"/>
        <a:ext cx="951302" cy="451240"/>
      </dsp:txXfrm>
    </dsp:sp>
    <dsp:sp modelId="{2ED9524D-238F-4A6A-9233-BDE3975EE17B}">
      <dsp:nvSpPr>
        <dsp:cNvPr id="0" name=""/>
        <dsp:cNvSpPr/>
      </dsp:nvSpPr>
      <dsp:spPr>
        <a:xfrm>
          <a:off x="1167361" y="3006305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saves event as a change</a:t>
          </a:r>
          <a:endParaRPr lang="en-US" sz="700" kern="1200" dirty="0">
            <a:solidFill>
              <a:schemeClr val="bg1"/>
            </a:solidFill>
          </a:endParaRPr>
        </a:p>
      </dsp:txBody>
      <dsp:txXfrm>
        <a:off x="1191772" y="3030716"/>
        <a:ext cx="951302" cy="451240"/>
      </dsp:txXfrm>
    </dsp:sp>
    <dsp:sp modelId="{E872FEA2-99D3-48FA-88BB-FE4CAF2B8480}">
      <dsp:nvSpPr>
        <dsp:cNvPr id="0" name=""/>
        <dsp:cNvSpPr/>
      </dsp:nvSpPr>
      <dsp:spPr>
        <a:xfrm>
          <a:off x="1167361" y="1912299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consume event (</a:t>
          </a:r>
          <a:r>
            <a:rPr lang="en-US" sz="700" kern="1200" dirty="0" err="1"/>
            <a:t>OnStateChanged</a:t>
          </a:r>
          <a:r>
            <a:rPr lang="en-US" sz="700" kern="1200" dirty="0"/>
            <a:t>)</a:t>
          </a:r>
        </a:p>
      </dsp:txBody>
      <dsp:txXfrm>
        <a:off x="1191772" y="1936710"/>
        <a:ext cx="951302" cy="451240"/>
      </dsp:txXfrm>
    </dsp:sp>
    <dsp:sp modelId="{5E3B5CB0-7D2E-4054-AAC2-22916CAE3FAA}">
      <dsp:nvSpPr>
        <dsp:cNvPr id="0" name=""/>
        <dsp:cNvSpPr/>
      </dsp:nvSpPr>
      <dsp:spPr>
        <a:xfrm>
          <a:off x="1642032" y="92663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set state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(property setters)</a:t>
          </a:r>
        </a:p>
      </dsp:txBody>
      <dsp:txXfrm>
        <a:off x="1666443" y="951045"/>
        <a:ext cx="951302" cy="451240"/>
      </dsp:txXfrm>
    </dsp:sp>
    <dsp:sp modelId="{320D74B6-8975-423B-A55A-942734FF26A2}">
      <dsp:nvSpPr>
        <dsp:cNvPr id="0" name=""/>
        <dsp:cNvSpPr/>
      </dsp:nvSpPr>
      <dsp:spPr>
        <a:xfrm>
          <a:off x="2497360" y="244533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validate invariants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</a:t>
          </a:r>
          <a:r>
            <a:rPr lang="en-US" sz="700" kern="1200" dirty="0" err="1"/>
            <a:t>EnsureInvariants</a:t>
          </a:r>
          <a:r>
            <a:rPr lang="en-US" sz="700" kern="1200" dirty="0"/>
            <a:t>)</a:t>
          </a:r>
          <a:endParaRPr lang="en-NZ" sz="700" kern="1200" dirty="0"/>
        </a:p>
      </dsp:txBody>
      <dsp:txXfrm>
        <a:off x="2521771" y="268944"/>
        <a:ext cx="951302" cy="451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0BA2C31-8300-3BAB-BF4C-35F7E6F80F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694D99-5BBD-A3DA-6119-FDFECCE34B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9B613-EB70-4772-B8C5-27134E618EC6}" type="datetimeFigureOut">
              <a:rPr lang="en-NZ" smtClean="0"/>
              <a:t>7/04/2024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48F42-4E49-793E-920D-1B3614C258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403B48-7068-A342-A497-3AEBD0EC07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7DB07-C338-430E-9585-EBF522617A9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82736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910B-FFDF-56CE-F985-7869947B7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51FFDE-260F-8140-1729-C9B33E97A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7/04/2024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24EAD8-4C45-7A56-0743-359695B59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E271C-4314-4B6A-5FC5-EC50E5688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68834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0E8704-EF6B-F7F8-14C5-FC329CEF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7/04/2024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ED411F-5BB4-92D0-C334-B452ED7F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AB131-D228-9C33-EA37-55EA2BF7B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46309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16D165-0E94-A634-A71B-993B8A0C0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62" y="287578"/>
            <a:ext cx="10515600" cy="575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AFD40-C371-1C1F-2EC1-204375F16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C8CC2-4E43-407C-8230-EFF88652EA00}" type="datetimeFigureOut">
              <a:rPr lang="en-NZ" smtClean="0"/>
              <a:t>7/04/2024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6DF42-5732-16D6-12F9-6CC6D80482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3F3BF-F57A-8097-E393-5DA9234F6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11738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2.png"/><Relationship Id="rId7" Type="http://schemas.openxmlformats.org/officeDocument/2006/relationships/image" Target="../media/image1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5.png"/><Relationship Id="rId10" Type="http://schemas.openxmlformats.org/officeDocument/2006/relationships/image" Target="../media/image23.png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12.png"/><Relationship Id="rId10" Type="http://schemas.openxmlformats.org/officeDocument/2006/relationships/image" Target="../media/image36.png"/><Relationship Id="rId4" Type="http://schemas.openxmlformats.org/officeDocument/2006/relationships/image" Target="../media/image11.png"/><Relationship Id="rId9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4.png"/><Relationship Id="rId7" Type="http://schemas.openxmlformats.org/officeDocument/2006/relationships/image" Target="../media/image14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13" Type="http://schemas.openxmlformats.org/officeDocument/2006/relationships/image" Target="../media/image51.png"/><Relationship Id="rId18" Type="http://schemas.openxmlformats.org/officeDocument/2006/relationships/image" Target="../media/image27.png"/><Relationship Id="rId26" Type="http://schemas.openxmlformats.org/officeDocument/2006/relationships/image" Target="../media/image62.svg"/><Relationship Id="rId3" Type="http://schemas.openxmlformats.org/officeDocument/2006/relationships/image" Target="../media/image41.png"/><Relationship Id="rId21" Type="http://schemas.openxmlformats.org/officeDocument/2006/relationships/image" Target="../media/image57.png"/><Relationship Id="rId7" Type="http://schemas.openxmlformats.org/officeDocument/2006/relationships/image" Target="../media/image45.png"/><Relationship Id="rId12" Type="http://schemas.openxmlformats.org/officeDocument/2006/relationships/image" Target="../media/image50.svg"/><Relationship Id="rId17" Type="http://schemas.openxmlformats.org/officeDocument/2006/relationships/image" Target="../media/image24.png"/><Relationship Id="rId25" Type="http://schemas.openxmlformats.org/officeDocument/2006/relationships/image" Target="../media/image61.png"/><Relationship Id="rId2" Type="http://schemas.openxmlformats.org/officeDocument/2006/relationships/image" Target="../media/image23.png"/><Relationship Id="rId16" Type="http://schemas.openxmlformats.org/officeDocument/2006/relationships/image" Target="../media/image54.svg"/><Relationship Id="rId20" Type="http://schemas.openxmlformats.org/officeDocument/2006/relationships/image" Target="../media/image56.svg"/><Relationship Id="rId29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svg"/><Relationship Id="rId11" Type="http://schemas.openxmlformats.org/officeDocument/2006/relationships/image" Target="../media/image49.png"/><Relationship Id="rId24" Type="http://schemas.openxmlformats.org/officeDocument/2006/relationships/image" Target="../media/image60.sv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59.png"/><Relationship Id="rId28" Type="http://schemas.openxmlformats.org/officeDocument/2006/relationships/image" Target="../media/image64.svg"/><Relationship Id="rId10" Type="http://schemas.openxmlformats.org/officeDocument/2006/relationships/image" Target="../media/image48.svg"/><Relationship Id="rId19" Type="http://schemas.openxmlformats.org/officeDocument/2006/relationships/image" Target="../media/image55.png"/><Relationship Id="rId4" Type="http://schemas.openxmlformats.org/officeDocument/2006/relationships/image" Target="../media/image42.svg"/><Relationship Id="rId9" Type="http://schemas.openxmlformats.org/officeDocument/2006/relationships/image" Target="../media/image47.png"/><Relationship Id="rId14" Type="http://schemas.openxmlformats.org/officeDocument/2006/relationships/image" Target="../media/image52.svg"/><Relationship Id="rId22" Type="http://schemas.openxmlformats.org/officeDocument/2006/relationships/image" Target="../media/image58.svg"/><Relationship Id="rId27" Type="http://schemas.openxmlformats.org/officeDocument/2006/relationships/image" Target="../media/image63.png"/><Relationship Id="rId30" Type="http://schemas.openxmlformats.org/officeDocument/2006/relationships/image" Target="../media/image66.sv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18" Type="http://schemas.openxmlformats.org/officeDocument/2006/relationships/image" Target="../media/image78.svg"/><Relationship Id="rId26" Type="http://schemas.openxmlformats.org/officeDocument/2006/relationships/image" Target="../media/image83.png"/><Relationship Id="rId39" Type="http://schemas.openxmlformats.org/officeDocument/2006/relationships/image" Target="../media/image96.svg"/><Relationship Id="rId21" Type="http://schemas.openxmlformats.org/officeDocument/2006/relationships/image" Target="../media/image81.png"/><Relationship Id="rId34" Type="http://schemas.openxmlformats.org/officeDocument/2006/relationships/image" Target="../media/image91.png"/><Relationship Id="rId7" Type="http://schemas.openxmlformats.org/officeDocument/2006/relationships/image" Target="../media/image69.png"/><Relationship Id="rId2" Type="http://schemas.openxmlformats.org/officeDocument/2006/relationships/image" Target="../media/image23.png"/><Relationship Id="rId16" Type="http://schemas.openxmlformats.org/officeDocument/2006/relationships/image" Target="../media/image76.svg"/><Relationship Id="rId20" Type="http://schemas.openxmlformats.org/officeDocument/2006/relationships/image" Target="../media/image80.svg"/><Relationship Id="rId29" Type="http://schemas.openxmlformats.org/officeDocument/2006/relationships/image" Target="../media/image86.svg"/><Relationship Id="rId41" Type="http://schemas.openxmlformats.org/officeDocument/2006/relationships/image" Target="../media/image9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svg"/><Relationship Id="rId11" Type="http://schemas.openxmlformats.org/officeDocument/2006/relationships/image" Target="../media/image73.png"/><Relationship Id="rId24" Type="http://schemas.openxmlformats.org/officeDocument/2006/relationships/image" Target="../media/image7.png"/><Relationship Id="rId32" Type="http://schemas.openxmlformats.org/officeDocument/2006/relationships/image" Target="../media/image89.png"/><Relationship Id="rId37" Type="http://schemas.openxmlformats.org/officeDocument/2006/relationships/image" Target="../media/image94.svg"/><Relationship Id="rId40" Type="http://schemas.openxmlformats.org/officeDocument/2006/relationships/image" Target="../media/image97.png"/><Relationship Id="rId5" Type="http://schemas.openxmlformats.org/officeDocument/2006/relationships/image" Target="../media/image67.png"/><Relationship Id="rId15" Type="http://schemas.openxmlformats.org/officeDocument/2006/relationships/image" Target="../media/image75.png"/><Relationship Id="rId23" Type="http://schemas.openxmlformats.org/officeDocument/2006/relationships/image" Target="../media/image6.png"/><Relationship Id="rId28" Type="http://schemas.openxmlformats.org/officeDocument/2006/relationships/image" Target="../media/image85.png"/><Relationship Id="rId36" Type="http://schemas.openxmlformats.org/officeDocument/2006/relationships/image" Target="../media/image93.png"/><Relationship Id="rId10" Type="http://schemas.openxmlformats.org/officeDocument/2006/relationships/image" Target="../media/image72.svg"/><Relationship Id="rId19" Type="http://schemas.openxmlformats.org/officeDocument/2006/relationships/image" Target="../media/image79.png"/><Relationship Id="rId31" Type="http://schemas.openxmlformats.org/officeDocument/2006/relationships/image" Target="../media/image88.svg"/><Relationship Id="rId4" Type="http://schemas.openxmlformats.org/officeDocument/2006/relationships/image" Target="../media/image42.svg"/><Relationship Id="rId9" Type="http://schemas.openxmlformats.org/officeDocument/2006/relationships/image" Target="../media/image71.png"/><Relationship Id="rId14" Type="http://schemas.openxmlformats.org/officeDocument/2006/relationships/image" Target="../media/image27.png"/><Relationship Id="rId22" Type="http://schemas.openxmlformats.org/officeDocument/2006/relationships/image" Target="../media/image82.svg"/><Relationship Id="rId27" Type="http://schemas.openxmlformats.org/officeDocument/2006/relationships/image" Target="../media/image84.svg"/><Relationship Id="rId30" Type="http://schemas.openxmlformats.org/officeDocument/2006/relationships/image" Target="../media/image87.png"/><Relationship Id="rId35" Type="http://schemas.openxmlformats.org/officeDocument/2006/relationships/image" Target="../media/image92.svg"/><Relationship Id="rId8" Type="http://schemas.openxmlformats.org/officeDocument/2006/relationships/image" Target="../media/image70.svg"/><Relationship Id="rId3" Type="http://schemas.openxmlformats.org/officeDocument/2006/relationships/image" Target="../media/image41.png"/><Relationship Id="rId12" Type="http://schemas.openxmlformats.org/officeDocument/2006/relationships/image" Target="../media/image74.svg"/><Relationship Id="rId17" Type="http://schemas.openxmlformats.org/officeDocument/2006/relationships/image" Target="../media/image77.png"/><Relationship Id="rId25" Type="http://schemas.openxmlformats.org/officeDocument/2006/relationships/image" Target="../media/image16.png"/><Relationship Id="rId33" Type="http://schemas.openxmlformats.org/officeDocument/2006/relationships/image" Target="../media/image90.svg"/><Relationship Id="rId38" Type="http://schemas.openxmlformats.org/officeDocument/2006/relationships/image" Target="../media/image9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13" Type="http://schemas.openxmlformats.org/officeDocument/2006/relationships/image" Target="../media/image57.png"/><Relationship Id="rId18" Type="http://schemas.openxmlformats.org/officeDocument/2006/relationships/image" Target="../media/image62.svg"/><Relationship Id="rId3" Type="http://schemas.openxmlformats.org/officeDocument/2006/relationships/image" Target="../media/image41.png"/><Relationship Id="rId21" Type="http://schemas.openxmlformats.org/officeDocument/2006/relationships/image" Target="../media/image65.png"/><Relationship Id="rId7" Type="http://schemas.openxmlformats.org/officeDocument/2006/relationships/image" Target="../media/image47.png"/><Relationship Id="rId12" Type="http://schemas.openxmlformats.org/officeDocument/2006/relationships/image" Target="../media/image56.svg"/><Relationship Id="rId17" Type="http://schemas.openxmlformats.org/officeDocument/2006/relationships/image" Target="../media/image61.png"/><Relationship Id="rId2" Type="http://schemas.openxmlformats.org/officeDocument/2006/relationships/image" Target="../media/image23.png"/><Relationship Id="rId16" Type="http://schemas.openxmlformats.org/officeDocument/2006/relationships/image" Target="../media/image60.svg"/><Relationship Id="rId20" Type="http://schemas.openxmlformats.org/officeDocument/2006/relationships/image" Target="../media/image6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svg"/><Relationship Id="rId11" Type="http://schemas.openxmlformats.org/officeDocument/2006/relationships/image" Target="../media/image55.png"/><Relationship Id="rId24" Type="http://schemas.openxmlformats.org/officeDocument/2006/relationships/image" Target="../media/image50.svg"/><Relationship Id="rId5" Type="http://schemas.openxmlformats.org/officeDocument/2006/relationships/image" Target="../media/image45.png"/><Relationship Id="rId15" Type="http://schemas.openxmlformats.org/officeDocument/2006/relationships/image" Target="../media/image59.png"/><Relationship Id="rId23" Type="http://schemas.openxmlformats.org/officeDocument/2006/relationships/image" Target="../media/image49.png"/><Relationship Id="rId10" Type="http://schemas.openxmlformats.org/officeDocument/2006/relationships/image" Target="../media/image52.svg"/><Relationship Id="rId19" Type="http://schemas.openxmlformats.org/officeDocument/2006/relationships/image" Target="../media/image63.png"/><Relationship Id="rId4" Type="http://schemas.openxmlformats.org/officeDocument/2006/relationships/image" Target="../media/image42.svg"/><Relationship Id="rId9" Type="http://schemas.openxmlformats.org/officeDocument/2006/relationships/image" Target="../media/image51.png"/><Relationship Id="rId14" Type="http://schemas.openxmlformats.org/officeDocument/2006/relationships/image" Target="../media/image58.svg"/><Relationship Id="rId22" Type="http://schemas.openxmlformats.org/officeDocument/2006/relationships/image" Target="../media/image66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13" Type="http://schemas.openxmlformats.org/officeDocument/2006/relationships/image" Target="../media/image63.png"/><Relationship Id="rId18" Type="http://schemas.openxmlformats.org/officeDocument/2006/relationships/image" Target="../media/image50.svg"/><Relationship Id="rId3" Type="http://schemas.openxmlformats.org/officeDocument/2006/relationships/image" Target="../media/image45.png"/><Relationship Id="rId21" Type="http://schemas.openxmlformats.org/officeDocument/2006/relationships/image" Target="../media/image99.png"/><Relationship Id="rId7" Type="http://schemas.openxmlformats.org/officeDocument/2006/relationships/image" Target="../media/image51.png"/><Relationship Id="rId12" Type="http://schemas.openxmlformats.org/officeDocument/2006/relationships/image" Target="../media/image60.svg"/><Relationship Id="rId17" Type="http://schemas.openxmlformats.org/officeDocument/2006/relationships/image" Target="../media/image49.png"/><Relationship Id="rId2" Type="http://schemas.openxmlformats.org/officeDocument/2006/relationships/image" Target="../media/image23.png"/><Relationship Id="rId16" Type="http://schemas.openxmlformats.org/officeDocument/2006/relationships/image" Target="../media/image66.svg"/><Relationship Id="rId20" Type="http://schemas.openxmlformats.org/officeDocument/2006/relationships/image" Target="../media/image4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svg"/><Relationship Id="rId11" Type="http://schemas.openxmlformats.org/officeDocument/2006/relationships/image" Target="../media/image59.png"/><Relationship Id="rId5" Type="http://schemas.openxmlformats.org/officeDocument/2006/relationships/image" Target="../media/image47.png"/><Relationship Id="rId15" Type="http://schemas.openxmlformats.org/officeDocument/2006/relationships/image" Target="../media/image65.png"/><Relationship Id="rId10" Type="http://schemas.openxmlformats.org/officeDocument/2006/relationships/image" Target="../media/image58.svg"/><Relationship Id="rId19" Type="http://schemas.openxmlformats.org/officeDocument/2006/relationships/image" Target="../media/image41.png"/><Relationship Id="rId4" Type="http://schemas.openxmlformats.org/officeDocument/2006/relationships/image" Target="../media/image46.svg"/><Relationship Id="rId9" Type="http://schemas.openxmlformats.org/officeDocument/2006/relationships/image" Target="../media/image57.png"/><Relationship Id="rId14" Type="http://schemas.openxmlformats.org/officeDocument/2006/relationships/image" Target="../media/image64.svg"/><Relationship Id="rId22" Type="http://schemas.openxmlformats.org/officeDocument/2006/relationships/image" Target="../media/image100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33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32.png"/><Relationship Id="rId32" Type="http://schemas.openxmlformats.org/officeDocument/2006/relationships/image" Target="../media/image38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28" Type="http://schemas.openxmlformats.org/officeDocument/2006/relationships/image" Target="../media/image28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31.png"/><Relationship Id="rId27" Type="http://schemas.openxmlformats.org/officeDocument/2006/relationships/image" Target="../media/image34.jpeg"/><Relationship Id="rId30" Type="http://schemas.openxmlformats.org/officeDocument/2006/relationships/image" Target="../media/image3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E986EF44-472D-2693-C9E3-969E8FA74FF2}"/>
              </a:ext>
            </a:extLst>
          </p:cNvPr>
          <p:cNvGrpSpPr/>
          <p:nvPr/>
        </p:nvGrpSpPr>
        <p:grpSpPr>
          <a:xfrm>
            <a:off x="239557" y="4878562"/>
            <a:ext cx="10863826" cy="1921694"/>
            <a:chOff x="239557" y="4878562"/>
            <a:chExt cx="10863826" cy="1921694"/>
          </a:xfrm>
        </p:grpSpPr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EDCB2EF0-1B08-D294-EFF0-4DEAC850CA22}"/>
                </a:ext>
              </a:extLst>
            </p:cNvPr>
            <p:cNvSpPr/>
            <p:nvPr/>
          </p:nvSpPr>
          <p:spPr>
            <a:xfrm>
              <a:off x="7271031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Avatars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0" name="Rectangle 1099">
              <a:extLst>
                <a:ext uri="{FF2B5EF4-FFF2-40B4-BE49-F238E27FC236}">
                  <a16:creationId xmlns:a16="http://schemas.microsoft.com/office/drawing/2014/main" id="{DB3E9C77-F5D4-28B3-8F2B-EA5A852E3B80}"/>
                </a:ext>
              </a:extLst>
            </p:cNvPr>
            <p:cNvSpPr/>
            <p:nvPr/>
          </p:nvSpPr>
          <p:spPr>
            <a:xfrm>
              <a:off x="6116204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Email Delivery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C72C4C30-6245-25DD-8E07-9EB894A4382C}"/>
                </a:ext>
              </a:extLst>
            </p:cNvPr>
            <p:cNvSpPr/>
            <p:nvPr/>
          </p:nvSpPr>
          <p:spPr>
            <a:xfrm>
              <a:off x="4961377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Feature Flags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2" name="Rectangle 1101">
              <a:extLst>
                <a:ext uri="{FF2B5EF4-FFF2-40B4-BE49-F238E27FC236}">
                  <a16:creationId xmlns:a16="http://schemas.microsoft.com/office/drawing/2014/main" id="{3791DE32-A2F5-475D-D4A7-7510C6F2B0A5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3" name="Rectangle 1102">
              <a:extLst>
                <a:ext uri="{FF2B5EF4-FFF2-40B4-BE49-F238E27FC236}">
                  <a16:creationId xmlns:a16="http://schemas.microsoft.com/office/drawing/2014/main" id="{01E26DDB-6A97-2401-A288-3412A8C9AC0F}"/>
                </a:ext>
              </a:extLst>
            </p:cNvPr>
            <p:cNvSpPr/>
            <p:nvPr/>
          </p:nvSpPr>
          <p:spPr>
            <a:xfrm>
              <a:off x="2651723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Billing Subscriptions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4" name="Rectangle 1103">
              <a:extLst>
                <a:ext uri="{FF2B5EF4-FFF2-40B4-BE49-F238E27FC236}">
                  <a16:creationId xmlns:a16="http://schemas.microsoft.com/office/drawing/2014/main" id="{FC782E3C-49D8-F173-C6D6-F8872394C5F5}"/>
                </a:ext>
              </a:extLst>
            </p:cNvPr>
            <p:cNvSpPr/>
            <p:nvPr/>
          </p:nvSpPr>
          <p:spPr>
            <a:xfrm>
              <a:off x="1496896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Payments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44" name="Rectangle 1043">
              <a:extLst>
                <a:ext uri="{FF2B5EF4-FFF2-40B4-BE49-F238E27FC236}">
                  <a16:creationId xmlns:a16="http://schemas.microsoft.com/office/drawing/2014/main" id="{C841B7AF-09E9-E9A9-8240-9D4C6EC006E8}"/>
                </a:ext>
              </a:extLst>
            </p:cNvPr>
            <p:cNvSpPr/>
            <p:nvPr/>
          </p:nvSpPr>
          <p:spPr>
            <a:xfrm>
              <a:off x="8425859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Single Sign On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ACA2F58A-21F7-B0E8-14CC-600404437345}"/>
                </a:ext>
              </a:extLst>
            </p:cNvPr>
            <p:cNvSpPr/>
            <p:nvPr/>
          </p:nvSpPr>
          <p:spPr>
            <a:xfrm>
              <a:off x="9586329" y="4935101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Auth Provider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9074616-4093-0C1A-7591-0B5500FB1DC3}"/>
                </a:ext>
              </a:extLst>
            </p:cNvPr>
            <p:cNvSpPr/>
            <p:nvPr/>
          </p:nvSpPr>
          <p:spPr>
            <a:xfrm>
              <a:off x="239557" y="4878562"/>
              <a:ext cx="10863826" cy="1921694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Z" sz="1200" dirty="0">
                  <a:solidFill>
                    <a:schemeClr val="tx1"/>
                  </a:solidFill>
                </a:rPr>
                <a:t>3</a:t>
              </a:r>
              <a:r>
                <a:rPr lang="en-NZ" sz="1200" baseline="30000" dirty="0">
                  <a:solidFill>
                    <a:schemeClr val="tx1"/>
                  </a:solidFill>
                </a:rPr>
                <a:t>rd</a:t>
              </a:r>
              <a:r>
                <a:rPr lang="en-NZ" sz="1200" dirty="0">
                  <a:solidFill>
                    <a:schemeClr val="tx1"/>
                  </a:solidFill>
                </a:rPr>
                <a:t> Party 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Integration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Plugins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5C282802-69F6-CA49-3830-6AB9BD64D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219420" y="5789055"/>
              <a:ext cx="918256" cy="2498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6" name="Picture 2" descr="Mixpanel | Attribution Platform - Ematic Solutions">
              <a:extLst>
                <a:ext uri="{FF2B5EF4-FFF2-40B4-BE49-F238E27FC236}">
                  <a16:creationId xmlns:a16="http://schemas.microsoft.com/office/drawing/2014/main" id="{0A4C32E7-D188-E734-8CC8-3C2588204E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5" name="Picture 4">
              <a:extLst>
                <a:ext uri="{FF2B5EF4-FFF2-40B4-BE49-F238E27FC236}">
                  <a16:creationId xmlns:a16="http://schemas.microsoft.com/office/drawing/2014/main" id="{7AC3CE2E-3F46-F1F1-FE35-B98D9CBD69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1581624" y="5542724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cxnSp>
          <p:nvCxnSpPr>
            <p:cNvPr id="1033" name="Straight Arrow Connector 29">
              <a:extLst>
                <a:ext uri="{FF2B5EF4-FFF2-40B4-BE49-F238E27FC236}">
                  <a16:creationId xmlns:a16="http://schemas.microsoft.com/office/drawing/2014/main" id="{DFA0CD3E-3F63-4115-88B8-81F99E887738}"/>
                </a:ext>
              </a:extLst>
            </p:cNvPr>
            <p:cNvCxnSpPr>
              <a:cxnSpLocks/>
              <a:stCxn id="1025" idx="3"/>
              <a:endCxn id="36" idx="1"/>
            </p:cNvCxnSpPr>
            <p:nvPr/>
          </p:nvCxnSpPr>
          <p:spPr>
            <a:xfrm>
              <a:off x="2478776" y="5488700"/>
              <a:ext cx="259004" cy="592313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9A758DAF-5EE4-460C-BB67-4E01A6911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86688" y="5769234"/>
              <a:ext cx="922731" cy="2717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215" name="TextBox 1214">
              <a:extLst>
                <a:ext uri="{FF2B5EF4-FFF2-40B4-BE49-F238E27FC236}">
                  <a16:creationId xmlns:a16="http://schemas.microsoft.com/office/drawing/2014/main" id="{8E7F38A4-6ABB-C7F8-B97F-B08E5BCF0F9B}"/>
                </a:ext>
              </a:extLst>
            </p:cNvPr>
            <p:cNvSpPr txBox="1"/>
            <p:nvPr/>
          </p:nvSpPr>
          <p:spPr>
            <a:xfrm rot="16200000">
              <a:off x="2483509" y="5052451"/>
              <a:ext cx="481469" cy="15388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lIns="36000" tIns="0" rIns="36000" bIns="0" rtlCol="0" anchor="b" anchorCtr="0">
              <a:spAutoFit/>
            </a:bodyPr>
            <a:lstStyle/>
            <a:p>
              <a:r>
                <a:rPr lang="en-NZ" sz="1000" dirty="0"/>
                <a:t>+Events</a:t>
              </a:r>
            </a:p>
          </p:txBody>
        </p:sp>
        <p:pic>
          <p:nvPicPr>
            <p:cNvPr id="1221" name="Picture 1220">
              <a:extLst>
                <a:ext uri="{FF2B5EF4-FFF2-40B4-BE49-F238E27FC236}">
                  <a16:creationId xmlns:a16="http://schemas.microsoft.com/office/drawing/2014/main" id="{D70A1E97-4BBD-498F-88E4-E35F3C8984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" b="3009"/>
            <a:stretch/>
          </p:blipFill>
          <p:spPr>
            <a:xfrm rot="20400000">
              <a:off x="5060127" y="5779752"/>
              <a:ext cx="916581" cy="2505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83" name="Picture 2" descr="google - Wikipedia">
              <a:extLst>
                <a:ext uri="{FF2B5EF4-FFF2-40B4-BE49-F238E27FC236}">
                  <a16:creationId xmlns:a16="http://schemas.microsoft.com/office/drawing/2014/main" id="{C1490A4B-2729-F71B-D2B2-3A65A9CB9EB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73" r="-12631"/>
            <a:stretch/>
          </p:blipFill>
          <p:spPr bwMode="auto">
            <a:xfrm rot="20400000">
              <a:off x="8575461" y="5810312"/>
              <a:ext cx="857550" cy="2281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84" name="Picture 4">
              <a:extLst>
                <a:ext uri="{FF2B5EF4-FFF2-40B4-BE49-F238E27FC236}">
                  <a16:creationId xmlns:a16="http://schemas.microsoft.com/office/drawing/2014/main" id="{8C14C4A7-87FB-5F5B-B9BC-2F74E9F872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8508912" y="5522290"/>
              <a:ext cx="990648" cy="2095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124" name="Rectangle 1123">
              <a:extLst>
                <a:ext uri="{FF2B5EF4-FFF2-40B4-BE49-F238E27FC236}">
                  <a16:creationId xmlns:a16="http://schemas.microsoft.com/office/drawing/2014/main" id="{ED35A757-8F32-C59F-713E-BC68B3866761}"/>
                </a:ext>
              </a:extLst>
            </p:cNvPr>
            <p:cNvSpPr/>
            <p:nvPr/>
          </p:nvSpPr>
          <p:spPr>
            <a:xfrm rot="20400000">
              <a:off x="9674371" y="5230380"/>
              <a:ext cx="926590" cy="228794"/>
            </a:xfrm>
            <a:prstGeom prst="rect">
              <a:avLst/>
            </a:prstGeom>
            <a:solidFill>
              <a:srgbClr val="4472C4"/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AuthN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1126" name="Rectangle 1125">
              <a:extLst>
                <a:ext uri="{FF2B5EF4-FFF2-40B4-BE49-F238E27FC236}">
                  <a16:creationId xmlns:a16="http://schemas.microsoft.com/office/drawing/2014/main" id="{9BD93A82-2A39-DB90-1195-67F1CB7B5EC7}"/>
                </a:ext>
              </a:extLst>
            </p:cNvPr>
            <p:cNvSpPr/>
            <p:nvPr/>
          </p:nvSpPr>
          <p:spPr>
            <a:xfrm rot="20400000">
              <a:off x="969110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7" name="Rectangle 1126">
              <a:extLst>
                <a:ext uri="{FF2B5EF4-FFF2-40B4-BE49-F238E27FC236}">
                  <a16:creationId xmlns:a16="http://schemas.microsoft.com/office/drawing/2014/main" id="{943F0BCD-640B-AABA-6E6F-24224F09D2EE}"/>
                </a:ext>
              </a:extLst>
            </p:cNvPr>
            <p:cNvSpPr/>
            <p:nvPr/>
          </p:nvSpPr>
          <p:spPr>
            <a:xfrm rot="20400000">
              <a:off x="739577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8" name="Rectangle 1127">
              <a:extLst>
                <a:ext uri="{FF2B5EF4-FFF2-40B4-BE49-F238E27FC236}">
                  <a16:creationId xmlns:a16="http://schemas.microsoft.com/office/drawing/2014/main" id="{D595ED4D-ED95-E379-D5A4-D07BF6C75DB4}"/>
                </a:ext>
              </a:extLst>
            </p:cNvPr>
            <p:cNvSpPr/>
            <p:nvPr/>
          </p:nvSpPr>
          <p:spPr>
            <a:xfrm rot="20400000">
              <a:off x="6215253" y="6097598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9" name="Rectangle 1128">
              <a:extLst>
                <a:ext uri="{FF2B5EF4-FFF2-40B4-BE49-F238E27FC236}">
                  <a16:creationId xmlns:a16="http://schemas.microsoft.com/office/drawing/2014/main" id="{11FB7093-8D74-25B3-C378-8E2BC40CF11F}"/>
                </a:ext>
              </a:extLst>
            </p:cNvPr>
            <p:cNvSpPr/>
            <p:nvPr/>
          </p:nvSpPr>
          <p:spPr>
            <a:xfrm rot="20400000">
              <a:off x="505512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1" name="Rectangle 1130">
              <a:extLst>
                <a:ext uri="{FF2B5EF4-FFF2-40B4-BE49-F238E27FC236}">
                  <a16:creationId xmlns:a16="http://schemas.microsoft.com/office/drawing/2014/main" id="{783D8BAF-AD1E-EE11-898A-7648CAC00E14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3" name="Rectangle 1132">
              <a:extLst>
                <a:ext uri="{FF2B5EF4-FFF2-40B4-BE49-F238E27FC236}">
                  <a16:creationId xmlns:a16="http://schemas.microsoft.com/office/drawing/2014/main" id="{67F1C157-B016-40B3-00EE-AE8E6315BE13}"/>
                </a:ext>
              </a:extLst>
            </p:cNvPr>
            <p:cNvSpPr/>
            <p:nvPr/>
          </p:nvSpPr>
          <p:spPr>
            <a:xfrm rot="20400000">
              <a:off x="2744371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4" name="Rectangle 1133">
              <a:extLst>
                <a:ext uri="{FF2B5EF4-FFF2-40B4-BE49-F238E27FC236}">
                  <a16:creationId xmlns:a16="http://schemas.microsoft.com/office/drawing/2014/main" id="{1755E447-C8BC-9AA3-7E0F-517DB79B732D}"/>
                </a:ext>
              </a:extLst>
            </p:cNvPr>
            <p:cNvSpPr/>
            <p:nvPr/>
          </p:nvSpPr>
          <p:spPr>
            <a:xfrm rot="20400000">
              <a:off x="158085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40" name="Rectangle 1139">
              <a:extLst>
                <a:ext uri="{FF2B5EF4-FFF2-40B4-BE49-F238E27FC236}">
                  <a16:creationId xmlns:a16="http://schemas.microsoft.com/office/drawing/2014/main" id="{5DBD2DC8-487B-7BA3-A1DA-BA58460DE3E3}"/>
                </a:ext>
              </a:extLst>
            </p:cNvPr>
            <p:cNvSpPr/>
            <p:nvPr/>
          </p:nvSpPr>
          <p:spPr>
            <a:xfrm rot="20400000">
              <a:off x="8540941" y="6107792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28" name="Picture 2" descr="Shopify">
              <a:extLst>
                <a:ext uri="{FF2B5EF4-FFF2-40B4-BE49-F238E27FC236}">
                  <a16:creationId xmlns:a16="http://schemas.microsoft.com/office/drawing/2014/main" id="{7B7A8646-67C5-E1FB-CF63-086D920A7B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1571087" y="5826784"/>
              <a:ext cx="946121" cy="2059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3" name="Picture 4">
              <a:extLst>
                <a:ext uri="{FF2B5EF4-FFF2-40B4-BE49-F238E27FC236}">
                  <a16:creationId xmlns:a16="http://schemas.microsoft.com/office/drawing/2014/main" id="{901324E2-58EE-CEA2-22E5-08E1C78928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2745143" y="5507033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5" name="Picture 4" descr="Chargify and Swipesum">
              <a:extLst>
                <a:ext uri="{FF2B5EF4-FFF2-40B4-BE49-F238E27FC236}">
                  <a16:creationId xmlns:a16="http://schemas.microsoft.com/office/drawing/2014/main" id="{B2DF7519-B76D-D9AA-8BDC-769E0CCE28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81" b="21480"/>
            <a:stretch/>
          </p:blipFill>
          <p:spPr bwMode="auto">
            <a:xfrm rot="20400000">
              <a:off x="2692875" y="5208199"/>
              <a:ext cx="1029582" cy="2278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6" name="Picture 6" descr="Chargebee: SaaS for Effective Revenue Growth Management">
              <a:extLst>
                <a:ext uri="{FF2B5EF4-FFF2-40B4-BE49-F238E27FC236}">
                  <a16:creationId xmlns:a16="http://schemas.microsoft.com/office/drawing/2014/main" id="{41CFE2A9-9A55-0549-42C8-0F9F18F6C9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15" t="29331" r="8963" b="27615"/>
            <a:stretch/>
          </p:blipFill>
          <p:spPr bwMode="auto">
            <a:xfrm rot="20400000">
              <a:off x="2707624" y="5792672"/>
              <a:ext cx="1000084" cy="23463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6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271A12D7-3E07-7383-A989-A6E27B356F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8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47A2B6E8-59C3-5912-243D-7EF5E41EED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0" name="Picture 16" descr="LaunchDarkly allows customers to automate feature releases with Courier">
              <a:extLst>
                <a:ext uri="{FF2B5EF4-FFF2-40B4-BE49-F238E27FC236}">
                  <a16:creationId xmlns:a16="http://schemas.microsoft.com/office/drawing/2014/main" id="{435A27E2-BEA2-57E2-7E11-E1C0F826F9E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482" b="31324"/>
            <a:stretch/>
          </p:blipFill>
          <p:spPr bwMode="auto">
            <a:xfrm rot="20400000">
              <a:off x="5046345" y="5496017"/>
              <a:ext cx="944145" cy="20722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2" name="Picture 18" descr="Postmark - Our Preferred Transactional Email Provider for WordPress">
              <a:extLst>
                <a:ext uri="{FF2B5EF4-FFF2-40B4-BE49-F238E27FC236}">
                  <a16:creationId xmlns:a16="http://schemas.microsoft.com/office/drawing/2014/main" id="{93CE99C4-49CC-AF76-AD2C-2E7037FBDE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clrChange>
                <a:clrFrom>
                  <a:srgbClr val="FFE002"/>
                </a:clrFrom>
                <a:clrTo>
                  <a:srgbClr val="FFE0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05" b="28369"/>
            <a:stretch/>
          </p:blipFill>
          <p:spPr bwMode="auto">
            <a:xfrm rot="20400000">
              <a:off x="6170163" y="5448651"/>
              <a:ext cx="1016770" cy="270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21" name="Picture 20" descr="How to setup Mailgun for WordPress - AcyMailing Blog">
              <a:extLst>
                <a:ext uri="{FF2B5EF4-FFF2-40B4-BE49-F238E27FC236}">
                  <a16:creationId xmlns:a16="http://schemas.microsoft.com/office/drawing/2014/main" id="{0D7C46C1-2772-5653-0A7D-2FB519F1EC4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3" t="29275" r="19487" b="29494"/>
            <a:stretch/>
          </p:blipFill>
          <p:spPr bwMode="auto">
            <a:xfrm rot="20400000">
              <a:off x="6253877" y="5175754"/>
              <a:ext cx="849344" cy="2136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22" name="Picture 22" descr="Facebook - log in or sign up">
              <a:extLst>
                <a:ext uri="{FF2B5EF4-FFF2-40B4-BE49-F238E27FC236}">
                  <a16:creationId xmlns:a16="http://schemas.microsoft.com/office/drawing/2014/main" id="{11057122-15CD-2323-9396-31F62419D5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65" b="20642"/>
            <a:stretch/>
          </p:blipFill>
          <p:spPr bwMode="auto">
            <a:xfrm rot="20400000">
              <a:off x="8490137" y="5242807"/>
              <a:ext cx="1003534" cy="2093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7" name="Picture 1026">
              <a:extLst>
                <a:ext uri="{FF2B5EF4-FFF2-40B4-BE49-F238E27FC236}">
                  <a16:creationId xmlns:a16="http://schemas.microsoft.com/office/drawing/2014/main" id="{27A0CDC4-5001-C063-02C2-FEADDF920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clrChange>
                <a:clrFrom>
                  <a:srgbClr val="2F64D1"/>
                </a:clrFrom>
                <a:clrTo>
                  <a:srgbClr val="2F64D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71776" y="5498193"/>
              <a:ext cx="881617" cy="2028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9" name="Picture 24">
              <a:extLst>
                <a:ext uri="{FF2B5EF4-FFF2-40B4-BE49-F238E27FC236}">
                  <a16:creationId xmlns:a16="http://schemas.microsoft.com/office/drawing/2014/main" id="{0D486320-6D45-855D-7538-F69E76FEAA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001" r="-13248"/>
            <a:stretch/>
          </p:blipFill>
          <p:spPr bwMode="auto">
            <a:xfrm rot="20400000">
              <a:off x="5095780" y="5226933"/>
              <a:ext cx="824004" cy="20586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0" name="Picture 26" descr="Auth0 Single Sign On | Drupal.org">
              <a:extLst>
                <a:ext uri="{FF2B5EF4-FFF2-40B4-BE49-F238E27FC236}">
                  <a16:creationId xmlns:a16="http://schemas.microsoft.com/office/drawing/2014/main" id="{CDB17DA6-F926-D85D-31A9-3108A34BF7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856" r="-9198"/>
            <a:stretch/>
          </p:blipFill>
          <p:spPr bwMode="auto">
            <a:xfrm rot="20400000">
              <a:off x="9706018" y="5804365"/>
              <a:ext cx="896769" cy="22439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2" name="Picture 28" descr="Ping Identity - Tech Partners | Cloudflare">
              <a:extLst>
                <a:ext uri="{FF2B5EF4-FFF2-40B4-BE49-F238E27FC236}">
                  <a16:creationId xmlns:a16="http://schemas.microsoft.com/office/drawing/2014/main" id="{70B96440-945E-5E7C-EDBC-B7D6841FF1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073" b="21793"/>
            <a:stretch/>
          </p:blipFill>
          <p:spPr bwMode="auto">
            <a:xfrm rot="20400000">
              <a:off x="9649415" y="5530412"/>
              <a:ext cx="987543" cy="19703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DC7EFB4-9C75-4F5A-29CF-76970ABFF719}"/>
              </a:ext>
            </a:extLst>
          </p:cNvPr>
          <p:cNvGrpSpPr/>
          <p:nvPr/>
        </p:nvGrpSpPr>
        <p:grpSpPr>
          <a:xfrm>
            <a:off x="1444244" y="1911195"/>
            <a:ext cx="9659138" cy="2911546"/>
            <a:chOff x="2349983" y="1704166"/>
            <a:chExt cx="9659138" cy="291154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AEA8EE-8769-4D46-8095-C63827A89660}"/>
                </a:ext>
              </a:extLst>
            </p:cNvPr>
            <p:cNvSpPr/>
            <p:nvPr/>
          </p:nvSpPr>
          <p:spPr>
            <a:xfrm>
              <a:off x="3000799" y="1795395"/>
              <a:ext cx="9008322" cy="282031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NZ" sz="2000" dirty="0">
                <a:solidFill>
                  <a:schemeClr val="tx1"/>
                </a:solidFill>
              </a:endParaRPr>
            </a:p>
          </p:txBody>
        </p:sp>
        <p:pic>
          <p:nvPicPr>
            <p:cNvPr id="1048" name="Picture 2" descr="Brand New: New Logo for Microsoft Azure">
              <a:extLst>
                <a:ext uri="{FF2B5EF4-FFF2-40B4-BE49-F238E27FC236}">
                  <a16:creationId xmlns:a16="http://schemas.microsoft.com/office/drawing/2014/main" id="{57AA9039-6ECF-CD86-DAC8-41280EB3171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178"/>
            <a:stretch/>
          </p:blipFill>
          <p:spPr bwMode="auto">
            <a:xfrm rot="5400000">
              <a:off x="2154133" y="1900016"/>
              <a:ext cx="2373656" cy="1981955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0B0B29A8-5FD2-A89C-C784-D9830DA5BDA1}"/>
              </a:ext>
            </a:extLst>
          </p:cNvPr>
          <p:cNvSpPr/>
          <p:nvPr/>
        </p:nvSpPr>
        <p:spPr>
          <a:xfrm>
            <a:off x="8777545" y="2086730"/>
            <a:ext cx="2234828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(Logs, Crashes, Metrics)</a:t>
            </a:r>
          </a:p>
        </p:txBody>
      </p:sp>
      <p:cxnSp>
        <p:nvCxnSpPr>
          <p:cNvPr id="1255" name="Straight Arrow Connector 29">
            <a:extLst>
              <a:ext uri="{FF2B5EF4-FFF2-40B4-BE49-F238E27FC236}">
                <a16:creationId xmlns:a16="http://schemas.microsoft.com/office/drawing/2014/main" id="{0810E4AD-4D20-48A4-AE5B-BF96A9B9C489}"/>
              </a:ext>
            </a:extLst>
          </p:cNvPr>
          <p:cNvCxnSpPr>
            <a:cxnSpLocks/>
            <a:stCxn id="43" idx="2"/>
            <a:endCxn id="93" idx="2"/>
          </p:cNvCxnSpPr>
          <p:nvPr/>
        </p:nvCxnSpPr>
        <p:spPr>
          <a:xfrm flipH="1">
            <a:off x="9411528" y="2451585"/>
            <a:ext cx="5451" cy="1899554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29">
            <a:extLst>
              <a:ext uri="{FF2B5EF4-FFF2-40B4-BE49-F238E27FC236}">
                <a16:creationId xmlns:a16="http://schemas.microsoft.com/office/drawing/2014/main" id="{3D787191-AC27-7568-1FC7-3A04E6B5E1AC}"/>
              </a:ext>
            </a:extLst>
          </p:cNvPr>
          <p:cNvCxnSpPr>
            <a:cxnSpLocks/>
            <a:stCxn id="43" idx="1"/>
            <a:endCxn id="2" idx="3"/>
          </p:cNvCxnSpPr>
          <p:nvPr/>
        </p:nvCxnSpPr>
        <p:spPr>
          <a:xfrm flipH="1">
            <a:off x="4485004" y="2291991"/>
            <a:ext cx="4402877" cy="1483150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Straight Arrow Connector 29">
            <a:extLst>
              <a:ext uri="{FF2B5EF4-FFF2-40B4-BE49-F238E27FC236}">
                <a16:creationId xmlns:a16="http://schemas.microsoft.com/office/drawing/2014/main" id="{C4CED0DE-008E-5632-4208-72D232A47946}"/>
              </a:ext>
            </a:extLst>
          </p:cNvPr>
          <p:cNvCxnSpPr>
            <a:cxnSpLocks/>
            <a:stCxn id="43" idx="1"/>
            <a:endCxn id="6" idx="1"/>
          </p:cNvCxnSpPr>
          <p:nvPr/>
        </p:nvCxnSpPr>
        <p:spPr>
          <a:xfrm>
            <a:off x="8887881" y="2291991"/>
            <a:ext cx="184366" cy="266806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Arrow Connector 29">
            <a:extLst>
              <a:ext uri="{FF2B5EF4-FFF2-40B4-BE49-F238E27FC236}">
                <a16:creationId xmlns:a16="http://schemas.microsoft.com/office/drawing/2014/main" id="{8855CFC6-5562-24FF-7750-8C497EE366C6}"/>
              </a:ext>
            </a:extLst>
          </p:cNvPr>
          <p:cNvCxnSpPr>
            <a:cxnSpLocks/>
            <a:stCxn id="43" idx="2"/>
            <a:endCxn id="8" idx="1"/>
          </p:cNvCxnSpPr>
          <p:nvPr/>
        </p:nvCxnSpPr>
        <p:spPr>
          <a:xfrm>
            <a:off x="9416979" y="2451585"/>
            <a:ext cx="188632" cy="668015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Arrow Connector 29">
            <a:extLst>
              <a:ext uri="{FF2B5EF4-FFF2-40B4-BE49-F238E27FC236}">
                <a16:creationId xmlns:a16="http://schemas.microsoft.com/office/drawing/2014/main" id="{3E69B5C8-CE19-F98F-38EA-BFA0CD505A70}"/>
              </a:ext>
            </a:extLst>
          </p:cNvPr>
          <p:cNvCxnSpPr>
            <a:cxnSpLocks/>
            <a:stCxn id="43" idx="2"/>
            <a:endCxn id="4" idx="0"/>
          </p:cNvCxnSpPr>
          <p:nvPr/>
        </p:nvCxnSpPr>
        <p:spPr>
          <a:xfrm>
            <a:off x="9416979" y="2451585"/>
            <a:ext cx="1115744" cy="189955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Straight Arrow Connector 29">
            <a:extLst>
              <a:ext uri="{FF2B5EF4-FFF2-40B4-BE49-F238E27FC236}">
                <a16:creationId xmlns:a16="http://schemas.microsoft.com/office/drawing/2014/main" id="{45B51305-540C-90BB-62CC-B4C43EAB71D3}"/>
              </a:ext>
            </a:extLst>
          </p:cNvPr>
          <p:cNvCxnSpPr>
            <a:cxnSpLocks/>
            <a:stCxn id="43" idx="1"/>
            <a:endCxn id="126" idx="3"/>
          </p:cNvCxnSpPr>
          <p:nvPr/>
        </p:nvCxnSpPr>
        <p:spPr>
          <a:xfrm flipH="1" flipV="1">
            <a:off x="4022237" y="1009180"/>
            <a:ext cx="4865644" cy="1282811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232F839-F600-4F20-9972-DC3C9DE64692}"/>
              </a:ext>
            </a:extLst>
          </p:cNvPr>
          <p:cNvGrpSpPr/>
          <p:nvPr/>
        </p:nvGrpSpPr>
        <p:grpSpPr>
          <a:xfrm>
            <a:off x="5298390" y="82852"/>
            <a:ext cx="750395" cy="1353781"/>
            <a:chOff x="3782859" y="896787"/>
            <a:chExt cx="750395" cy="1353781"/>
          </a:xfrm>
          <a:solidFill>
            <a:schemeClr val="bg2">
              <a:alpha val="43922"/>
            </a:schemeClr>
          </a:solidFill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6AC7C5B-25AF-402F-89C1-3C13CC6BCA90}"/>
                </a:ext>
              </a:extLst>
            </p:cNvPr>
            <p:cNvSpPr/>
            <p:nvPr/>
          </p:nvSpPr>
          <p:spPr>
            <a:xfrm>
              <a:off x="3785461" y="896787"/>
              <a:ext cx="747793" cy="1353781"/>
            </a:xfrm>
            <a:prstGeom prst="roundRect">
              <a:avLst>
                <a:gd name="adj" fmla="val 17100"/>
              </a:avLst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Mobile Apps</a:t>
              </a: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IOS/Android</a:t>
              </a:r>
              <a:endParaRPr lang="en-NZ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3A32C36-CF7C-4E9A-A47E-910E98925428}"/>
                </a:ext>
              </a:extLst>
            </p:cNvPr>
            <p:cNvCxnSpPr/>
            <p:nvPr/>
          </p:nvCxnSpPr>
          <p:spPr>
            <a:xfrm>
              <a:off x="3782859" y="2049651"/>
              <a:ext cx="750395" cy="0"/>
            </a:xfrm>
            <a:prstGeom prst="line">
              <a:avLst/>
            </a:prstGeom>
            <a:grpFill/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018C838-D304-4AA0-8899-629B5C87A97B}"/>
                </a:ext>
              </a:extLst>
            </p:cNvPr>
            <p:cNvSpPr/>
            <p:nvPr/>
          </p:nvSpPr>
          <p:spPr>
            <a:xfrm>
              <a:off x="4061437" y="2062517"/>
              <a:ext cx="158858" cy="158858"/>
            </a:xfrm>
            <a:prstGeom prst="ellipse">
              <a:avLst/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solidFill>
                  <a:schemeClr val="tx1"/>
                </a:solidFill>
              </a:endParaRPr>
            </a:p>
          </p:txBody>
        </p:sp>
      </p:grp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12304EA-2057-4329-8386-63CE47AE7EB7}"/>
              </a:ext>
            </a:extLst>
          </p:cNvPr>
          <p:cNvSpPr/>
          <p:nvPr/>
        </p:nvSpPr>
        <p:spPr>
          <a:xfrm>
            <a:off x="6848159" y="82536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A15F141-4A65-1DA5-647B-67CAACC0CE1E}"/>
              </a:ext>
            </a:extLst>
          </p:cNvPr>
          <p:cNvGrpSpPr/>
          <p:nvPr/>
        </p:nvGrpSpPr>
        <p:grpSpPr>
          <a:xfrm>
            <a:off x="2839479" y="57744"/>
            <a:ext cx="1483536" cy="1640909"/>
            <a:chOff x="350729" y="2317762"/>
            <a:chExt cx="1483536" cy="1640909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D076736D-64FC-08B2-ACE4-AFB3B917B333}"/>
                </a:ext>
              </a:extLst>
            </p:cNvPr>
            <p:cNvSpPr/>
            <p:nvPr/>
          </p:nvSpPr>
          <p:spPr>
            <a:xfrm>
              <a:off x="1254451" y="3423388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F31F507-A3A5-0879-59C4-6B2DF161F519}"/>
                </a:ext>
              </a:extLst>
            </p:cNvPr>
            <p:cNvSpPr/>
            <p:nvPr/>
          </p:nvSpPr>
          <p:spPr>
            <a:xfrm>
              <a:off x="772441" y="3415183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F52BA5F-22A0-4E37-9B2E-CD7BE871A91C}"/>
                </a:ext>
              </a:extLst>
            </p:cNvPr>
            <p:cNvSpPr/>
            <p:nvPr/>
          </p:nvSpPr>
          <p:spPr>
            <a:xfrm>
              <a:off x="350729" y="2342870"/>
              <a:ext cx="1483536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5203ADBF-36B0-41A5-808E-D7DAF9BF826F}"/>
                </a:ext>
              </a:extLst>
            </p:cNvPr>
            <p:cNvSpPr/>
            <p:nvPr/>
          </p:nvSpPr>
          <p:spPr>
            <a:xfrm>
              <a:off x="675540" y="2959621"/>
              <a:ext cx="857947" cy="619153"/>
            </a:xfrm>
            <a:prstGeom prst="roundRect">
              <a:avLst>
                <a:gd name="adj" fmla="val 9701"/>
              </a:avLst>
            </a:prstGeom>
            <a:solidFill>
              <a:srgbClr val="2B2C2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BE48E9F-D9C9-40D8-92E6-0FB5D1DDB150}"/>
                </a:ext>
              </a:extLst>
            </p:cNvPr>
            <p:cNvSpPr txBox="1"/>
            <p:nvPr/>
          </p:nvSpPr>
          <p:spPr>
            <a:xfrm rot="16200000">
              <a:off x="846371" y="3007412"/>
              <a:ext cx="16409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105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105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1030" name="Picture 6" descr="What is React JS? | Ironhack Blog">
              <a:extLst>
                <a:ext uri="{FF2B5EF4-FFF2-40B4-BE49-F238E27FC236}">
                  <a16:creationId xmlns:a16="http://schemas.microsoft.com/office/drawing/2014/main" id="{4E73A939-500C-05AB-A146-85C38626F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152" y="3124161"/>
              <a:ext cx="725292" cy="303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79FA3E0-B6D8-0556-107B-35385444F0D1}"/>
              </a:ext>
            </a:extLst>
          </p:cNvPr>
          <p:cNvGrpSpPr/>
          <p:nvPr/>
        </p:nvGrpSpPr>
        <p:grpSpPr>
          <a:xfrm>
            <a:off x="2844095" y="2862345"/>
            <a:ext cx="1640909" cy="1825592"/>
            <a:chOff x="2698105" y="3204588"/>
            <a:chExt cx="1640909" cy="1825592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22D0A4C4-2426-4AF2-AD8F-F95EFF6E0024}"/>
                </a:ext>
              </a:extLst>
            </p:cNvPr>
            <p:cNvSpPr/>
            <p:nvPr/>
          </p:nvSpPr>
          <p:spPr>
            <a:xfrm>
              <a:off x="2698105" y="3204588"/>
              <a:ext cx="1640909" cy="1825592"/>
            </a:xfrm>
            <a:prstGeom prst="roundRect">
              <a:avLst>
                <a:gd name="adj" fmla="val 5101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    Backend</a:t>
              </a:r>
            </a:p>
            <a:p>
              <a:r>
                <a:rPr lang="en-US" sz="1200" dirty="0"/>
                <a:t>               4FrontEnd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DEFF57D-C769-4C2F-B980-C00D75C9D487}"/>
                </a:ext>
              </a:extLst>
            </p:cNvPr>
            <p:cNvSpPr/>
            <p:nvPr/>
          </p:nvSpPr>
          <p:spPr>
            <a:xfrm rot="5400000">
              <a:off x="3396930" y="3521132"/>
              <a:ext cx="1039660" cy="4091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CSS,JS,HTML</a:t>
              </a:r>
              <a:endParaRPr lang="en-NZ" sz="11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660F30-5AB5-4A32-BACB-62D8BF91F3CE}"/>
                </a:ext>
              </a:extLst>
            </p:cNvPr>
            <p:cNvSpPr/>
            <p:nvPr/>
          </p:nvSpPr>
          <p:spPr>
            <a:xfrm rot="5400000">
              <a:off x="2582730" y="3493838"/>
              <a:ext cx="1039660" cy="4637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AuthN API</a:t>
              </a:r>
              <a:endParaRPr lang="en-NZ" sz="1200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D911064-AD93-48F2-9B2E-1D800EBC7E84}"/>
                </a:ext>
              </a:extLst>
            </p:cNvPr>
            <p:cNvSpPr/>
            <p:nvPr/>
          </p:nvSpPr>
          <p:spPr>
            <a:xfrm rot="5400000">
              <a:off x="3001084" y="3535773"/>
              <a:ext cx="1039660" cy="379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Reverse Proxy</a:t>
              </a:r>
              <a:endParaRPr lang="en-NZ" sz="1200" dirty="0"/>
            </a:p>
          </p:txBody>
        </p:sp>
        <p:pic>
          <p:nvPicPr>
            <p:cNvPr id="1032" name="Picture 8" descr="App Service - Web App | Microsoft Azure Mono">
              <a:extLst>
                <a:ext uri="{FF2B5EF4-FFF2-40B4-BE49-F238E27FC236}">
                  <a16:creationId xmlns:a16="http://schemas.microsoft.com/office/drawing/2014/main" id="{9AC15FE8-F99D-8CB9-C6EC-1AC17FFC97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8776" y="4523371"/>
              <a:ext cx="450277" cy="417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1" name="Straight Arrow Connector 29">
            <a:extLst>
              <a:ext uri="{FF2B5EF4-FFF2-40B4-BE49-F238E27FC236}">
                <a16:creationId xmlns:a16="http://schemas.microsoft.com/office/drawing/2014/main" id="{CA0E3A0E-E2D9-A012-7C20-A72902C2AC69}"/>
              </a:ext>
            </a:extLst>
          </p:cNvPr>
          <p:cNvCxnSpPr>
            <a:cxnSpLocks/>
            <a:stCxn id="5" idx="3"/>
            <a:endCxn id="3" idx="3"/>
          </p:cNvCxnSpPr>
          <p:nvPr/>
        </p:nvCxnSpPr>
        <p:spPr>
          <a:xfrm rot="10800000">
            <a:off x="8359009" y="3513183"/>
            <a:ext cx="422053" cy="103792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16AA8358-75EE-052F-6D67-CDFCB046DC46}"/>
              </a:ext>
            </a:extLst>
          </p:cNvPr>
          <p:cNvCxnSpPr>
            <a:cxnSpLocks/>
            <a:stCxn id="126" idx="1"/>
            <a:endCxn id="1025" idx="0"/>
          </p:cNvCxnSpPr>
          <p:nvPr/>
        </p:nvCxnSpPr>
        <p:spPr>
          <a:xfrm rot="10800000" flipV="1">
            <a:off x="2008520" y="1009180"/>
            <a:ext cx="1155771" cy="4539826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283E1D77-6D8C-B9C0-F44C-1DEF8AD3BB5F}"/>
              </a:ext>
            </a:extLst>
          </p:cNvPr>
          <p:cNvSpPr txBox="1"/>
          <p:nvPr/>
        </p:nvSpPr>
        <p:spPr>
          <a:xfrm>
            <a:off x="3217864" y="2148271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JSON</a:t>
            </a:r>
            <a:endParaRPr lang="en-NZ" sz="1050" dirty="0"/>
          </a:p>
        </p:txBody>
      </p:sp>
      <p:grpSp>
        <p:nvGrpSpPr>
          <p:cNvPr id="1130" name="Group 1129">
            <a:extLst>
              <a:ext uri="{FF2B5EF4-FFF2-40B4-BE49-F238E27FC236}">
                <a16:creationId xmlns:a16="http://schemas.microsoft.com/office/drawing/2014/main" id="{52D7987B-66C6-5675-4218-6479A63309B0}"/>
              </a:ext>
            </a:extLst>
          </p:cNvPr>
          <p:cNvGrpSpPr/>
          <p:nvPr/>
        </p:nvGrpSpPr>
        <p:grpSpPr>
          <a:xfrm>
            <a:off x="8781059" y="4344282"/>
            <a:ext cx="1242435" cy="406788"/>
            <a:chOff x="7156883" y="5814395"/>
            <a:chExt cx="1591766" cy="517641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B1FF764-C29B-4738-B01A-67A344B8D291}"/>
                </a:ext>
              </a:extLst>
            </p:cNvPr>
            <p:cNvGrpSpPr/>
            <p:nvPr/>
          </p:nvGrpSpPr>
          <p:grpSpPr>
            <a:xfrm>
              <a:off x="7156883" y="5814395"/>
              <a:ext cx="1591766" cy="517641"/>
              <a:chOff x="7656619" y="5506371"/>
              <a:chExt cx="1591766" cy="517641"/>
            </a:xfrm>
          </p:grpSpPr>
          <p:sp>
            <p:nvSpPr>
              <p:cNvPr id="5" name="Cylinder 4">
                <a:extLst>
                  <a:ext uri="{FF2B5EF4-FFF2-40B4-BE49-F238E27FC236}">
                    <a16:creationId xmlns:a16="http://schemas.microsoft.com/office/drawing/2014/main" id="{C05D9611-A4C9-455B-81AB-FE738C6571E7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00B4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2" name="Cylinder 91">
                <a:extLst>
                  <a:ext uri="{FF2B5EF4-FFF2-40B4-BE49-F238E27FC236}">
                    <a16:creationId xmlns:a16="http://schemas.microsoft.com/office/drawing/2014/main" id="{3276A01A-E003-4435-995D-2E583E728730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00B4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3" name="Cylinder 92">
                <a:extLst>
                  <a:ext uri="{FF2B5EF4-FFF2-40B4-BE49-F238E27FC236}">
                    <a16:creationId xmlns:a16="http://schemas.microsoft.com/office/drawing/2014/main" id="{93AEF307-EF82-4715-8ACC-F9382E34DE78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4" name="Cylinder 93">
                <a:extLst>
                  <a:ext uri="{FF2B5EF4-FFF2-40B4-BE49-F238E27FC236}">
                    <a16:creationId xmlns:a16="http://schemas.microsoft.com/office/drawing/2014/main" id="{737DA5AA-539C-461A-AF11-7D7C3FFCA683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5" name="Cylinder 94">
                <a:extLst>
                  <a:ext uri="{FF2B5EF4-FFF2-40B4-BE49-F238E27FC236}">
                    <a16:creationId xmlns:a16="http://schemas.microsoft.com/office/drawing/2014/main" id="{429D2594-1BD4-44F7-93F3-0365CDA80D27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54C6DB7-1B2E-4BF5-812F-948103763CD6}"/>
                  </a:ext>
                </a:extLst>
              </p:cNvPr>
              <p:cNvSpPr txBox="1"/>
              <p:nvPr/>
            </p:nvSpPr>
            <p:spPr>
              <a:xfrm>
                <a:off x="8369951" y="5576118"/>
                <a:ext cx="852979" cy="33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Queues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1059" name="Picture 1058">
              <a:extLst>
                <a:ext uri="{FF2B5EF4-FFF2-40B4-BE49-F238E27FC236}">
                  <a16:creationId xmlns:a16="http://schemas.microsoft.com/office/drawing/2014/main" id="{4A651F1A-229E-CC5A-2403-A85A55ED4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236015" y="5920348"/>
              <a:ext cx="348582" cy="317597"/>
            </a:xfrm>
            <a:prstGeom prst="rect">
              <a:avLst/>
            </a:prstGeom>
          </p:spPr>
        </p:pic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1A4B0B-742D-4FF2-AB30-35E80B97B20E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3178175" y="1979053"/>
            <a:ext cx="1562884" cy="20626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99CA70-A060-4B70-8511-F58E5877045C}"/>
              </a:ext>
            </a:extLst>
          </p:cNvPr>
          <p:cNvCxnSpPr>
            <a:cxnSpLocks/>
            <a:stCxn id="127" idx="4"/>
            <a:endCxn id="11" idx="1"/>
          </p:cNvCxnSpPr>
          <p:nvPr/>
        </p:nvCxnSpPr>
        <p:spPr>
          <a:xfrm rot="5400000">
            <a:off x="2509824" y="2039471"/>
            <a:ext cx="1562884" cy="8543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5977C817-6F2D-46F1-95D4-88280A372297}"/>
              </a:ext>
            </a:extLst>
          </p:cNvPr>
          <p:cNvCxnSpPr>
            <a:cxnSpLocks/>
            <a:stCxn id="126" idx="2"/>
            <a:endCxn id="56" idx="1"/>
          </p:cNvCxnSpPr>
          <p:nvPr/>
        </p:nvCxnSpPr>
        <p:spPr>
          <a:xfrm rot="16200000" flipH="1">
            <a:off x="2857648" y="2054372"/>
            <a:ext cx="1544873" cy="7364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16" name="Group 1115">
            <a:extLst>
              <a:ext uri="{FF2B5EF4-FFF2-40B4-BE49-F238E27FC236}">
                <a16:creationId xmlns:a16="http://schemas.microsoft.com/office/drawing/2014/main" id="{35C19940-940A-A1A0-8DB5-FE35D35F6577}"/>
              </a:ext>
            </a:extLst>
          </p:cNvPr>
          <p:cNvGrpSpPr/>
          <p:nvPr/>
        </p:nvGrpSpPr>
        <p:grpSpPr>
          <a:xfrm>
            <a:off x="5146016" y="2239419"/>
            <a:ext cx="3212992" cy="2454639"/>
            <a:chOff x="6385557" y="1575627"/>
            <a:chExt cx="3212992" cy="2454639"/>
          </a:xfrm>
        </p:grpSpPr>
        <p:sp>
          <p:nvSpPr>
            <p:cNvPr id="1049" name="Oval 1048">
              <a:extLst>
                <a:ext uri="{FF2B5EF4-FFF2-40B4-BE49-F238E27FC236}">
                  <a16:creationId xmlns:a16="http://schemas.microsoft.com/office/drawing/2014/main" id="{410C30EB-4ADA-89FD-15B7-BF7F008DA1F5}"/>
                </a:ext>
              </a:extLst>
            </p:cNvPr>
            <p:cNvSpPr/>
            <p:nvPr/>
          </p:nvSpPr>
          <p:spPr>
            <a:xfrm>
              <a:off x="7870866" y="1644358"/>
              <a:ext cx="227313" cy="227313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1C2E7D4-D996-FB5C-BA2F-7A14D9325855}"/>
                </a:ext>
              </a:extLst>
            </p:cNvPr>
            <p:cNvSpPr/>
            <p:nvPr/>
          </p:nvSpPr>
          <p:spPr>
            <a:xfrm>
              <a:off x="7833372" y="2052207"/>
              <a:ext cx="175950" cy="175950"/>
            </a:xfrm>
            <a:prstGeom prst="ellipse">
              <a:avLst/>
            </a:prstGeom>
            <a:solidFill>
              <a:srgbClr val="0078D7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473CE81-DD1B-2B5A-8654-54F889646FE0}"/>
                </a:ext>
              </a:extLst>
            </p:cNvPr>
            <p:cNvSpPr/>
            <p:nvPr/>
          </p:nvSpPr>
          <p:spPr>
            <a:xfrm>
              <a:off x="6390891" y="2888111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A7D40E5A-83F0-BB2A-061D-366EC6EFE931}"/>
                </a:ext>
              </a:extLst>
            </p:cNvPr>
            <p:cNvSpPr/>
            <p:nvPr/>
          </p:nvSpPr>
          <p:spPr>
            <a:xfrm>
              <a:off x="6397527" y="3455086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0CF88265-2857-4675-9232-BD2B84E9E536}"/>
                </a:ext>
              </a:extLst>
            </p:cNvPr>
            <p:cNvSpPr/>
            <p:nvPr/>
          </p:nvSpPr>
          <p:spPr>
            <a:xfrm>
              <a:off x="6385557" y="1668515"/>
              <a:ext cx="3212992" cy="2361751"/>
            </a:xfrm>
            <a:prstGeom prst="roundRect">
              <a:avLst>
                <a:gd name="adj" fmla="val 4576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</a:t>
              </a:r>
            </a:p>
            <a:p>
              <a:r>
                <a:rPr lang="en-US" sz="800" dirty="0"/>
                <a:t>                      (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Modular Monolith</a:t>
              </a:r>
              <a:r>
                <a:rPr lang="en-US" sz="800" dirty="0"/>
                <a:t>)</a:t>
              </a:r>
              <a:endParaRPr lang="en-NZ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6ED815D-E7F7-6E65-52B7-2778D1CF4873}"/>
                </a:ext>
              </a:extLst>
            </p:cNvPr>
            <p:cNvSpPr/>
            <p:nvPr/>
          </p:nvSpPr>
          <p:spPr>
            <a:xfrm>
              <a:off x="7954608" y="1575627"/>
              <a:ext cx="175950" cy="175950"/>
            </a:xfrm>
            <a:prstGeom prst="ellipse">
              <a:avLst/>
            </a:prstGeom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EEFDF9C-F183-4E96-90CA-DEAE06BB9382}"/>
                </a:ext>
              </a:extLst>
            </p:cNvPr>
            <p:cNvSpPr/>
            <p:nvPr/>
          </p:nvSpPr>
          <p:spPr>
            <a:xfrm rot="5400000">
              <a:off x="6148670" y="2452453"/>
              <a:ext cx="1237773" cy="59363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  Product Specific APIs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FAF7121-EDDA-4DCF-8AB1-ADCA48651E99}"/>
                </a:ext>
              </a:extLst>
            </p:cNvPr>
            <p:cNvSpPr/>
            <p:nvPr/>
          </p:nvSpPr>
          <p:spPr>
            <a:xfrm rot="5400000">
              <a:off x="6914468" y="2600854"/>
              <a:ext cx="1237772" cy="29683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Subscription</a:t>
              </a:r>
              <a:r>
                <a:rPr lang="en-US" sz="1200" dirty="0"/>
                <a:t> 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0E7A885-C86F-47E1-9893-E63DEDC0EEAF}"/>
                </a:ext>
              </a:extLst>
            </p:cNvPr>
            <p:cNvSpPr/>
            <p:nvPr/>
          </p:nvSpPr>
          <p:spPr>
            <a:xfrm rot="5400000">
              <a:off x="7215035" y="2600854"/>
              <a:ext cx="1237772" cy="29683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Profile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DCC080-DF09-416A-924D-2B614F317884}"/>
                </a:ext>
              </a:extLst>
            </p:cNvPr>
            <p:cNvSpPr/>
            <p:nvPr/>
          </p:nvSpPr>
          <p:spPr>
            <a:xfrm rot="5400000">
              <a:off x="7542111" y="2572633"/>
              <a:ext cx="1237772" cy="353274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2">
                      <a:lumMod val="25000"/>
                    </a:schemeClr>
                  </a:solidFill>
                </a:rPr>
                <a:t>EndUser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7323949-A812-47EC-A589-01F361E0AB6B}"/>
                </a:ext>
              </a:extLst>
            </p:cNvPr>
            <p:cNvSpPr/>
            <p:nvPr/>
          </p:nvSpPr>
          <p:spPr>
            <a:xfrm rot="5400000">
              <a:off x="8682650" y="2525712"/>
              <a:ext cx="1236528" cy="44587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Ancillary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1891B7E-0E51-466C-96CF-29970B10EFA1}"/>
                </a:ext>
              </a:extLst>
            </p:cNvPr>
            <p:cNvSpPr/>
            <p:nvPr/>
          </p:nvSpPr>
          <p:spPr>
            <a:xfrm rot="5400000">
              <a:off x="6602651" y="2592108"/>
              <a:ext cx="1237679" cy="314232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2">
                      <a:lumMod val="25000"/>
                    </a:schemeClr>
                  </a:solidFill>
                </a:rPr>
                <a:t>AuthProvider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0FD1454-E5E9-4812-868B-99F448ED04B0}"/>
                </a:ext>
              </a:extLst>
            </p:cNvPr>
            <p:cNvSpPr/>
            <p:nvPr/>
          </p:nvSpPr>
          <p:spPr>
            <a:xfrm rot="16200000">
              <a:off x="7762979" y="369425"/>
              <a:ext cx="467847" cy="305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API Gateway</a:t>
              </a:r>
              <a:endParaRPr lang="en-NZ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4C5CFFB-1FA6-24C4-6C25-D1488EFC8C22}"/>
                </a:ext>
              </a:extLst>
            </p:cNvPr>
            <p:cNvSpPr/>
            <p:nvPr/>
          </p:nvSpPr>
          <p:spPr>
            <a:xfrm rot="5400000">
              <a:off x="7904921" y="2566490"/>
              <a:ext cx="1237680" cy="365469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Organization 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87" name="Picture 8" descr="App Service - Web App | Microsoft Azure Mono">
              <a:extLst>
                <a:ext uri="{FF2B5EF4-FFF2-40B4-BE49-F238E27FC236}">
                  <a16:creationId xmlns:a16="http://schemas.microsoft.com/office/drawing/2014/main" id="{3E3D5989-72A0-2355-87C0-6ED86C8EBA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8801" y="3480050"/>
              <a:ext cx="450277" cy="450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5" name="Rectangle 1104">
              <a:extLst>
                <a:ext uri="{FF2B5EF4-FFF2-40B4-BE49-F238E27FC236}">
                  <a16:creationId xmlns:a16="http://schemas.microsoft.com/office/drawing/2014/main" id="{DB3464EC-EFA8-DB75-4DB6-B95D7AF41B6A}"/>
                </a:ext>
              </a:extLst>
            </p:cNvPr>
            <p:cNvSpPr/>
            <p:nvPr/>
          </p:nvSpPr>
          <p:spPr>
            <a:xfrm rot="5400000">
              <a:off x="8272457" y="2566490"/>
              <a:ext cx="1237680" cy="365469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Image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A08A5B-CEA6-4501-B565-49E93450C357}"/>
              </a:ext>
            </a:extLst>
          </p:cNvPr>
          <p:cNvCxnSpPr>
            <a:cxnSpLocks/>
            <a:stCxn id="55" idx="2"/>
            <a:endCxn id="53" idx="2"/>
          </p:cNvCxnSpPr>
          <p:nvPr/>
        </p:nvCxnSpPr>
        <p:spPr>
          <a:xfrm>
            <a:off x="5674889" y="1436633"/>
            <a:ext cx="1040178" cy="89076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BD7101-4650-48C8-B739-FACCCFD8F40A}"/>
              </a:ext>
            </a:extLst>
          </p:cNvPr>
          <p:cNvCxnSpPr>
            <a:cxnSpLocks/>
            <a:stCxn id="56" idx="3"/>
            <a:endCxn id="53" idx="1"/>
          </p:cNvCxnSpPr>
          <p:nvPr/>
        </p:nvCxnSpPr>
        <p:spPr>
          <a:xfrm rot="5400000" flipH="1" flipV="1">
            <a:off x="4384817" y="1547273"/>
            <a:ext cx="1638103" cy="3073930"/>
          </a:xfrm>
          <a:prstGeom prst="bentConnector5">
            <a:avLst>
              <a:gd name="adj1" fmla="val -20933"/>
              <a:gd name="adj2" fmla="val 39444"/>
              <a:gd name="adj3" fmla="val 111629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F0DD28-A134-4C59-BBCA-3C72EA3ACF6A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 rot="5400000" flipH="1" flipV="1">
            <a:off x="4060694" y="1982033"/>
            <a:ext cx="1109111" cy="2733400"/>
          </a:xfrm>
          <a:prstGeom prst="bentConnector5">
            <a:avLst>
              <a:gd name="adj1" fmla="val -20611"/>
              <a:gd name="adj2" fmla="val 48189"/>
              <a:gd name="adj3" fmla="val 120611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6" name="Straight Arrow Connector 65">
            <a:extLst>
              <a:ext uri="{FF2B5EF4-FFF2-40B4-BE49-F238E27FC236}">
                <a16:creationId xmlns:a16="http://schemas.microsoft.com/office/drawing/2014/main" id="{7E583BB9-4B97-ACE4-B2B2-4A6857AA9C34}"/>
              </a:ext>
            </a:extLst>
          </p:cNvPr>
          <p:cNvCxnSpPr>
            <a:cxnSpLocks/>
            <a:stCxn id="69" idx="2"/>
            <a:endCxn id="53" idx="0"/>
          </p:cNvCxnSpPr>
          <p:nvPr/>
        </p:nvCxnSpPr>
        <p:spPr>
          <a:xfrm flipH="1">
            <a:off x="6803042" y="1436317"/>
            <a:ext cx="545065" cy="80310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29">
            <a:extLst>
              <a:ext uri="{FF2B5EF4-FFF2-40B4-BE49-F238E27FC236}">
                <a16:creationId xmlns:a16="http://schemas.microsoft.com/office/drawing/2014/main" id="{0D4C409C-AD00-4B91-9D76-ADDF89072338}"/>
              </a:ext>
            </a:extLst>
          </p:cNvPr>
          <p:cNvCxnSpPr>
            <a:cxnSpLocks/>
            <a:stCxn id="16" idx="1"/>
            <a:endCxn id="4" idx="3"/>
          </p:cNvCxnSpPr>
          <p:nvPr/>
        </p:nvCxnSpPr>
        <p:spPr>
          <a:xfrm rot="16200000" flipH="1">
            <a:off x="8658410" y="2197139"/>
            <a:ext cx="1756925" cy="2951000"/>
          </a:xfrm>
          <a:prstGeom prst="bentConnector4">
            <a:avLst>
              <a:gd name="adj1" fmla="val -51772"/>
              <a:gd name="adj2" fmla="val 107747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29">
            <a:extLst>
              <a:ext uri="{FF2B5EF4-FFF2-40B4-BE49-F238E27FC236}">
                <a16:creationId xmlns:a16="http://schemas.microsoft.com/office/drawing/2014/main" id="{E7AEF456-6844-42C3-8A49-721AB56805BC}"/>
              </a:ext>
            </a:extLst>
          </p:cNvPr>
          <p:cNvCxnSpPr>
            <a:cxnSpLocks/>
            <a:stCxn id="1029" idx="0"/>
            <a:endCxn id="16" idx="3"/>
          </p:cNvCxnSpPr>
          <p:nvPr/>
        </p:nvCxnSpPr>
        <p:spPr>
          <a:xfrm rot="5400000" flipH="1" flipV="1">
            <a:off x="6165757" y="3337525"/>
            <a:ext cx="1202436" cy="2588796"/>
          </a:xfrm>
          <a:prstGeom prst="bentConnector3">
            <a:avLst>
              <a:gd name="adj1" fmla="val 3996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29">
            <a:extLst>
              <a:ext uri="{FF2B5EF4-FFF2-40B4-BE49-F238E27FC236}">
                <a16:creationId xmlns:a16="http://schemas.microsoft.com/office/drawing/2014/main" id="{5C61B3D3-9190-4FC6-9062-1FE30696ABF6}"/>
              </a:ext>
            </a:extLst>
          </p:cNvPr>
          <p:cNvCxnSpPr>
            <a:cxnSpLocks/>
            <a:stCxn id="121" idx="0"/>
            <a:endCxn id="16" idx="3"/>
          </p:cNvCxnSpPr>
          <p:nvPr/>
        </p:nvCxnSpPr>
        <p:spPr>
          <a:xfrm rot="5400000" flipH="1" flipV="1">
            <a:off x="6775949" y="3896772"/>
            <a:ext cx="1151491" cy="1419358"/>
          </a:xfrm>
          <a:prstGeom prst="bentConnector3">
            <a:avLst>
              <a:gd name="adj1" fmla="val 6378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29">
            <a:extLst>
              <a:ext uri="{FF2B5EF4-FFF2-40B4-BE49-F238E27FC236}">
                <a16:creationId xmlns:a16="http://schemas.microsoft.com/office/drawing/2014/main" id="{B57B1AB6-762F-E3A7-D8D5-CFEEA822C506}"/>
              </a:ext>
            </a:extLst>
          </p:cNvPr>
          <p:cNvCxnSpPr>
            <a:cxnSpLocks/>
            <a:stCxn id="1036" idx="0"/>
            <a:endCxn id="16" idx="3"/>
          </p:cNvCxnSpPr>
          <p:nvPr/>
        </p:nvCxnSpPr>
        <p:spPr>
          <a:xfrm rot="5400000" flipH="1" flipV="1">
            <a:off x="5645036" y="2696986"/>
            <a:ext cx="1082617" cy="3750057"/>
          </a:xfrm>
          <a:prstGeom prst="bentConnector3">
            <a:avLst>
              <a:gd name="adj1" fmla="val 2477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Straight Arrow Connector 29">
            <a:extLst>
              <a:ext uri="{FF2B5EF4-FFF2-40B4-BE49-F238E27FC236}">
                <a16:creationId xmlns:a16="http://schemas.microsoft.com/office/drawing/2014/main" id="{81F4B5EE-1533-41C0-5AE5-E444238E30DC}"/>
              </a:ext>
            </a:extLst>
          </p:cNvPr>
          <p:cNvCxnSpPr>
            <a:cxnSpLocks/>
            <a:stCxn id="35" idx="0"/>
            <a:endCxn id="13" idx="3"/>
          </p:cNvCxnSpPr>
          <p:nvPr/>
        </p:nvCxnSpPr>
        <p:spPr>
          <a:xfrm rot="5400000" flipH="1" flipV="1">
            <a:off x="4139694" y="3060952"/>
            <a:ext cx="1183121" cy="3125117"/>
          </a:xfrm>
          <a:prstGeom prst="bentConnector3">
            <a:avLst>
              <a:gd name="adj1" fmla="val 4194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92039A90-69A3-49FA-B43C-57164F95C561}"/>
              </a:ext>
            </a:extLst>
          </p:cNvPr>
          <p:cNvCxnSpPr>
            <a:cxnSpLocks/>
            <a:stCxn id="1027" idx="0"/>
            <a:endCxn id="14" idx="3"/>
          </p:cNvCxnSpPr>
          <p:nvPr/>
        </p:nvCxnSpPr>
        <p:spPr>
          <a:xfrm rot="16200000" flipV="1">
            <a:off x="6449956" y="4176374"/>
            <a:ext cx="1472361" cy="1183512"/>
          </a:xfrm>
          <a:prstGeom prst="bentConnector3">
            <a:avLst>
              <a:gd name="adj1" fmla="val 75014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29">
            <a:extLst>
              <a:ext uri="{FF2B5EF4-FFF2-40B4-BE49-F238E27FC236}">
                <a16:creationId xmlns:a16="http://schemas.microsoft.com/office/drawing/2014/main" id="{C3A3AF8E-D814-8C67-469E-CF0847F5F098}"/>
              </a:ext>
            </a:extLst>
          </p:cNvPr>
          <p:cNvCxnSpPr>
            <a:cxnSpLocks/>
            <a:stCxn id="13" idx="1"/>
            <a:endCxn id="1215" idx="3"/>
          </p:cNvCxnSpPr>
          <p:nvPr/>
        </p:nvCxnSpPr>
        <p:spPr>
          <a:xfrm rot="16200000" flipH="1" flipV="1">
            <a:off x="3461787" y="2056634"/>
            <a:ext cx="2094484" cy="3569569"/>
          </a:xfrm>
          <a:prstGeom prst="bentConnector3">
            <a:avLst>
              <a:gd name="adj1" fmla="val -17254"/>
            </a:avLst>
          </a:prstGeom>
          <a:ln w="19050" cap="flat" cmpd="sng" algn="ctr">
            <a:solidFill>
              <a:schemeClr val="tx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7" name="TextBox 1216">
            <a:extLst>
              <a:ext uri="{FF2B5EF4-FFF2-40B4-BE49-F238E27FC236}">
                <a16:creationId xmlns:a16="http://schemas.microsoft.com/office/drawing/2014/main" id="{E949F42A-A49D-9D54-30A5-0F2AF9AA8E33}"/>
              </a:ext>
            </a:extLst>
          </p:cNvPr>
          <p:cNvSpPr txBox="1"/>
          <p:nvPr/>
        </p:nvSpPr>
        <p:spPr>
          <a:xfrm>
            <a:off x="8526048" y="4177876"/>
            <a:ext cx="11689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+Emails/Audits/Usages</a:t>
            </a:r>
          </a:p>
        </p:txBody>
      </p:sp>
      <p:grpSp>
        <p:nvGrpSpPr>
          <p:cNvPr id="1132" name="Group 1131">
            <a:extLst>
              <a:ext uri="{FF2B5EF4-FFF2-40B4-BE49-F238E27FC236}">
                <a16:creationId xmlns:a16="http://schemas.microsoft.com/office/drawing/2014/main" id="{ADE85CB1-1125-B7A4-CF5B-2BEEB58F7088}"/>
              </a:ext>
            </a:extLst>
          </p:cNvPr>
          <p:cNvGrpSpPr/>
          <p:nvPr/>
        </p:nvGrpSpPr>
        <p:grpSpPr>
          <a:xfrm>
            <a:off x="10053073" y="4351137"/>
            <a:ext cx="959300" cy="399929"/>
            <a:chOff x="7334798" y="4191253"/>
            <a:chExt cx="959300" cy="39992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7DB88F7-B005-4833-93DC-7D6D49AB96EB}"/>
                </a:ext>
              </a:extLst>
            </p:cNvPr>
            <p:cNvSpPr/>
            <p:nvPr/>
          </p:nvSpPr>
          <p:spPr>
            <a:xfrm>
              <a:off x="7334798" y="4191253"/>
              <a:ext cx="959300" cy="399929"/>
            </a:xfrm>
            <a:prstGeom prst="roundRect">
              <a:avLst>
                <a:gd name="adj" fmla="val 6468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Functions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028" name="Picture 4" descr="Azure Functions (@AzureFunctions) / Twitter">
              <a:extLst>
                <a:ext uri="{FF2B5EF4-FFF2-40B4-BE49-F238E27FC236}">
                  <a16:creationId xmlns:a16="http://schemas.microsoft.com/office/drawing/2014/main" id="{A8730DBE-6667-711C-9AB8-C8BA4600E3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4438" y="4251747"/>
              <a:ext cx="278939" cy="278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0" name="Straight Arrow Connector 29">
            <a:extLst>
              <a:ext uri="{FF2B5EF4-FFF2-40B4-BE49-F238E27FC236}">
                <a16:creationId xmlns:a16="http://schemas.microsoft.com/office/drawing/2014/main" id="{851C2095-F713-4951-80B9-7DE650037746}"/>
              </a:ext>
            </a:extLst>
          </p:cNvPr>
          <p:cNvCxnSpPr>
            <a:cxnSpLocks/>
            <a:stCxn id="20" idx="1"/>
            <a:endCxn id="3" idx="3"/>
          </p:cNvCxnSpPr>
          <p:nvPr/>
        </p:nvCxnSpPr>
        <p:spPr>
          <a:xfrm rot="10800000" flipV="1">
            <a:off x="8359009" y="2791775"/>
            <a:ext cx="418537" cy="7214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Arrow Connector 29">
            <a:extLst>
              <a:ext uri="{FF2B5EF4-FFF2-40B4-BE49-F238E27FC236}">
                <a16:creationId xmlns:a16="http://schemas.microsoft.com/office/drawing/2014/main" id="{F07E4B6B-D255-479C-B90B-FCAC77695863}"/>
              </a:ext>
            </a:extLst>
          </p:cNvPr>
          <p:cNvCxnSpPr>
            <a:cxnSpLocks/>
            <a:stCxn id="21" idx="1"/>
            <a:endCxn id="3" idx="3"/>
          </p:cNvCxnSpPr>
          <p:nvPr/>
        </p:nvCxnSpPr>
        <p:spPr>
          <a:xfrm rot="10800000" flipV="1">
            <a:off x="8359009" y="3346733"/>
            <a:ext cx="418537" cy="1664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6" name="TextBox 1315">
            <a:extLst>
              <a:ext uri="{FF2B5EF4-FFF2-40B4-BE49-F238E27FC236}">
                <a16:creationId xmlns:a16="http://schemas.microsoft.com/office/drawing/2014/main" id="{16EBEA88-F71A-A8EA-9DEE-E009F0D06DA6}"/>
              </a:ext>
            </a:extLst>
          </p:cNvPr>
          <p:cNvSpPr txBox="1"/>
          <p:nvPr/>
        </p:nvSpPr>
        <p:spPr>
          <a:xfrm rot="5400000">
            <a:off x="10551816" y="3714843"/>
            <a:ext cx="1624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+Emails / Usages / Audits</a:t>
            </a:r>
          </a:p>
        </p:txBody>
      </p:sp>
      <p:sp>
        <p:nvSpPr>
          <p:cNvPr id="1324" name="TextBox 1323">
            <a:extLst>
              <a:ext uri="{FF2B5EF4-FFF2-40B4-BE49-F238E27FC236}">
                <a16:creationId xmlns:a16="http://schemas.microsoft.com/office/drawing/2014/main" id="{A96E8ED6-6D5A-C0AF-D8FA-C10877650BBE}"/>
              </a:ext>
            </a:extLst>
          </p:cNvPr>
          <p:cNvSpPr txBox="1"/>
          <p:nvPr/>
        </p:nvSpPr>
        <p:spPr>
          <a:xfrm rot="16200000">
            <a:off x="1381788" y="1407453"/>
            <a:ext cx="10422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 Card Capture</a:t>
            </a:r>
          </a:p>
        </p:txBody>
      </p:sp>
      <p:cxnSp>
        <p:nvCxnSpPr>
          <p:cNvPr id="1332" name="Straight Arrow Connector 29">
            <a:extLst>
              <a:ext uri="{FF2B5EF4-FFF2-40B4-BE49-F238E27FC236}">
                <a16:creationId xmlns:a16="http://schemas.microsoft.com/office/drawing/2014/main" id="{C83D361B-B069-62E8-79D7-4ED751FF3041}"/>
              </a:ext>
            </a:extLst>
          </p:cNvPr>
          <p:cNvCxnSpPr>
            <a:cxnSpLocks/>
            <a:stCxn id="43" idx="1"/>
            <a:endCxn id="55" idx="3"/>
          </p:cNvCxnSpPr>
          <p:nvPr/>
        </p:nvCxnSpPr>
        <p:spPr>
          <a:xfrm flipH="1" flipV="1">
            <a:off x="6048785" y="759743"/>
            <a:ext cx="2839096" cy="1532248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DDF4498-7562-5436-BE07-A53B0F8B791C}"/>
              </a:ext>
            </a:extLst>
          </p:cNvPr>
          <p:cNvSpPr/>
          <p:nvPr/>
        </p:nvSpPr>
        <p:spPr>
          <a:xfrm>
            <a:off x="8777545" y="2533772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Events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(Events)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5242BC-5250-0A70-4E64-88100FFF98BE}"/>
              </a:ext>
            </a:extLst>
          </p:cNvPr>
          <p:cNvSpPr/>
          <p:nvPr/>
        </p:nvSpPr>
        <p:spPr>
          <a:xfrm>
            <a:off x="8777545" y="308873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  <a:p>
            <a:pPr algn="r"/>
            <a:r>
              <a:rPr lang="en-NZ" sz="800" dirty="0">
                <a:solidFill>
                  <a:schemeClr val="bg2">
                    <a:lumMod val="75000"/>
                  </a:schemeClr>
                </a:solidFill>
              </a:rPr>
              <a:t>(State)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EFA06F-FCFA-4312-4D5B-4DFE12C03741}"/>
              </a:ext>
            </a:extLst>
          </p:cNvPr>
          <p:cNvSpPr/>
          <p:nvPr/>
        </p:nvSpPr>
        <p:spPr>
          <a:xfrm>
            <a:off x="8777545" y="364585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Blobs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(Images, Binaries)</a:t>
            </a:r>
          </a:p>
        </p:txBody>
      </p:sp>
      <p:grpSp>
        <p:nvGrpSpPr>
          <p:cNvPr id="1086" name="Group 1085">
            <a:extLst>
              <a:ext uri="{FF2B5EF4-FFF2-40B4-BE49-F238E27FC236}">
                <a16:creationId xmlns:a16="http://schemas.microsoft.com/office/drawing/2014/main" id="{1AADD68D-B8BF-705D-BF3A-86A68C65E709}"/>
              </a:ext>
            </a:extLst>
          </p:cNvPr>
          <p:cNvGrpSpPr/>
          <p:nvPr/>
        </p:nvGrpSpPr>
        <p:grpSpPr>
          <a:xfrm>
            <a:off x="8887881" y="2132396"/>
            <a:ext cx="1058195" cy="319189"/>
            <a:chOff x="1484389" y="5783642"/>
            <a:chExt cx="2243283" cy="442298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06C0A55-CE59-6CA6-3B28-9ACEFE74BDE8}"/>
                </a:ext>
              </a:extLst>
            </p:cNvPr>
            <p:cNvSpPr/>
            <p:nvPr/>
          </p:nvSpPr>
          <p:spPr>
            <a:xfrm>
              <a:off x="1484389" y="5783642"/>
              <a:ext cx="2243283" cy="442298"/>
            </a:xfrm>
            <a:prstGeom prst="roundRect">
              <a:avLst>
                <a:gd name="adj" fmla="val 4751"/>
              </a:avLst>
            </a:prstGeom>
            <a:solidFill>
              <a:srgbClr val="651F74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100" dirty="0"/>
                <a:t>App Insights 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FBAB9EFA-356D-7160-7977-8A249EA2A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1581685" y="5883792"/>
              <a:ext cx="290502" cy="240278"/>
            </a:xfrm>
            <a:prstGeom prst="rect">
              <a:avLst/>
            </a:prstGeom>
          </p:spPr>
        </p:pic>
      </p:grpSp>
      <p:grpSp>
        <p:nvGrpSpPr>
          <p:cNvPr id="1071" name="Group 1070">
            <a:extLst>
              <a:ext uri="{FF2B5EF4-FFF2-40B4-BE49-F238E27FC236}">
                <a16:creationId xmlns:a16="http://schemas.microsoft.com/office/drawing/2014/main" id="{87C14528-E9D4-6CE2-E618-9FC25D8795D3}"/>
              </a:ext>
            </a:extLst>
          </p:cNvPr>
          <p:cNvGrpSpPr/>
          <p:nvPr/>
        </p:nvGrpSpPr>
        <p:grpSpPr>
          <a:xfrm>
            <a:off x="8813773" y="2558797"/>
            <a:ext cx="516948" cy="456681"/>
            <a:chOff x="8813773" y="2558797"/>
            <a:chExt cx="516948" cy="456681"/>
          </a:xfrm>
        </p:grpSpPr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B428330C-994D-4BFE-A730-98F4752A3437}"/>
                </a:ext>
              </a:extLst>
            </p:cNvPr>
            <p:cNvSpPr/>
            <p:nvPr/>
          </p:nvSpPr>
          <p:spPr>
            <a:xfrm>
              <a:off x="8813773" y="2558797"/>
              <a:ext cx="516948" cy="456681"/>
            </a:xfrm>
            <a:prstGeom prst="can">
              <a:avLst/>
            </a:prstGeom>
            <a:solidFill>
              <a:srgbClr val="BB1932"/>
            </a:solidFill>
            <a:ln>
              <a:solidFill>
                <a:srgbClr val="7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Azure SQL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A6DF64B-2336-DA9B-062F-739AE6C28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8829354" y="2735984"/>
              <a:ext cx="182393" cy="17625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073" name="Group 1072">
            <a:extLst>
              <a:ext uri="{FF2B5EF4-FFF2-40B4-BE49-F238E27FC236}">
                <a16:creationId xmlns:a16="http://schemas.microsoft.com/office/drawing/2014/main" id="{02417B66-B2F6-296E-CDF7-DFD075B76DC1}"/>
              </a:ext>
            </a:extLst>
          </p:cNvPr>
          <p:cNvGrpSpPr/>
          <p:nvPr/>
        </p:nvGrpSpPr>
        <p:grpSpPr>
          <a:xfrm>
            <a:off x="9347137" y="3119600"/>
            <a:ext cx="516948" cy="456681"/>
            <a:chOff x="8813773" y="3114097"/>
            <a:chExt cx="516948" cy="456681"/>
          </a:xfrm>
        </p:grpSpPr>
        <p:sp>
          <p:nvSpPr>
            <p:cNvPr id="8" name="Cylinder 7">
              <a:extLst>
                <a:ext uri="{FF2B5EF4-FFF2-40B4-BE49-F238E27FC236}">
                  <a16:creationId xmlns:a16="http://schemas.microsoft.com/office/drawing/2014/main" id="{1AF74573-FA92-4AAC-970D-3A4476F32AD6}"/>
                </a:ext>
              </a:extLst>
            </p:cNvPr>
            <p:cNvSpPr/>
            <p:nvPr/>
          </p:nvSpPr>
          <p:spPr>
            <a:xfrm>
              <a:off x="8813773" y="3114097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Table </a:t>
              </a:r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Storage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CD9AAEE0-D914-6CF0-5BC6-D5B4803CC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8833187" y="3243336"/>
              <a:ext cx="192678" cy="151968"/>
            </a:xfrm>
            <a:prstGeom prst="rect">
              <a:avLst/>
            </a:prstGeom>
          </p:spPr>
        </p:pic>
      </p:grpSp>
      <p:grpSp>
        <p:nvGrpSpPr>
          <p:cNvPr id="1075" name="Group 1074">
            <a:extLst>
              <a:ext uri="{FF2B5EF4-FFF2-40B4-BE49-F238E27FC236}">
                <a16:creationId xmlns:a16="http://schemas.microsoft.com/office/drawing/2014/main" id="{370CEAD3-3BFD-B405-5CA9-61604E5722C9}"/>
              </a:ext>
            </a:extLst>
          </p:cNvPr>
          <p:cNvGrpSpPr/>
          <p:nvPr/>
        </p:nvGrpSpPr>
        <p:grpSpPr>
          <a:xfrm>
            <a:off x="8813440" y="3669676"/>
            <a:ext cx="516948" cy="456681"/>
            <a:chOff x="8813440" y="3669676"/>
            <a:chExt cx="516948" cy="456681"/>
          </a:xfrm>
        </p:grpSpPr>
        <p:sp>
          <p:nvSpPr>
            <p:cNvPr id="1046" name="Cylinder 1045">
              <a:extLst>
                <a:ext uri="{FF2B5EF4-FFF2-40B4-BE49-F238E27FC236}">
                  <a16:creationId xmlns:a16="http://schemas.microsoft.com/office/drawing/2014/main" id="{FD07A791-B413-D69A-FE55-4432E5DFEEFC}"/>
                </a:ext>
              </a:extLst>
            </p:cNvPr>
            <p:cNvSpPr/>
            <p:nvPr/>
          </p:nvSpPr>
          <p:spPr>
            <a:xfrm>
              <a:off x="8813440" y="3669676"/>
              <a:ext cx="516948" cy="456681"/>
            </a:xfrm>
            <a:prstGeom prst="can">
              <a:avLst/>
            </a:prstGeom>
            <a:solidFill>
              <a:srgbClr val="00B4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Blob </a:t>
              </a:r>
              <a:r>
                <a:rPr lang="en-US" sz="800" dirty="0">
                  <a:solidFill>
                    <a:schemeClr val="tx1"/>
                  </a:solidFill>
                </a:rPr>
                <a:t>Storage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047" name="Picture 1046">
              <a:extLst>
                <a:ext uri="{FF2B5EF4-FFF2-40B4-BE49-F238E27FC236}">
                  <a16:creationId xmlns:a16="http://schemas.microsoft.com/office/drawing/2014/main" id="{33844DD7-6FBE-694E-FCAE-8E950340E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8832854" y="3798915"/>
              <a:ext cx="192678" cy="151968"/>
            </a:xfrm>
            <a:prstGeom prst="rect">
              <a:avLst/>
            </a:prstGeom>
          </p:spPr>
        </p:pic>
      </p:grpSp>
      <p:grpSp>
        <p:nvGrpSpPr>
          <p:cNvPr id="1072" name="Group 1071">
            <a:extLst>
              <a:ext uri="{FF2B5EF4-FFF2-40B4-BE49-F238E27FC236}">
                <a16:creationId xmlns:a16="http://schemas.microsoft.com/office/drawing/2014/main" id="{D13A5051-E1C6-4DDC-ED82-03D841D32474}"/>
              </a:ext>
            </a:extLst>
          </p:cNvPr>
          <p:cNvGrpSpPr/>
          <p:nvPr/>
        </p:nvGrpSpPr>
        <p:grpSpPr>
          <a:xfrm>
            <a:off x="9366414" y="2562713"/>
            <a:ext cx="516948" cy="456681"/>
            <a:chOff x="9530501" y="2551706"/>
            <a:chExt cx="516948" cy="456681"/>
          </a:xfrm>
        </p:grpSpPr>
        <p:sp>
          <p:nvSpPr>
            <p:cNvPr id="1051" name="Cylinder 1050">
              <a:extLst>
                <a:ext uri="{FF2B5EF4-FFF2-40B4-BE49-F238E27FC236}">
                  <a16:creationId xmlns:a16="http://schemas.microsoft.com/office/drawing/2014/main" id="{59046BFA-3BBC-4F63-A244-DE2081D3D57A}"/>
                </a:ext>
              </a:extLst>
            </p:cNvPr>
            <p:cNvSpPr/>
            <p:nvPr/>
          </p:nvSpPr>
          <p:spPr>
            <a:xfrm>
              <a:off x="9530501" y="2551706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Event Store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53" name="Picture 2" descr="Event Store · GitHub">
              <a:extLst>
                <a:ext uri="{FF2B5EF4-FFF2-40B4-BE49-F238E27FC236}">
                  <a16:creationId xmlns:a16="http://schemas.microsoft.com/office/drawing/2014/main" id="{4EFDB97C-83B7-F949-36D7-8AA328E431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2683" y="2714563"/>
              <a:ext cx="193697" cy="193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CA2E4BB8-7507-01A7-6BAB-53A48AD070EE}"/>
              </a:ext>
            </a:extLst>
          </p:cNvPr>
          <p:cNvGrpSpPr/>
          <p:nvPr/>
        </p:nvGrpSpPr>
        <p:grpSpPr>
          <a:xfrm>
            <a:off x="9883362" y="3118124"/>
            <a:ext cx="516948" cy="456681"/>
            <a:chOff x="9530501" y="3113794"/>
            <a:chExt cx="516948" cy="456681"/>
          </a:xfrm>
        </p:grpSpPr>
        <p:sp>
          <p:nvSpPr>
            <p:cNvPr id="1057" name="Cylinder 1056">
              <a:extLst>
                <a:ext uri="{FF2B5EF4-FFF2-40B4-BE49-F238E27FC236}">
                  <a16:creationId xmlns:a16="http://schemas.microsoft.com/office/drawing/2014/main" id="{96BBD047-E1B8-564A-CEF8-E7EF41F75CBF}"/>
                </a:ext>
              </a:extLst>
            </p:cNvPr>
            <p:cNvSpPr/>
            <p:nvPr/>
          </p:nvSpPr>
          <p:spPr>
            <a:xfrm>
              <a:off x="9530501" y="3113794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74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Redis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61" name="Picture 4" descr="Redis · GitHub">
              <a:extLst>
                <a:ext uri="{FF2B5EF4-FFF2-40B4-BE49-F238E27FC236}">
                  <a16:creationId xmlns:a16="http://schemas.microsoft.com/office/drawing/2014/main" id="{88EBCED3-3C3D-6095-01B6-9382A85841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2317" y="3236806"/>
              <a:ext cx="219764" cy="219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6" name="Group 1075">
            <a:extLst>
              <a:ext uri="{FF2B5EF4-FFF2-40B4-BE49-F238E27FC236}">
                <a16:creationId xmlns:a16="http://schemas.microsoft.com/office/drawing/2014/main" id="{911C4D4D-501C-3D51-BB8D-E89E8293D53D}"/>
              </a:ext>
            </a:extLst>
          </p:cNvPr>
          <p:cNvGrpSpPr/>
          <p:nvPr/>
        </p:nvGrpSpPr>
        <p:grpSpPr>
          <a:xfrm>
            <a:off x="9295325" y="3672958"/>
            <a:ext cx="592914" cy="456681"/>
            <a:chOff x="9465526" y="3669675"/>
            <a:chExt cx="592914" cy="456681"/>
          </a:xfrm>
        </p:grpSpPr>
        <p:sp>
          <p:nvSpPr>
            <p:cNvPr id="1064" name="Cylinder 1063">
              <a:extLst>
                <a:ext uri="{FF2B5EF4-FFF2-40B4-BE49-F238E27FC236}">
                  <a16:creationId xmlns:a16="http://schemas.microsoft.com/office/drawing/2014/main" id="{68592488-55FB-79E3-F692-83CF96E85F88}"/>
                </a:ext>
              </a:extLst>
            </p:cNvPr>
            <p:cNvSpPr/>
            <p:nvPr/>
          </p:nvSpPr>
          <p:spPr>
            <a:xfrm>
              <a:off x="9541492" y="3669675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Azure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DataLake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66" name="Picture 6" descr="Azure Data Factory Templates with Data Lake - Altis - NZ">
              <a:extLst>
                <a:ext uri="{FF2B5EF4-FFF2-40B4-BE49-F238E27FC236}">
                  <a16:creationId xmlns:a16="http://schemas.microsoft.com/office/drawing/2014/main" id="{A8969451-7222-8006-D23D-513B943D7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5526" y="3784186"/>
              <a:ext cx="324273" cy="166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7" name="Group 1076">
            <a:extLst>
              <a:ext uri="{FF2B5EF4-FFF2-40B4-BE49-F238E27FC236}">
                <a16:creationId xmlns:a16="http://schemas.microsoft.com/office/drawing/2014/main" id="{C6FD6841-BB71-86E6-CFD5-3D41FC843D68}"/>
              </a:ext>
            </a:extLst>
          </p:cNvPr>
          <p:cNvGrpSpPr/>
          <p:nvPr/>
        </p:nvGrpSpPr>
        <p:grpSpPr>
          <a:xfrm>
            <a:off x="8804285" y="3113848"/>
            <a:ext cx="516948" cy="456681"/>
            <a:chOff x="8813773" y="2558797"/>
            <a:chExt cx="516948" cy="456681"/>
          </a:xfrm>
        </p:grpSpPr>
        <p:sp>
          <p:nvSpPr>
            <p:cNvPr id="1078" name="Cylinder 1077">
              <a:extLst>
                <a:ext uri="{FF2B5EF4-FFF2-40B4-BE49-F238E27FC236}">
                  <a16:creationId xmlns:a16="http://schemas.microsoft.com/office/drawing/2014/main" id="{52588497-3EFC-0655-BBEC-7264263BC144}"/>
                </a:ext>
              </a:extLst>
            </p:cNvPr>
            <p:cNvSpPr/>
            <p:nvPr/>
          </p:nvSpPr>
          <p:spPr>
            <a:xfrm>
              <a:off x="8813773" y="2558797"/>
              <a:ext cx="516948" cy="456681"/>
            </a:xfrm>
            <a:prstGeom prst="can">
              <a:avLst/>
            </a:prstGeom>
            <a:solidFill>
              <a:srgbClr val="BB1932"/>
            </a:solidFill>
            <a:ln>
              <a:solidFill>
                <a:srgbClr val="7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Azure SQL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079" name="Picture 1078">
              <a:extLst>
                <a:ext uri="{FF2B5EF4-FFF2-40B4-BE49-F238E27FC236}">
                  <a16:creationId xmlns:a16="http://schemas.microsoft.com/office/drawing/2014/main" id="{49E7BD14-569C-021A-76E8-373321626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8829354" y="2735984"/>
              <a:ext cx="182393" cy="176250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1085" name="Straight Arrow Connector 29">
            <a:extLst>
              <a:ext uri="{FF2B5EF4-FFF2-40B4-BE49-F238E27FC236}">
                <a16:creationId xmlns:a16="http://schemas.microsoft.com/office/drawing/2014/main" id="{5AA56C6C-758C-B77A-10C6-F02C98AE58A8}"/>
              </a:ext>
            </a:extLst>
          </p:cNvPr>
          <p:cNvCxnSpPr>
            <a:cxnSpLocks/>
            <a:stCxn id="27" idx="1"/>
            <a:endCxn id="3" idx="3"/>
          </p:cNvCxnSpPr>
          <p:nvPr/>
        </p:nvCxnSpPr>
        <p:spPr>
          <a:xfrm rot="10800000">
            <a:off x="8359009" y="3513184"/>
            <a:ext cx="418537" cy="39067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9" name="Straight Arrow Connector 29">
            <a:extLst>
              <a:ext uri="{FF2B5EF4-FFF2-40B4-BE49-F238E27FC236}">
                <a16:creationId xmlns:a16="http://schemas.microsoft.com/office/drawing/2014/main" id="{DF95B40E-DF8E-D9CD-80BF-4763F20112DB}"/>
              </a:ext>
            </a:extLst>
          </p:cNvPr>
          <p:cNvCxnSpPr>
            <a:cxnSpLocks/>
            <a:stCxn id="78" idx="1"/>
            <a:endCxn id="3" idx="3"/>
          </p:cNvCxnSpPr>
          <p:nvPr/>
        </p:nvCxnSpPr>
        <p:spPr>
          <a:xfrm rot="10800000" flipV="1">
            <a:off x="8359009" y="2291371"/>
            <a:ext cx="418537" cy="122181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6" name="Rectangle 1105">
            <a:extLst>
              <a:ext uri="{FF2B5EF4-FFF2-40B4-BE49-F238E27FC236}">
                <a16:creationId xmlns:a16="http://schemas.microsoft.com/office/drawing/2014/main" id="{E1FD1016-4EF0-52FB-C30D-3EE8F1637624}"/>
              </a:ext>
            </a:extLst>
          </p:cNvPr>
          <p:cNvSpPr/>
          <p:nvPr/>
        </p:nvSpPr>
        <p:spPr>
          <a:xfrm>
            <a:off x="8482881" y="1009179"/>
            <a:ext cx="2567754" cy="378206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3</a:t>
            </a:r>
            <a:r>
              <a:rPr lang="en-NZ" sz="1200" baseline="30000" dirty="0">
                <a:solidFill>
                  <a:schemeClr val="tx1"/>
                </a:solidFill>
              </a:rPr>
              <a:t>rd</a:t>
            </a:r>
            <a:r>
              <a:rPr lang="en-NZ" sz="1200" dirty="0">
                <a:solidFill>
                  <a:schemeClr val="tx1"/>
                </a:solidFill>
              </a:rPr>
              <a:t> Party 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Infrastructure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Plugins</a:t>
            </a:r>
          </a:p>
        </p:txBody>
      </p:sp>
      <p:cxnSp>
        <p:nvCxnSpPr>
          <p:cNvPr id="1111" name="Straight Arrow Connector 29">
            <a:extLst>
              <a:ext uri="{FF2B5EF4-FFF2-40B4-BE49-F238E27FC236}">
                <a16:creationId xmlns:a16="http://schemas.microsoft.com/office/drawing/2014/main" id="{481F741E-1570-B87F-695E-BC8C99D2BE3A}"/>
              </a:ext>
            </a:extLst>
          </p:cNvPr>
          <p:cNvCxnSpPr>
            <a:cxnSpLocks/>
            <a:stCxn id="122" idx="0"/>
            <a:endCxn id="23" idx="3"/>
          </p:cNvCxnSpPr>
          <p:nvPr/>
        </p:nvCxnSpPr>
        <p:spPr>
          <a:xfrm rot="16200000" flipV="1">
            <a:off x="6860394" y="3153412"/>
            <a:ext cx="1217264" cy="2974152"/>
          </a:xfrm>
          <a:prstGeom prst="bentConnector3">
            <a:avLst>
              <a:gd name="adj1" fmla="val 2183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044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DAEB2F-3F99-38F9-58D8-565624F4C20D}"/>
              </a:ext>
            </a:extLst>
          </p:cNvPr>
          <p:cNvSpPr txBox="1"/>
          <p:nvPr/>
        </p:nvSpPr>
        <p:spPr>
          <a:xfrm>
            <a:off x="267419" y="207034"/>
            <a:ext cx="480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Snapshotting Persistence + CQRS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E4E48C-9551-0753-C919-617F2EBDCBC8}"/>
              </a:ext>
            </a:extLst>
          </p:cNvPr>
          <p:cNvSpPr/>
          <p:nvPr/>
        </p:nvSpPr>
        <p:spPr>
          <a:xfrm>
            <a:off x="569343" y="799078"/>
            <a:ext cx="11500737" cy="96071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>
                <a:solidFill>
                  <a:schemeClr val="tx1"/>
                </a:solidFill>
              </a:rPr>
              <a:t>BookingsApplication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043FF8-5CEB-43D3-8766-512F9DEF65A9}"/>
              </a:ext>
            </a:extLst>
          </p:cNvPr>
          <p:cNvSpPr/>
          <p:nvPr/>
        </p:nvSpPr>
        <p:spPr>
          <a:xfrm>
            <a:off x="569343" y="209175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181E63-45FA-50A5-9147-4F83F987EC01}"/>
              </a:ext>
            </a:extLst>
          </p:cNvPr>
          <p:cNvSpPr/>
          <p:nvPr/>
        </p:nvSpPr>
        <p:spPr>
          <a:xfrm>
            <a:off x="2279481" y="2091753"/>
            <a:ext cx="1565595" cy="1038357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C1226-7BB1-4BDE-A753-E83E828EBD0D}"/>
              </a:ext>
            </a:extLst>
          </p:cNvPr>
          <p:cNvSpPr/>
          <p:nvPr/>
        </p:nvSpPr>
        <p:spPr>
          <a:xfrm>
            <a:off x="724621" y="2586823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SearchAllBookingsAsync</a:t>
            </a:r>
            <a:r>
              <a: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9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288DEC-07B8-42A1-A818-30C77843CEC8}"/>
              </a:ext>
            </a:extLst>
          </p:cNvPr>
          <p:cNvSpPr/>
          <p:nvPr/>
        </p:nvSpPr>
        <p:spPr>
          <a:xfrm>
            <a:off x="724621" y="315956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5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ISnapshottingQueryStore</a:t>
            </a:r>
            <a:endParaRPr lang="en-NZ" sz="600" b="1" dirty="0">
              <a:solidFill>
                <a:schemeClr val="tx1"/>
              </a:solidFill>
              <a:effectLst/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ReadModels.Booking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5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59DA758-77EA-5160-B134-57EA97B4F469}"/>
              </a:ext>
            </a:extLst>
          </p:cNvPr>
          <p:cNvSpPr/>
          <p:nvPr/>
        </p:nvSpPr>
        <p:spPr>
          <a:xfrm>
            <a:off x="724621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6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1DD7A8-2298-BB87-A252-37C77275532C}"/>
              </a:ext>
            </a:extLst>
          </p:cNvPr>
          <p:cNvSpPr/>
          <p:nvPr/>
        </p:nvSpPr>
        <p:spPr>
          <a:xfrm>
            <a:off x="2408877" y="2586823"/>
            <a:ext cx="1310830" cy="379563"/>
          </a:xfrm>
          <a:prstGeom prst="roundRect">
            <a:avLst/>
          </a:prstGeom>
          <a:solidFill>
            <a:schemeClr val="accent4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 err="1">
                <a:solidFill>
                  <a:schemeClr val="tx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BookingRoot</a:t>
            </a:r>
            <a:endParaRPr lang="en-NZ" sz="1000" dirty="0">
              <a:solidFill>
                <a:schemeClr val="tx1"/>
              </a:solidFill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D037BF-F665-9CCA-D882-0286A15FDBF2}"/>
              </a:ext>
            </a:extLst>
          </p:cNvPr>
          <p:cNvSpPr/>
          <p:nvPr/>
        </p:nvSpPr>
        <p:spPr>
          <a:xfrm>
            <a:off x="724621" y="1269369"/>
            <a:ext cx="2995084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BookingsApplication</a:t>
            </a:r>
            <a:endParaRPr lang="en-NZ" sz="12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SearchAllBookingsAsync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CF0DCF-22A4-8A7B-054E-5617E9C84D91}"/>
              </a:ext>
            </a:extLst>
          </p:cNvPr>
          <p:cNvSpPr/>
          <p:nvPr/>
        </p:nvSpPr>
        <p:spPr>
          <a:xfrm>
            <a:off x="4411553" y="1268939"/>
            <a:ext cx="7521367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BookingsApplication.RescheduleBookingAsync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E393B95-3634-C4BC-23A7-CE1D4B77865B}"/>
              </a:ext>
            </a:extLst>
          </p:cNvPr>
          <p:cNvSpPr/>
          <p:nvPr/>
        </p:nvSpPr>
        <p:spPr>
          <a:xfrm>
            <a:off x="4256276" y="211836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7F85E77-F986-F1F4-D6C3-34C077D0047E}"/>
              </a:ext>
            </a:extLst>
          </p:cNvPr>
          <p:cNvSpPr/>
          <p:nvPr/>
        </p:nvSpPr>
        <p:spPr>
          <a:xfrm>
            <a:off x="5996894" y="2118363"/>
            <a:ext cx="1565595" cy="2161070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FE894BB-3D38-C960-5977-D3D834BCC1BF}"/>
              </a:ext>
            </a:extLst>
          </p:cNvPr>
          <p:cNvSpPr/>
          <p:nvPr/>
        </p:nvSpPr>
        <p:spPr>
          <a:xfrm>
            <a:off x="4411554" y="2588655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GetBookingAsync</a:t>
            </a:r>
            <a:r>
              <a:rPr lang="en-NZ" sz="105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E12456-B639-BAE2-7C93-B7BF49871B3D}"/>
              </a:ext>
            </a:extLst>
          </p:cNvPr>
          <p:cNvSpPr/>
          <p:nvPr/>
        </p:nvSpPr>
        <p:spPr>
          <a:xfrm>
            <a:off x="4411554" y="3156720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ISnapshottingDddCommandStore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BookingRoot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GetAsync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6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F5DA3C3-731B-B772-E255-DBBC1DD82103}"/>
              </a:ext>
            </a:extLst>
          </p:cNvPr>
          <p:cNvSpPr/>
          <p:nvPr/>
        </p:nvSpPr>
        <p:spPr>
          <a:xfrm>
            <a:off x="4411554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RetrieveAsync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818AD30-815A-06D8-AB69-F3E617CC6614}"/>
              </a:ext>
            </a:extLst>
          </p:cNvPr>
          <p:cNvSpPr/>
          <p:nvPr/>
        </p:nvSpPr>
        <p:spPr>
          <a:xfrm>
            <a:off x="6126290" y="2583062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Reschedule()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26776EF-DD06-F690-D278-8B5BEC8AD551}"/>
              </a:ext>
            </a:extLst>
          </p:cNvPr>
          <p:cNvSpPr/>
          <p:nvPr/>
        </p:nvSpPr>
        <p:spPr>
          <a:xfrm>
            <a:off x="6120638" y="3156720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Rehydrate()</a:t>
            </a:r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4AD10D4C-839A-900D-1215-A092838D02C0}"/>
              </a:ext>
            </a:extLst>
          </p:cNvPr>
          <p:cNvSpPr/>
          <p:nvPr/>
        </p:nvSpPr>
        <p:spPr>
          <a:xfrm>
            <a:off x="569342" y="4641011"/>
            <a:ext cx="11500737" cy="2009955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Z" sz="1400" dirty="0">
                <a:solidFill>
                  <a:schemeClr val="tx1"/>
                </a:solidFill>
              </a:rPr>
              <a:t>                   e.g. Azure SQL Server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06C5475-F9EA-4387-89D5-A0279791AF57}"/>
              </a:ext>
            </a:extLst>
          </p:cNvPr>
          <p:cNvSpPr/>
          <p:nvPr/>
        </p:nvSpPr>
        <p:spPr>
          <a:xfrm>
            <a:off x="1191490" y="5704580"/>
            <a:ext cx="8443357" cy="379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snapshot_Bookings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8507877-43DD-A090-1AC4-6FF32FDCE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6" y="5073931"/>
            <a:ext cx="286020" cy="319278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0F99C9-C6E3-F5EE-ADCE-98C231908EB1}"/>
              </a:ext>
            </a:extLst>
          </p:cNvPr>
          <p:cNvCxnSpPr>
            <a:cxnSpLocks/>
          </p:cNvCxnSpPr>
          <p:nvPr/>
        </p:nvCxnSpPr>
        <p:spPr>
          <a:xfrm>
            <a:off x="6015585" y="3062469"/>
            <a:ext cx="1546904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1FC213-C590-B7A0-796A-54B7AD93AF9C}"/>
              </a:ext>
            </a:extLst>
          </p:cNvPr>
          <p:cNvCxnSpPr/>
          <p:nvPr/>
        </p:nvCxnSpPr>
        <p:spPr>
          <a:xfrm>
            <a:off x="1976120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2F8A8F-F352-6B30-FC04-B57EAD33D402}"/>
              </a:ext>
            </a:extLst>
          </p:cNvPr>
          <p:cNvCxnSpPr/>
          <p:nvPr/>
        </p:nvCxnSpPr>
        <p:spPr>
          <a:xfrm>
            <a:off x="2513211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AD49B7-652F-0A63-8340-2AB05910360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380036" y="2966386"/>
            <a:ext cx="0" cy="193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EB6347-9526-5101-7818-C0DA623E8B5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380036" y="3539127"/>
            <a:ext cx="0" cy="175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A36DBAD-5C7A-3FBD-5C2F-8CC05D01A59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380036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C8675E-8E29-5EE3-EB6F-25CCFF7C1B47}"/>
              </a:ext>
            </a:extLst>
          </p:cNvPr>
          <p:cNvCxnSpPr/>
          <p:nvPr/>
        </p:nvCxnSpPr>
        <p:spPr>
          <a:xfrm>
            <a:off x="5633720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82322C-DC07-C266-F6A4-2CFD531E2D1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5066969" y="3536283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0E50D5-DDAF-6A84-3961-7F1187B95D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5066969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F85A81-5B59-6852-8B07-E6A88457BF8E}"/>
              </a:ext>
            </a:extLst>
          </p:cNvPr>
          <p:cNvCxnSpPr>
            <a:cxnSpLocks/>
          </p:cNvCxnSpPr>
          <p:nvPr/>
        </p:nvCxnSpPr>
        <p:spPr>
          <a:xfrm>
            <a:off x="6217920" y="1651083"/>
            <a:ext cx="0" cy="9345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A795C2-1971-5F82-801C-E26DA8808FE3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5066969" y="2968218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5A0660-FB9E-4C7B-B8B1-161E83E20E29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5722384" y="3346502"/>
            <a:ext cx="39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EE65527-3E82-B827-BEBC-480C4C5330C9}"/>
              </a:ext>
            </a:extLst>
          </p:cNvPr>
          <p:cNvSpPr txBox="1"/>
          <p:nvPr/>
        </p:nvSpPr>
        <p:spPr>
          <a:xfrm>
            <a:off x="1352140" y="4345487"/>
            <a:ext cx="83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Query!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6B7F571-7014-353C-DC46-746A51A9D250}"/>
              </a:ext>
            </a:extLst>
          </p:cNvPr>
          <p:cNvCxnSpPr>
            <a:cxnSpLocks/>
          </p:cNvCxnSpPr>
          <p:nvPr/>
        </p:nvCxnSpPr>
        <p:spPr>
          <a:xfrm>
            <a:off x="4018280" y="668699"/>
            <a:ext cx="0" cy="383204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F59105E-CBB0-7E08-66D1-5E730050D5A2}"/>
              </a:ext>
            </a:extLst>
          </p:cNvPr>
          <p:cNvSpPr/>
          <p:nvPr/>
        </p:nvSpPr>
        <p:spPr>
          <a:xfrm>
            <a:off x="8626707" y="2110576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19BE5424-ED66-3233-C5CD-C4FC9CBD20A4}"/>
              </a:ext>
            </a:extLst>
          </p:cNvPr>
          <p:cNvSpPr/>
          <p:nvPr/>
        </p:nvSpPr>
        <p:spPr>
          <a:xfrm>
            <a:off x="10367325" y="2110575"/>
            <a:ext cx="1565595" cy="2161070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0A40663-C2C1-A471-5EDB-53194327EB9C}"/>
              </a:ext>
            </a:extLst>
          </p:cNvPr>
          <p:cNvSpPr/>
          <p:nvPr/>
        </p:nvSpPr>
        <p:spPr>
          <a:xfrm>
            <a:off x="8781985" y="2580867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UpdateBookingAsync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5395D8E-3454-DD45-80B8-D09D880A881E}"/>
              </a:ext>
            </a:extLst>
          </p:cNvPr>
          <p:cNvSpPr/>
          <p:nvPr/>
        </p:nvSpPr>
        <p:spPr>
          <a:xfrm>
            <a:off x="8781985" y="314893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ISnapshottingDddCommandStore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BookingRoot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UpsertAsync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6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D815BCA-9C53-139E-D5EA-08E7D12BBEBD}"/>
              </a:ext>
            </a:extLst>
          </p:cNvPr>
          <p:cNvSpPr/>
          <p:nvPr/>
        </p:nvSpPr>
        <p:spPr>
          <a:xfrm>
            <a:off x="8781985" y="370677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ReplaceAsync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C21B73C8-0142-2A3B-E1F5-B9C9880A1699}"/>
              </a:ext>
            </a:extLst>
          </p:cNvPr>
          <p:cNvSpPr/>
          <p:nvPr/>
        </p:nvSpPr>
        <p:spPr>
          <a:xfrm>
            <a:off x="10491069" y="3148932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Dehydrate()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855CF0C-0666-BFBC-9CA0-896432E147E3}"/>
              </a:ext>
            </a:extLst>
          </p:cNvPr>
          <p:cNvCxnSpPr/>
          <p:nvPr/>
        </p:nvCxnSpPr>
        <p:spPr>
          <a:xfrm>
            <a:off x="10004151" y="1640714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C016109-2DC9-BE65-26D8-677BCC453CB0}"/>
              </a:ext>
            </a:extLst>
          </p:cNvPr>
          <p:cNvCxnSpPr>
            <a:cxnSpLocks/>
            <a:stCxn id="68" idx="2"/>
            <a:endCxn id="69" idx="0"/>
          </p:cNvCxnSpPr>
          <p:nvPr/>
        </p:nvCxnSpPr>
        <p:spPr>
          <a:xfrm>
            <a:off x="9437400" y="3528495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B36B066-095F-23F5-DB71-987535C8F900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>
            <a:off x="9437400" y="2960430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CD508B0-ACBA-9F69-5D10-5718D7CB88F9}"/>
              </a:ext>
            </a:extLst>
          </p:cNvPr>
          <p:cNvCxnSpPr>
            <a:cxnSpLocks/>
            <a:stCxn id="68" idx="3"/>
            <a:endCxn id="71" idx="1"/>
          </p:cNvCxnSpPr>
          <p:nvPr/>
        </p:nvCxnSpPr>
        <p:spPr>
          <a:xfrm>
            <a:off x="10092815" y="3338714"/>
            <a:ext cx="39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17B049A-7496-6F48-A550-53523EEBF32E}"/>
              </a:ext>
            </a:extLst>
          </p:cNvPr>
          <p:cNvSpPr txBox="1"/>
          <p:nvPr/>
        </p:nvSpPr>
        <p:spPr>
          <a:xfrm>
            <a:off x="5066969" y="1758994"/>
            <a:ext cx="59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Get!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DA8F8F0-6155-A744-4EAA-27DF31C3C4C4}"/>
              </a:ext>
            </a:extLst>
          </p:cNvPr>
          <p:cNvSpPr txBox="1"/>
          <p:nvPr/>
        </p:nvSpPr>
        <p:spPr>
          <a:xfrm>
            <a:off x="6198705" y="175418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Do!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C6D9AD0-12AF-0C5B-1E11-284D0F15AECC}"/>
              </a:ext>
            </a:extLst>
          </p:cNvPr>
          <p:cNvSpPr txBox="1"/>
          <p:nvPr/>
        </p:nvSpPr>
        <p:spPr>
          <a:xfrm>
            <a:off x="9335788" y="1750970"/>
            <a:ext cx="68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Save!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9623056-61E2-26C8-7323-7B93A4352642}"/>
              </a:ext>
            </a:extLst>
          </p:cNvPr>
          <p:cNvSpPr txBox="1"/>
          <p:nvPr/>
        </p:nvSpPr>
        <p:spPr>
          <a:xfrm>
            <a:off x="1082499" y="1732268"/>
            <a:ext cx="88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Search!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D0E5EBB-A30D-E60C-FF21-D67C4F7E04AE}"/>
              </a:ext>
            </a:extLst>
          </p:cNvPr>
          <p:cNvSpPr txBox="1"/>
          <p:nvPr/>
        </p:nvSpPr>
        <p:spPr>
          <a:xfrm>
            <a:off x="4375418" y="4279433"/>
            <a:ext cx="72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Read!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255BCAE-F0D9-C610-7558-F9C175A3737E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9437400" y="4086337"/>
            <a:ext cx="0" cy="16182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EE0D591-F481-F8F0-6DD3-5BA77F8B319B}"/>
              </a:ext>
            </a:extLst>
          </p:cNvPr>
          <p:cNvSpPr txBox="1"/>
          <p:nvPr/>
        </p:nvSpPr>
        <p:spPr>
          <a:xfrm>
            <a:off x="8661778" y="4275482"/>
            <a:ext cx="78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Write!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2855B1-B7B5-E337-7289-17B9505B9F98}"/>
              </a:ext>
            </a:extLst>
          </p:cNvPr>
          <p:cNvSpPr txBox="1"/>
          <p:nvPr/>
        </p:nvSpPr>
        <p:spPr>
          <a:xfrm>
            <a:off x="7156837" y="2544779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/>
              <a:t>*</a:t>
            </a:r>
          </a:p>
        </p:txBody>
      </p:sp>
      <p:pic>
        <p:nvPicPr>
          <p:cNvPr id="12" name="Graphic 11" descr="Close with solid fill">
            <a:extLst>
              <a:ext uri="{FF2B5EF4-FFF2-40B4-BE49-F238E27FC236}">
                <a16:creationId xmlns:a16="http://schemas.microsoft.com/office/drawing/2014/main" id="{B7C6575F-24B8-0516-D59C-9F09A55FC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9606" y="1635542"/>
            <a:ext cx="1880042" cy="188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89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ylinder 10">
            <a:extLst>
              <a:ext uri="{FF2B5EF4-FFF2-40B4-BE49-F238E27FC236}">
                <a16:creationId xmlns:a16="http://schemas.microsoft.com/office/drawing/2014/main" id="{93F979F1-B308-3D08-C3FF-B36B5C16AE30}"/>
              </a:ext>
            </a:extLst>
          </p:cNvPr>
          <p:cNvSpPr/>
          <p:nvPr/>
        </p:nvSpPr>
        <p:spPr>
          <a:xfrm>
            <a:off x="569342" y="4641011"/>
            <a:ext cx="11500737" cy="2009955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Z" sz="1400" dirty="0">
                <a:solidFill>
                  <a:schemeClr val="tx1"/>
                </a:solidFill>
              </a:rPr>
              <a:t>                   e.g. Azure SQL Server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AFA4F25-36DD-C614-9EA6-5305BCF6CD65}"/>
              </a:ext>
            </a:extLst>
          </p:cNvPr>
          <p:cNvSpPr/>
          <p:nvPr/>
        </p:nvSpPr>
        <p:spPr>
          <a:xfrm>
            <a:off x="828137" y="5456503"/>
            <a:ext cx="3016940" cy="379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readmodel_AllCars_v1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446DD0E-3E56-0E5D-5263-7EB10C79F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6" y="5073931"/>
            <a:ext cx="286020" cy="319278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D9A34A6-53ED-0FD6-8787-45A96CA465E0}"/>
              </a:ext>
            </a:extLst>
          </p:cNvPr>
          <p:cNvSpPr/>
          <p:nvPr/>
        </p:nvSpPr>
        <p:spPr>
          <a:xfrm>
            <a:off x="6073188" y="5457103"/>
            <a:ext cx="5532950" cy="9814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events_Cars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1881854-C7AA-D93F-5EAF-C58C3CD4CBF5}"/>
              </a:ext>
            </a:extLst>
          </p:cNvPr>
          <p:cNvSpPr/>
          <p:nvPr/>
        </p:nvSpPr>
        <p:spPr>
          <a:xfrm>
            <a:off x="828137" y="5891808"/>
            <a:ext cx="3016940" cy="379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readmodel_AvailableCars_v1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0B974B2-0265-6C07-E385-AE155E6D4716}"/>
              </a:ext>
            </a:extLst>
          </p:cNvPr>
          <p:cNvSpPr/>
          <p:nvPr/>
        </p:nvSpPr>
        <p:spPr>
          <a:xfrm>
            <a:off x="77605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1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F25EC72-E6C9-DB4A-30C7-D2B821E8A5EC}"/>
              </a:ext>
            </a:extLst>
          </p:cNvPr>
          <p:cNvSpPr/>
          <p:nvPr/>
        </p:nvSpPr>
        <p:spPr>
          <a:xfrm>
            <a:off x="80653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2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A26A472-9733-6D8A-8F7D-E0C325C02FF7}"/>
              </a:ext>
            </a:extLst>
          </p:cNvPr>
          <p:cNvSpPr/>
          <p:nvPr/>
        </p:nvSpPr>
        <p:spPr>
          <a:xfrm>
            <a:off x="83760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3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C227D84-8F2A-1778-42C3-4912B1A796D8}"/>
              </a:ext>
            </a:extLst>
          </p:cNvPr>
          <p:cNvSpPr/>
          <p:nvPr/>
        </p:nvSpPr>
        <p:spPr>
          <a:xfrm>
            <a:off x="86867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4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5DB225B-8748-B2F6-09CC-E8D56F6A6503}"/>
              </a:ext>
            </a:extLst>
          </p:cNvPr>
          <p:cNvSpPr/>
          <p:nvPr/>
        </p:nvSpPr>
        <p:spPr>
          <a:xfrm>
            <a:off x="89923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5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D304F90-D070-0777-64A1-01B3A7747C22}"/>
              </a:ext>
            </a:extLst>
          </p:cNvPr>
          <p:cNvSpPr/>
          <p:nvPr/>
        </p:nvSpPr>
        <p:spPr>
          <a:xfrm>
            <a:off x="92971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6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8C454D5-D856-1639-C97D-D7A76182A4F9}"/>
              </a:ext>
            </a:extLst>
          </p:cNvPr>
          <p:cNvSpPr/>
          <p:nvPr/>
        </p:nvSpPr>
        <p:spPr>
          <a:xfrm>
            <a:off x="96078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7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9F7B7BF-A9BC-32E2-89AE-F0EB7CE6F20F}"/>
              </a:ext>
            </a:extLst>
          </p:cNvPr>
          <p:cNvSpPr/>
          <p:nvPr/>
        </p:nvSpPr>
        <p:spPr>
          <a:xfrm>
            <a:off x="99185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8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80AB82F-BB9B-427E-46FF-1E574735B859}"/>
              </a:ext>
            </a:extLst>
          </p:cNvPr>
          <p:cNvSpPr/>
          <p:nvPr/>
        </p:nvSpPr>
        <p:spPr>
          <a:xfrm>
            <a:off x="102241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9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340F4708-A22D-1012-D005-C70B7DB28442}"/>
              </a:ext>
            </a:extLst>
          </p:cNvPr>
          <p:cNvSpPr/>
          <p:nvPr/>
        </p:nvSpPr>
        <p:spPr>
          <a:xfrm>
            <a:off x="105289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.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BD80FC2-1A04-4FF0-BB6B-F6F57E74C8C1}"/>
              </a:ext>
            </a:extLst>
          </p:cNvPr>
          <p:cNvSpPr/>
          <p:nvPr/>
        </p:nvSpPr>
        <p:spPr>
          <a:xfrm>
            <a:off x="108396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.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5424AE0-DF2E-3CD0-A5A5-2E4D31EC4AAD}"/>
              </a:ext>
            </a:extLst>
          </p:cNvPr>
          <p:cNvSpPr/>
          <p:nvPr/>
        </p:nvSpPr>
        <p:spPr>
          <a:xfrm>
            <a:off x="111503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1400" dirty="0"/>
              <a:t>28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DAEB2F-3F99-38F9-58D8-565624F4C20D}"/>
              </a:ext>
            </a:extLst>
          </p:cNvPr>
          <p:cNvSpPr txBox="1"/>
          <p:nvPr/>
        </p:nvSpPr>
        <p:spPr>
          <a:xfrm>
            <a:off x="267419" y="207034"/>
            <a:ext cx="4960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err="1"/>
              <a:t>EventSourcing</a:t>
            </a:r>
            <a:r>
              <a:rPr lang="en-NZ" sz="2400" dirty="0"/>
              <a:t> Persistence + CQRS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E4E48C-9551-0753-C919-617F2EBDCBC8}"/>
              </a:ext>
            </a:extLst>
          </p:cNvPr>
          <p:cNvSpPr/>
          <p:nvPr/>
        </p:nvSpPr>
        <p:spPr>
          <a:xfrm>
            <a:off x="569343" y="799078"/>
            <a:ext cx="11500737" cy="96071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>
                <a:solidFill>
                  <a:schemeClr val="tx1"/>
                </a:solidFill>
              </a:rPr>
              <a:t>CarsApplication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043FF8-5CEB-43D3-8766-512F9DEF65A9}"/>
              </a:ext>
            </a:extLst>
          </p:cNvPr>
          <p:cNvSpPr/>
          <p:nvPr/>
        </p:nvSpPr>
        <p:spPr>
          <a:xfrm>
            <a:off x="569343" y="209175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181E63-45FA-50A5-9147-4F83F987EC01}"/>
              </a:ext>
            </a:extLst>
          </p:cNvPr>
          <p:cNvSpPr/>
          <p:nvPr/>
        </p:nvSpPr>
        <p:spPr>
          <a:xfrm>
            <a:off x="2279481" y="2091753"/>
            <a:ext cx="1565595" cy="1038357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C1226-7BB1-4BDE-A753-E83E828EBD0D}"/>
              </a:ext>
            </a:extLst>
          </p:cNvPr>
          <p:cNvSpPr/>
          <p:nvPr/>
        </p:nvSpPr>
        <p:spPr>
          <a:xfrm>
            <a:off x="724621" y="2586823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SearchAllCarsAsync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288DEC-07B8-42A1-A818-30C77843CEC8}"/>
              </a:ext>
            </a:extLst>
          </p:cNvPr>
          <p:cNvSpPr/>
          <p:nvPr/>
        </p:nvSpPr>
        <p:spPr>
          <a:xfrm>
            <a:off x="724621" y="315956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5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ISnapshottingQueryStore</a:t>
            </a:r>
            <a:endParaRPr lang="en-NZ" sz="800" b="1" dirty="0">
              <a:solidFill>
                <a:schemeClr val="tx1"/>
              </a:solidFill>
              <a:effectLst/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ReadModels.Car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5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59DA758-77EA-5160-B134-57EA97B4F469}"/>
              </a:ext>
            </a:extLst>
          </p:cNvPr>
          <p:cNvSpPr/>
          <p:nvPr/>
        </p:nvSpPr>
        <p:spPr>
          <a:xfrm>
            <a:off x="724621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1DD7A8-2298-BB87-A252-37C77275532C}"/>
              </a:ext>
            </a:extLst>
          </p:cNvPr>
          <p:cNvSpPr/>
          <p:nvPr/>
        </p:nvSpPr>
        <p:spPr>
          <a:xfrm>
            <a:off x="2408877" y="2586823"/>
            <a:ext cx="1310830" cy="379563"/>
          </a:xfrm>
          <a:prstGeom prst="roundRect">
            <a:avLst/>
          </a:prstGeom>
          <a:solidFill>
            <a:schemeClr val="accent4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 err="1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CarRoot</a:t>
            </a:r>
            <a:endParaRPr lang="en-NZ" sz="11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D037BF-F665-9CCA-D882-0286A15FDBF2}"/>
              </a:ext>
            </a:extLst>
          </p:cNvPr>
          <p:cNvSpPr/>
          <p:nvPr/>
        </p:nvSpPr>
        <p:spPr>
          <a:xfrm>
            <a:off x="724621" y="1269369"/>
            <a:ext cx="2995084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CarsApplication</a:t>
            </a:r>
            <a:endParaRPr lang="en-NZ" sz="12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()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CF0DCF-22A4-8A7B-054E-5617E9C84D91}"/>
              </a:ext>
            </a:extLst>
          </p:cNvPr>
          <p:cNvSpPr/>
          <p:nvPr/>
        </p:nvSpPr>
        <p:spPr>
          <a:xfrm>
            <a:off x="4411553" y="1268939"/>
            <a:ext cx="7521367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CarsApplication.ScheduleMaintenanceAsync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E393B95-3634-C4BC-23A7-CE1D4B77865B}"/>
              </a:ext>
            </a:extLst>
          </p:cNvPr>
          <p:cNvSpPr/>
          <p:nvPr/>
        </p:nvSpPr>
        <p:spPr>
          <a:xfrm>
            <a:off x="5728805" y="211836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7F85E77-F986-F1F4-D6C3-34C077D0047E}"/>
              </a:ext>
            </a:extLst>
          </p:cNvPr>
          <p:cNvSpPr/>
          <p:nvPr/>
        </p:nvSpPr>
        <p:spPr>
          <a:xfrm>
            <a:off x="7469423" y="2118363"/>
            <a:ext cx="2266640" cy="2161070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FE894BB-3D38-C960-5977-D3D834BCC1BF}"/>
              </a:ext>
            </a:extLst>
          </p:cNvPr>
          <p:cNvSpPr/>
          <p:nvPr/>
        </p:nvSpPr>
        <p:spPr>
          <a:xfrm>
            <a:off x="5884083" y="2588655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LoadAsync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E12456-B639-BAE2-7C93-B7BF49871B3D}"/>
              </a:ext>
            </a:extLst>
          </p:cNvPr>
          <p:cNvSpPr/>
          <p:nvPr/>
        </p:nvSpPr>
        <p:spPr>
          <a:xfrm>
            <a:off x="5884083" y="3156720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IEventSourcingDddCommandStore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CarRoot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LoadAsync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7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F5DA3C3-731B-B772-E255-DBBC1DD82103}"/>
              </a:ext>
            </a:extLst>
          </p:cNvPr>
          <p:cNvSpPr/>
          <p:nvPr/>
        </p:nvSpPr>
        <p:spPr>
          <a:xfrm>
            <a:off x="5884083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GetEventStreamAsync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818AD30-815A-06D8-AB69-F3E617CC6614}"/>
              </a:ext>
            </a:extLst>
          </p:cNvPr>
          <p:cNvSpPr/>
          <p:nvPr/>
        </p:nvSpPr>
        <p:spPr>
          <a:xfrm>
            <a:off x="7598819" y="2583062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ScheduleMaintenance</a:t>
            </a:r>
            <a:r>
              <a: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26776EF-DD06-F690-D278-8B5BEC8AD551}"/>
              </a:ext>
            </a:extLst>
          </p:cNvPr>
          <p:cNvSpPr/>
          <p:nvPr/>
        </p:nvSpPr>
        <p:spPr>
          <a:xfrm>
            <a:off x="7593167" y="3156720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OnStateChanged</a:t>
            </a:r>
            <a:r>
              <a: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(event) x28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0F99C9-C6E3-F5EE-ADCE-98C231908EB1}"/>
              </a:ext>
            </a:extLst>
          </p:cNvPr>
          <p:cNvCxnSpPr>
            <a:cxnSpLocks/>
          </p:cNvCxnSpPr>
          <p:nvPr/>
        </p:nvCxnSpPr>
        <p:spPr>
          <a:xfrm>
            <a:off x="7488114" y="3062469"/>
            <a:ext cx="1546904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1FC213-C590-B7A0-796A-54B7AD93AF9C}"/>
              </a:ext>
            </a:extLst>
          </p:cNvPr>
          <p:cNvCxnSpPr/>
          <p:nvPr/>
        </p:nvCxnSpPr>
        <p:spPr>
          <a:xfrm>
            <a:off x="1976120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2F8A8F-F352-6B30-FC04-B57EAD33D402}"/>
              </a:ext>
            </a:extLst>
          </p:cNvPr>
          <p:cNvCxnSpPr/>
          <p:nvPr/>
        </p:nvCxnSpPr>
        <p:spPr>
          <a:xfrm>
            <a:off x="2516306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AD49B7-652F-0A63-8340-2AB05910360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380036" y="2966386"/>
            <a:ext cx="0" cy="193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EB6347-9526-5101-7818-C0DA623E8B5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380036" y="3539127"/>
            <a:ext cx="0" cy="175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A36DBAD-5C7A-3FBD-5C2F-8CC05D01A59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380036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C8675E-8E29-5EE3-EB6F-25CCFF7C1B47}"/>
              </a:ext>
            </a:extLst>
          </p:cNvPr>
          <p:cNvCxnSpPr/>
          <p:nvPr/>
        </p:nvCxnSpPr>
        <p:spPr>
          <a:xfrm>
            <a:off x="7106249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82322C-DC07-C266-F6A4-2CFD531E2D1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6539498" y="3536283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0E50D5-DDAF-6A84-3961-7F1187B95D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6539498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F85A81-5B59-6852-8B07-E6A88457BF8E}"/>
              </a:ext>
            </a:extLst>
          </p:cNvPr>
          <p:cNvCxnSpPr>
            <a:cxnSpLocks/>
          </p:cNvCxnSpPr>
          <p:nvPr/>
        </p:nvCxnSpPr>
        <p:spPr>
          <a:xfrm>
            <a:off x="7690449" y="1651083"/>
            <a:ext cx="0" cy="9345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A795C2-1971-5F82-801C-E26DA8808FE3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6539498" y="2968218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5A0660-FB9E-4C7B-B8B1-161E83E20E29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7194913" y="3346502"/>
            <a:ext cx="39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EE65527-3E82-B827-BEBC-480C4C5330C9}"/>
              </a:ext>
            </a:extLst>
          </p:cNvPr>
          <p:cNvSpPr txBox="1"/>
          <p:nvPr/>
        </p:nvSpPr>
        <p:spPr>
          <a:xfrm>
            <a:off x="1352140" y="4345487"/>
            <a:ext cx="83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Query!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6B7F571-7014-353C-DC46-746A51A9D250}"/>
              </a:ext>
            </a:extLst>
          </p:cNvPr>
          <p:cNvCxnSpPr>
            <a:cxnSpLocks/>
          </p:cNvCxnSpPr>
          <p:nvPr/>
        </p:nvCxnSpPr>
        <p:spPr>
          <a:xfrm>
            <a:off x="4043680" y="668699"/>
            <a:ext cx="0" cy="613342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F59105E-CBB0-7E08-66D1-5E730050D5A2}"/>
              </a:ext>
            </a:extLst>
          </p:cNvPr>
          <p:cNvSpPr/>
          <p:nvPr/>
        </p:nvSpPr>
        <p:spPr>
          <a:xfrm>
            <a:off x="9890956" y="2110576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0A40663-C2C1-A471-5EDB-53194327EB9C}"/>
              </a:ext>
            </a:extLst>
          </p:cNvPr>
          <p:cNvSpPr/>
          <p:nvPr/>
        </p:nvSpPr>
        <p:spPr>
          <a:xfrm>
            <a:off x="10046234" y="2580867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SaveAsync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5395D8E-3454-DD45-80B8-D09D880A881E}"/>
              </a:ext>
            </a:extLst>
          </p:cNvPr>
          <p:cNvSpPr/>
          <p:nvPr/>
        </p:nvSpPr>
        <p:spPr>
          <a:xfrm>
            <a:off x="10046234" y="314893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IEventSourcingDddCommandStore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CarRoot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SaveAsync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7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D815BCA-9C53-139E-D5EA-08E7D12BBEBD}"/>
              </a:ext>
            </a:extLst>
          </p:cNvPr>
          <p:cNvSpPr/>
          <p:nvPr/>
        </p:nvSpPr>
        <p:spPr>
          <a:xfrm>
            <a:off x="10046234" y="370677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IEventStore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AddEventsAsync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7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855CF0C-0666-BFBC-9CA0-896432E147E3}"/>
              </a:ext>
            </a:extLst>
          </p:cNvPr>
          <p:cNvCxnSpPr/>
          <p:nvPr/>
        </p:nvCxnSpPr>
        <p:spPr>
          <a:xfrm>
            <a:off x="10204889" y="1658109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C016109-2DC9-BE65-26D8-677BCC453CB0}"/>
              </a:ext>
            </a:extLst>
          </p:cNvPr>
          <p:cNvCxnSpPr>
            <a:cxnSpLocks/>
            <a:stCxn id="68" idx="2"/>
            <a:endCxn id="69" idx="0"/>
          </p:cNvCxnSpPr>
          <p:nvPr/>
        </p:nvCxnSpPr>
        <p:spPr>
          <a:xfrm>
            <a:off x="10701649" y="3528495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B36B066-095F-23F5-DB71-987535C8F900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>
            <a:off x="10701649" y="2960430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CD508B0-ACBA-9F69-5D10-5718D7CB88F9}"/>
              </a:ext>
            </a:extLst>
          </p:cNvPr>
          <p:cNvCxnSpPr>
            <a:cxnSpLocks/>
            <a:stCxn id="68" idx="1"/>
            <a:endCxn id="57" idx="3"/>
          </p:cNvCxnSpPr>
          <p:nvPr/>
        </p:nvCxnSpPr>
        <p:spPr>
          <a:xfrm flipH="1" flipV="1">
            <a:off x="9619218" y="2802422"/>
            <a:ext cx="427016" cy="5362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17B049A-7496-6F48-A550-53523EEBF32E}"/>
              </a:ext>
            </a:extLst>
          </p:cNvPr>
          <p:cNvSpPr txBox="1"/>
          <p:nvPr/>
        </p:nvSpPr>
        <p:spPr>
          <a:xfrm>
            <a:off x="6415897" y="1758854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Load!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DA8F8F0-6155-A744-4EAA-27DF31C3C4C4}"/>
              </a:ext>
            </a:extLst>
          </p:cNvPr>
          <p:cNvSpPr txBox="1"/>
          <p:nvPr/>
        </p:nvSpPr>
        <p:spPr>
          <a:xfrm>
            <a:off x="7671234" y="175418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Do!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C6D9AD0-12AF-0C5B-1E11-284D0F15AECC}"/>
              </a:ext>
            </a:extLst>
          </p:cNvPr>
          <p:cNvSpPr txBox="1"/>
          <p:nvPr/>
        </p:nvSpPr>
        <p:spPr>
          <a:xfrm>
            <a:off x="9537296" y="1762870"/>
            <a:ext cx="68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Save!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9623056-61E2-26C8-7323-7B93A4352642}"/>
              </a:ext>
            </a:extLst>
          </p:cNvPr>
          <p:cNvSpPr txBox="1"/>
          <p:nvPr/>
        </p:nvSpPr>
        <p:spPr>
          <a:xfrm>
            <a:off x="1075154" y="1732268"/>
            <a:ext cx="88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Search!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D0E5EBB-A30D-E60C-FF21-D67C4F7E04AE}"/>
              </a:ext>
            </a:extLst>
          </p:cNvPr>
          <p:cNvSpPr txBox="1"/>
          <p:nvPr/>
        </p:nvSpPr>
        <p:spPr>
          <a:xfrm>
            <a:off x="6505813" y="4345587"/>
            <a:ext cx="143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Load Stream!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255BCAE-F0D9-C610-7558-F9C175A3737E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10701649" y="4086337"/>
            <a:ext cx="0" cy="16182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EE0D591-F481-F8F0-6DD3-5BA77F8B319B}"/>
              </a:ext>
            </a:extLst>
          </p:cNvPr>
          <p:cNvSpPr txBox="1"/>
          <p:nvPr/>
        </p:nvSpPr>
        <p:spPr>
          <a:xfrm>
            <a:off x="8962482" y="4354688"/>
            <a:ext cx="171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Append Stream!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2855B1-B7B5-E337-7289-17B9505B9F98}"/>
              </a:ext>
            </a:extLst>
          </p:cNvPr>
          <p:cNvSpPr txBox="1"/>
          <p:nvPr/>
        </p:nvSpPr>
        <p:spPr>
          <a:xfrm>
            <a:off x="8601660" y="2457693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/>
              <a:t>*</a:t>
            </a:r>
          </a:p>
        </p:txBody>
      </p:sp>
      <p:sp>
        <p:nvSpPr>
          <p:cNvPr id="57" name="Speech Bubble: Rectangle with Corners Rounded 56">
            <a:extLst>
              <a:ext uri="{FF2B5EF4-FFF2-40B4-BE49-F238E27FC236}">
                <a16:creationId xmlns:a16="http://schemas.microsoft.com/office/drawing/2014/main" id="{3103B54B-721B-09B4-2112-2425242F7F31}"/>
              </a:ext>
            </a:extLst>
          </p:cNvPr>
          <p:cNvSpPr/>
          <p:nvPr/>
        </p:nvSpPr>
        <p:spPr>
          <a:xfrm>
            <a:off x="9123010" y="2335142"/>
            <a:ext cx="496208" cy="934559"/>
          </a:xfrm>
          <a:prstGeom prst="wedgeRoundRectCallout">
            <a:avLst>
              <a:gd name="adj1" fmla="val -85226"/>
              <a:gd name="adj2" fmla="val -10052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700" dirty="0">
                <a:solidFill>
                  <a:schemeClr val="tx1"/>
                </a:solidFill>
              </a:rPr>
              <a:t>Events</a:t>
            </a:r>
          </a:p>
        </p:txBody>
      </p:sp>
      <p:sp>
        <p:nvSpPr>
          <p:cNvPr id="53" name="Cylinder 52">
            <a:extLst>
              <a:ext uri="{FF2B5EF4-FFF2-40B4-BE49-F238E27FC236}">
                <a16:creationId xmlns:a16="http://schemas.microsoft.com/office/drawing/2014/main" id="{71CF7777-166D-CA82-A7E1-3E4692475CC5}"/>
              </a:ext>
            </a:extLst>
          </p:cNvPr>
          <p:cNvSpPr/>
          <p:nvPr/>
        </p:nvSpPr>
        <p:spPr>
          <a:xfrm>
            <a:off x="9181349" y="25447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29</a:t>
            </a:r>
          </a:p>
        </p:txBody>
      </p:sp>
      <p:sp>
        <p:nvSpPr>
          <p:cNvPr id="54" name="Cylinder 53">
            <a:extLst>
              <a:ext uri="{FF2B5EF4-FFF2-40B4-BE49-F238E27FC236}">
                <a16:creationId xmlns:a16="http://schemas.microsoft.com/office/drawing/2014/main" id="{A1046214-803C-2590-BD24-52FA8FD8CBA3}"/>
              </a:ext>
            </a:extLst>
          </p:cNvPr>
          <p:cNvSpPr/>
          <p:nvPr/>
        </p:nvSpPr>
        <p:spPr>
          <a:xfrm>
            <a:off x="9181349" y="26971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30</a:t>
            </a:r>
          </a:p>
        </p:txBody>
      </p:sp>
      <p:sp>
        <p:nvSpPr>
          <p:cNvPr id="55" name="Cylinder 54">
            <a:extLst>
              <a:ext uri="{FF2B5EF4-FFF2-40B4-BE49-F238E27FC236}">
                <a16:creationId xmlns:a16="http://schemas.microsoft.com/office/drawing/2014/main" id="{E8C83FE8-2E15-2BB9-DAC2-83B613AFD5A9}"/>
              </a:ext>
            </a:extLst>
          </p:cNvPr>
          <p:cNvSpPr/>
          <p:nvPr/>
        </p:nvSpPr>
        <p:spPr>
          <a:xfrm>
            <a:off x="9181349" y="28495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31</a:t>
            </a:r>
          </a:p>
        </p:txBody>
      </p:sp>
      <p:sp>
        <p:nvSpPr>
          <p:cNvPr id="56" name="Cylinder 55">
            <a:extLst>
              <a:ext uri="{FF2B5EF4-FFF2-40B4-BE49-F238E27FC236}">
                <a16:creationId xmlns:a16="http://schemas.microsoft.com/office/drawing/2014/main" id="{6D1D0E74-2C4C-813B-BF97-A1E8FE0DCA69}"/>
              </a:ext>
            </a:extLst>
          </p:cNvPr>
          <p:cNvSpPr/>
          <p:nvPr/>
        </p:nvSpPr>
        <p:spPr>
          <a:xfrm>
            <a:off x="9181349" y="30019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32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69907C0-628C-6C7C-4F35-0E7B5A1E843D}"/>
              </a:ext>
            </a:extLst>
          </p:cNvPr>
          <p:cNvSpPr/>
          <p:nvPr/>
        </p:nvSpPr>
        <p:spPr>
          <a:xfrm>
            <a:off x="6317793" y="5864216"/>
            <a:ext cx="1367238" cy="43326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>
                <a:solidFill>
                  <a:schemeClr val="tx1"/>
                </a:solidFill>
              </a:rPr>
              <a:t>car_123abc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80675C0-E024-D50F-EF8B-C36F1192BEE3}"/>
              </a:ext>
            </a:extLst>
          </p:cNvPr>
          <p:cNvSpPr/>
          <p:nvPr/>
        </p:nvSpPr>
        <p:spPr>
          <a:xfrm>
            <a:off x="2960869" y="4213435"/>
            <a:ext cx="2199406" cy="36933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CarProjection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10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ProjectEventAsync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0F7976-4966-BC3D-5116-20AC83382F83}"/>
              </a:ext>
            </a:extLst>
          </p:cNvPr>
          <p:cNvCxnSpPr>
            <a:cxnSpLocks/>
          </p:cNvCxnSpPr>
          <p:nvPr/>
        </p:nvCxnSpPr>
        <p:spPr>
          <a:xfrm>
            <a:off x="3410350" y="4582768"/>
            <a:ext cx="0" cy="1114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3E349FB-A670-A845-8120-8BDCBBE8DD0A}"/>
              </a:ext>
            </a:extLst>
          </p:cNvPr>
          <p:cNvCxnSpPr>
            <a:cxnSpLocks/>
            <a:stCxn id="68" idx="3"/>
            <a:endCxn id="22" idx="3"/>
          </p:cNvCxnSpPr>
          <p:nvPr/>
        </p:nvCxnSpPr>
        <p:spPr>
          <a:xfrm flipH="1">
            <a:off x="5160275" y="3338714"/>
            <a:ext cx="6196789" cy="1059388"/>
          </a:xfrm>
          <a:prstGeom prst="bentConnector3">
            <a:avLst>
              <a:gd name="adj1" fmla="val -771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6B7E435-AFEC-9102-DED9-B5500E784179}"/>
              </a:ext>
            </a:extLst>
          </p:cNvPr>
          <p:cNvSpPr txBox="1"/>
          <p:nvPr/>
        </p:nvSpPr>
        <p:spPr>
          <a:xfrm>
            <a:off x="4102624" y="3844103"/>
            <a:ext cx="164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Project Stream!</a:t>
            </a:r>
          </a:p>
        </p:txBody>
      </p:sp>
      <p:pic>
        <p:nvPicPr>
          <p:cNvPr id="24" name="Graphic 23" descr="Close with solid fill">
            <a:extLst>
              <a:ext uri="{FF2B5EF4-FFF2-40B4-BE49-F238E27FC236}">
                <a16:creationId xmlns:a16="http://schemas.microsoft.com/office/drawing/2014/main" id="{CEA18CE3-3CDC-F630-76CE-C87543A84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9606" y="1635542"/>
            <a:ext cx="1880042" cy="188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10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D744300-B05B-455C-BC05-C3761B240149}"/>
              </a:ext>
            </a:extLst>
          </p:cNvPr>
          <p:cNvSpPr/>
          <p:nvPr/>
        </p:nvSpPr>
        <p:spPr>
          <a:xfrm>
            <a:off x="131524" y="135111"/>
            <a:ext cx="2800749" cy="60047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An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Aggregate raises one or more </a:t>
            </a:r>
            <a:r>
              <a:rPr lang="en-US" sz="1200" b="1" dirty="0" err="1">
                <a:solidFill>
                  <a:schemeClr val="tx1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IDomainEvent</a:t>
            </a:r>
            <a:r>
              <a:rPr lang="en-US" sz="1200" b="1" dirty="0">
                <a:solidFill>
                  <a:schemeClr val="tx1"/>
                </a:solidFill>
              </a:rPr>
              <a:t> (s)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4A45DBC-1E13-4E85-A2F0-3B41212881CF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1975450" y="1643842"/>
            <a:ext cx="1644234" cy="1892433"/>
          </a:xfrm>
          <a:prstGeom prst="curvedConnector3">
            <a:avLst>
              <a:gd name="adj1" fmla="val 7317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0A1D048-9431-419D-8266-2774616B0442}"/>
              </a:ext>
            </a:extLst>
          </p:cNvPr>
          <p:cNvSpPr/>
          <p:nvPr/>
        </p:nvSpPr>
        <p:spPr>
          <a:xfrm>
            <a:off x="3619684" y="103909"/>
            <a:ext cx="5840023" cy="307986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1. Projections</a:t>
            </a:r>
            <a:endParaRPr lang="en-NZ" sz="28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85E9306-8FA2-48B8-9214-FC969C950238}"/>
              </a:ext>
            </a:extLst>
          </p:cNvPr>
          <p:cNvSpPr/>
          <p:nvPr/>
        </p:nvSpPr>
        <p:spPr>
          <a:xfrm>
            <a:off x="3619684" y="3674225"/>
            <a:ext cx="5852767" cy="307986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2. Notifications</a:t>
            </a:r>
            <a:endParaRPr lang="en-NZ" sz="2800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844092C-4876-4DD9-A5FD-016E82F94FC2}"/>
              </a:ext>
            </a:extLst>
          </p:cNvPr>
          <p:cNvSpPr/>
          <p:nvPr/>
        </p:nvSpPr>
        <p:spPr>
          <a:xfrm>
            <a:off x="4300339" y="764252"/>
            <a:ext cx="2331561" cy="2220017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t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IEventNotifyingStoreProjectionRelay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19A71E4-2265-438D-B166-BADE9496BF7F}"/>
              </a:ext>
            </a:extLst>
          </p:cNvPr>
          <p:cNvSpPr/>
          <p:nvPr/>
        </p:nvSpPr>
        <p:spPr>
          <a:xfrm>
            <a:off x="4515818" y="1407347"/>
            <a:ext cx="1542707" cy="51053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IReadModel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Projector</a:t>
            </a:r>
            <a:endParaRPr lang="en-NZ" sz="14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D4502CE-1684-4F14-9FF9-B346E5BCBA56}"/>
              </a:ext>
            </a:extLst>
          </p:cNvPr>
          <p:cNvSpPr/>
          <p:nvPr/>
        </p:nvSpPr>
        <p:spPr>
          <a:xfrm>
            <a:off x="4300339" y="3892434"/>
            <a:ext cx="2331561" cy="2643447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IEventNotifyingStore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NotificationRelay</a:t>
            </a:r>
            <a:endParaRPr lang="en-NZ" sz="12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5A69600-8549-4087-9F3A-8757D9DE37E0}"/>
              </a:ext>
            </a:extLst>
          </p:cNvPr>
          <p:cNvSpPr/>
          <p:nvPr/>
        </p:nvSpPr>
        <p:spPr>
          <a:xfrm>
            <a:off x="4515818" y="4974626"/>
            <a:ext cx="1919488" cy="50323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IEventNotificationNotifier</a:t>
            </a:r>
            <a:endParaRPr lang="en-NZ" sz="12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89F12A9-BFAC-453E-A6AB-82ED4122B387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1975450" y="3536275"/>
            <a:ext cx="1644234" cy="1677883"/>
          </a:xfrm>
          <a:prstGeom prst="curvedConnector3">
            <a:avLst>
              <a:gd name="adj1" fmla="val 7722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10193C-A120-411B-B70F-0B4E389DEAF2}"/>
              </a:ext>
            </a:extLst>
          </p:cNvPr>
          <p:cNvCxnSpPr>
            <a:cxnSpLocks/>
            <a:stCxn id="11" idx="1"/>
            <a:endCxn id="17" idx="1"/>
          </p:cNvCxnSpPr>
          <p:nvPr/>
        </p:nvCxnSpPr>
        <p:spPr>
          <a:xfrm>
            <a:off x="3619684" y="1643842"/>
            <a:ext cx="896134" cy="187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BF87E1C-D81C-41AD-83E5-772B8FCDEEA7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 flipV="1">
            <a:off x="6058525" y="615142"/>
            <a:ext cx="1155266" cy="10474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5A37E0E-ED39-4462-A744-099D9DA9F009}"/>
              </a:ext>
            </a:extLst>
          </p:cNvPr>
          <p:cNvCxnSpPr>
            <a:cxnSpLocks/>
            <a:stCxn id="12" idx="1"/>
            <a:endCxn id="25" idx="1"/>
          </p:cNvCxnSpPr>
          <p:nvPr/>
        </p:nvCxnSpPr>
        <p:spPr>
          <a:xfrm>
            <a:off x="3619684" y="5214158"/>
            <a:ext cx="896134" cy="1208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39DB37B-6A83-41E0-ABBA-0D166882B618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 flipV="1">
            <a:off x="6435306" y="4347571"/>
            <a:ext cx="483336" cy="87867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92BBE289-F4CA-4E5F-9EF4-5E198EDC7B9D}"/>
              </a:ext>
            </a:extLst>
          </p:cNvPr>
          <p:cNvGrpSpPr/>
          <p:nvPr/>
        </p:nvGrpSpPr>
        <p:grpSpPr>
          <a:xfrm>
            <a:off x="6918642" y="3959350"/>
            <a:ext cx="4152216" cy="776442"/>
            <a:chOff x="6379601" y="4502034"/>
            <a:chExt cx="4152216" cy="776442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D1D0F549-0499-4553-81CC-1462CF0CF547}"/>
                </a:ext>
              </a:extLst>
            </p:cNvPr>
            <p:cNvSpPr/>
            <p:nvPr/>
          </p:nvSpPr>
          <p:spPr>
            <a:xfrm>
              <a:off x="6379601" y="4502034"/>
              <a:ext cx="2435885" cy="77644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IEventNotificationRegistration</a:t>
              </a:r>
              <a:endPara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D395123-DE3B-4DBA-972F-286EC9B39F09}"/>
                </a:ext>
              </a:extLst>
            </p:cNvPr>
            <p:cNvSpPr/>
            <p:nvPr/>
          </p:nvSpPr>
          <p:spPr>
            <a:xfrm>
              <a:off x="6500716" y="4749339"/>
              <a:ext cx="1213494" cy="43519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IIntegrationEvent</a:t>
              </a:r>
              <a:endParaRPr lang="en-US" sz="7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Translator</a:t>
              </a:r>
              <a:endPara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CDAEF990-3828-4A36-A573-126E4516B0D8}"/>
                </a:ext>
              </a:extLst>
            </p:cNvPr>
            <p:cNvSpPr/>
            <p:nvPr/>
          </p:nvSpPr>
          <p:spPr>
            <a:xfrm>
              <a:off x="7757770" y="4749338"/>
              <a:ext cx="947651" cy="43519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IDomainEvent</a:t>
              </a:r>
              <a:endParaRPr lang="en-US" sz="7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Consumer</a:t>
              </a:r>
              <a:endPara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88E7E200-D295-4200-A7B1-327EDE29766B}"/>
                </a:ext>
              </a:extLst>
            </p:cNvPr>
            <p:cNvCxnSpPr>
              <a:cxnSpLocks/>
              <a:stCxn id="33" idx="3"/>
              <a:endCxn id="55" idx="1"/>
            </p:cNvCxnSpPr>
            <p:nvPr/>
          </p:nvCxnSpPr>
          <p:spPr>
            <a:xfrm>
              <a:off x="8705421" y="4966936"/>
              <a:ext cx="49046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F184224-DF43-4509-BDB6-28E09D3CF9BF}"/>
                </a:ext>
              </a:extLst>
            </p:cNvPr>
            <p:cNvSpPr/>
            <p:nvPr/>
          </p:nvSpPr>
          <p:spPr>
            <a:xfrm>
              <a:off x="9195889" y="4749338"/>
              <a:ext cx="1335928" cy="435196"/>
            </a:xfrm>
            <a:prstGeom prst="roundRect">
              <a:avLst/>
            </a:prstGeom>
            <a:solidFill>
              <a:srgbClr val="5AB55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Another Application</a:t>
              </a:r>
              <a:endParaRPr lang="en-NZ" sz="1100" dirty="0">
                <a:solidFill>
                  <a:schemeClr val="tx1"/>
                </a:solidFill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59" name="Cylinder 58">
            <a:extLst>
              <a:ext uri="{FF2B5EF4-FFF2-40B4-BE49-F238E27FC236}">
                <a16:creationId xmlns:a16="http://schemas.microsoft.com/office/drawing/2014/main" id="{E77348E0-078E-4B1B-8141-2627F44FC228}"/>
              </a:ext>
            </a:extLst>
          </p:cNvPr>
          <p:cNvSpPr/>
          <p:nvPr/>
        </p:nvSpPr>
        <p:spPr>
          <a:xfrm>
            <a:off x="4716206" y="2130829"/>
            <a:ext cx="1152541" cy="748144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Event </a:t>
            </a:r>
            <a:r>
              <a:rPr lang="en-US" sz="1100" dirty="0" err="1"/>
              <a:t>CheckPoint</a:t>
            </a:r>
            <a:r>
              <a:rPr lang="en-US" sz="1100" dirty="0"/>
              <a:t> Store</a:t>
            </a:r>
            <a:endParaRPr lang="en-NZ" sz="11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C700E39-7946-494A-9DBE-D0C71B582C9C}"/>
              </a:ext>
            </a:extLst>
          </p:cNvPr>
          <p:cNvCxnSpPr>
            <a:cxnSpLocks/>
            <a:stCxn id="17" idx="2"/>
            <a:endCxn id="59" idx="0"/>
          </p:cNvCxnSpPr>
          <p:nvPr/>
        </p:nvCxnSpPr>
        <p:spPr>
          <a:xfrm>
            <a:off x="5287172" y="1917885"/>
            <a:ext cx="5305" cy="39998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6B1EF9C-833E-4F0F-BF92-9E847CB68276}"/>
              </a:ext>
            </a:extLst>
          </p:cNvPr>
          <p:cNvCxnSpPr>
            <a:cxnSpLocks/>
            <a:stCxn id="17" idx="3"/>
            <a:endCxn id="156" idx="1"/>
          </p:cNvCxnSpPr>
          <p:nvPr/>
        </p:nvCxnSpPr>
        <p:spPr>
          <a:xfrm flipV="1">
            <a:off x="6058525" y="1456717"/>
            <a:ext cx="1155266" cy="2058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BB726AA-24A0-4A3A-BE04-B010905D7B7C}"/>
              </a:ext>
            </a:extLst>
          </p:cNvPr>
          <p:cNvCxnSpPr>
            <a:cxnSpLocks/>
            <a:stCxn id="17" idx="3"/>
            <a:endCxn id="164" idx="1"/>
          </p:cNvCxnSpPr>
          <p:nvPr/>
        </p:nvCxnSpPr>
        <p:spPr>
          <a:xfrm>
            <a:off x="6058525" y="1662616"/>
            <a:ext cx="1149775" cy="5954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E8EFA7B-7F17-4FF1-8541-8B8DC2446A98}"/>
              </a:ext>
            </a:extLst>
          </p:cNvPr>
          <p:cNvCxnSpPr>
            <a:cxnSpLocks/>
            <a:stCxn id="25" idx="3"/>
            <a:endCxn id="42" idx="1"/>
          </p:cNvCxnSpPr>
          <p:nvPr/>
        </p:nvCxnSpPr>
        <p:spPr>
          <a:xfrm flipV="1">
            <a:off x="6435306" y="5148229"/>
            <a:ext cx="483336" cy="7801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93D8D86-CEBE-4176-988B-128F3B37275B}"/>
              </a:ext>
            </a:extLst>
          </p:cNvPr>
          <p:cNvGrpSpPr/>
          <p:nvPr/>
        </p:nvGrpSpPr>
        <p:grpSpPr>
          <a:xfrm>
            <a:off x="7213791" y="253715"/>
            <a:ext cx="4821648" cy="660685"/>
            <a:chOff x="6454673" y="253715"/>
            <a:chExt cx="4821648" cy="660685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F971607-8474-46D1-AAB0-A6DA24647FA4}"/>
                </a:ext>
              </a:extLst>
            </p:cNvPr>
            <p:cNvSpPr/>
            <p:nvPr/>
          </p:nvSpPr>
          <p:spPr>
            <a:xfrm>
              <a:off x="6454673" y="340822"/>
              <a:ext cx="2111750" cy="54864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IReadModelProjection</a:t>
              </a:r>
              <a:endParaRPr lang="en-NZ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Cylinder 33">
              <a:extLst>
                <a:ext uri="{FF2B5EF4-FFF2-40B4-BE49-F238E27FC236}">
                  <a16:creationId xmlns:a16="http://schemas.microsoft.com/office/drawing/2014/main" id="{292E3E49-8472-47C4-BF26-36B2971B1D2E}"/>
                </a:ext>
              </a:extLst>
            </p:cNvPr>
            <p:cNvSpPr/>
            <p:nvPr/>
          </p:nvSpPr>
          <p:spPr>
            <a:xfrm>
              <a:off x="9486415" y="253715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2D6295CE-6BC3-4F8E-89C4-77102CEC0C4C}"/>
                </a:ext>
              </a:extLst>
            </p:cNvPr>
            <p:cNvCxnSpPr>
              <a:cxnSpLocks/>
              <a:stCxn id="23" idx="3"/>
              <a:endCxn id="34" idx="2"/>
            </p:cNvCxnSpPr>
            <p:nvPr/>
          </p:nvCxnSpPr>
          <p:spPr>
            <a:xfrm flipV="1">
              <a:off x="8566423" y="403863"/>
              <a:ext cx="919992" cy="2112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Cylinder 111">
              <a:extLst>
                <a:ext uri="{FF2B5EF4-FFF2-40B4-BE49-F238E27FC236}">
                  <a16:creationId xmlns:a16="http://schemas.microsoft.com/office/drawing/2014/main" id="{AF8CE0D7-B478-461A-9D60-670C0B3E8A71}"/>
                </a:ext>
              </a:extLst>
            </p:cNvPr>
            <p:cNvSpPr/>
            <p:nvPr/>
          </p:nvSpPr>
          <p:spPr>
            <a:xfrm>
              <a:off x="9868614" y="42412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13" name="Cylinder 112">
              <a:extLst>
                <a:ext uri="{FF2B5EF4-FFF2-40B4-BE49-F238E27FC236}">
                  <a16:creationId xmlns:a16="http://schemas.microsoft.com/office/drawing/2014/main" id="{88A96E02-58F8-4107-956B-1D25251EB447}"/>
                </a:ext>
              </a:extLst>
            </p:cNvPr>
            <p:cNvSpPr/>
            <p:nvPr/>
          </p:nvSpPr>
          <p:spPr>
            <a:xfrm>
              <a:off x="10263557" y="61410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A </a:t>
              </a:r>
              <a:r>
                <a:rPr lang="en-US" sz="900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ReadModel</a:t>
              </a:r>
              <a:endParaRPr lang="en-NZ" sz="9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14" name="Connector: Elbow 35">
              <a:extLst>
                <a:ext uri="{FF2B5EF4-FFF2-40B4-BE49-F238E27FC236}">
                  <a16:creationId xmlns:a16="http://schemas.microsoft.com/office/drawing/2014/main" id="{9118CA71-77C7-4A6C-B4E1-879F31269960}"/>
                </a:ext>
              </a:extLst>
            </p:cNvPr>
            <p:cNvCxnSpPr>
              <a:cxnSpLocks/>
              <a:stCxn id="23" idx="3"/>
              <a:endCxn id="112" idx="2"/>
            </p:cNvCxnSpPr>
            <p:nvPr/>
          </p:nvCxnSpPr>
          <p:spPr>
            <a:xfrm flipV="1">
              <a:off x="8566423" y="574272"/>
              <a:ext cx="1302191" cy="408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or: Elbow 35">
              <a:extLst>
                <a:ext uri="{FF2B5EF4-FFF2-40B4-BE49-F238E27FC236}">
                  <a16:creationId xmlns:a16="http://schemas.microsoft.com/office/drawing/2014/main" id="{2CE1ED86-6A85-45C9-A20F-A55337FC6D46}"/>
                </a:ext>
              </a:extLst>
            </p:cNvPr>
            <p:cNvCxnSpPr>
              <a:cxnSpLocks/>
              <a:stCxn id="23" idx="3"/>
              <a:endCxn id="113" idx="2"/>
            </p:cNvCxnSpPr>
            <p:nvPr/>
          </p:nvCxnSpPr>
          <p:spPr>
            <a:xfrm>
              <a:off x="8566423" y="615142"/>
              <a:ext cx="1697134" cy="1491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00AA2E95-EDE4-4046-9B9D-9B789ACEBFFF}"/>
              </a:ext>
            </a:extLst>
          </p:cNvPr>
          <p:cNvGrpSpPr/>
          <p:nvPr/>
        </p:nvGrpSpPr>
        <p:grpSpPr>
          <a:xfrm>
            <a:off x="7213791" y="1074849"/>
            <a:ext cx="4827137" cy="660685"/>
            <a:chOff x="6454673" y="233274"/>
            <a:chExt cx="4827137" cy="660685"/>
          </a:xfrm>
        </p:grpSpPr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E20702D0-D5B3-4368-AA64-D40AA143B567}"/>
                </a:ext>
              </a:extLst>
            </p:cNvPr>
            <p:cNvSpPr/>
            <p:nvPr/>
          </p:nvSpPr>
          <p:spPr>
            <a:xfrm>
              <a:off x="6454673" y="340822"/>
              <a:ext cx="2111750" cy="54864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IReadModelProjection</a:t>
              </a:r>
              <a:endParaRPr lang="en-NZ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57" name="Cylinder 156">
              <a:extLst>
                <a:ext uri="{FF2B5EF4-FFF2-40B4-BE49-F238E27FC236}">
                  <a16:creationId xmlns:a16="http://schemas.microsoft.com/office/drawing/2014/main" id="{D18151DF-308A-456D-877D-5F968BA79281}"/>
                </a:ext>
              </a:extLst>
            </p:cNvPr>
            <p:cNvSpPr/>
            <p:nvPr/>
          </p:nvSpPr>
          <p:spPr>
            <a:xfrm>
              <a:off x="9491904" y="23327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58" name="Connector: Elbow 35">
              <a:extLst>
                <a:ext uri="{FF2B5EF4-FFF2-40B4-BE49-F238E27FC236}">
                  <a16:creationId xmlns:a16="http://schemas.microsoft.com/office/drawing/2014/main" id="{B88BC1B6-A233-4597-B0EA-CA6D5F4977F9}"/>
                </a:ext>
              </a:extLst>
            </p:cNvPr>
            <p:cNvCxnSpPr>
              <a:cxnSpLocks/>
              <a:stCxn id="156" idx="3"/>
              <a:endCxn id="157" idx="2"/>
            </p:cNvCxnSpPr>
            <p:nvPr/>
          </p:nvCxnSpPr>
          <p:spPr>
            <a:xfrm flipV="1">
              <a:off x="8566423" y="383422"/>
              <a:ext cx="925481" cy="2317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Cylinder 158">
              <a:extLst>
                <a:ext uri="{FF2B5EF4-FFF2-40B4-BE49-F238E27FC236}">
                  <a16:creationId xmlns:a16="http://schemas.microsoft.com/office/drawing/2014/main" id="{126CA97C-06F2-4E8A-A533-2F83A00DCC83}"/>
                </a:ext>
              </a:extLst>
            </p:cNvPr>
            <p:cNvSpPr/>
            <p:nvPr/>
          </p:nvSpPr>
          <p:spPr>
            <a:xfrm>
              <a:off x="9874103" y="40368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0" name="Cylinder 159">
              <a:extLst>
                <a:ext uri="{FF2B5EF4-FFF2-40B4-BE49-F238E27FC236}">
                  <a16:creationId xmlns:a16="http://schemas.microsoft.com/office/drawing/2014/main" id="{6D9F1CAD-912C-4DA5-8CFF-680A2B595116}"/>
                </a:ext>
              </a:extLst>
            </p:cNvPr>
            <p:cNvSpPr/>
            <p:nvPr/>
          </p:nvSpPr>
          <p:spPr>
            <a:xfrm>
              <a:off x="10269046" y="59366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A </a:t>
              </a:r>
              <a:r>
                <a:rPr lang="en-US" sz="900" dirty="0" err="1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ReadModel</a:t>
              </a:r>
              <a:endParaRPr lang="en-NZ" sz="9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61" name="Connector: Elbow 35">
              <a:extLst>
                <a:ext uri="{FF2B5EF4-FFF2-40B4-BE49-F238E27FC236}">
                  <a16:creationId xmlns:a16="http://schemas.microsoft.com/office/drawing/2014/main" id="{3DE5029F-8376-4132-93D9-0FF240F798CE}"/>
                </a:ext>
              </a:extLst>
            </p:cNvPr>
            <p:cNvCxnSpPr>
              <a:cxnSpLocks/>
              <a:stCxn id="156" idx="3"/>
              <a:endCxn id="159" idx="2"/>
            </p:cNvCxnSpPr>
            <p:nvPr/>
          </p:nvCxnSpPr>
          <p:spPr>
            <a:xfrm flipV="1">
              <a:off x="8566423" y="553831"/>
              <a:ext cx="1307680" cy="613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or: Elbow 35">
              <a:extLst>
                <a:ext uri="{FF2B5EF4-FFF2-40B4-BE49-F238E27FC236}">
                  <a16:creationId xmlns:a16="http://schemas.microsoft.com/office/drawing/2014/main" id="{D8C3B4A9-7570-4193-B9FB-58C1EED265E8}"/>
                </a:ext>
              </a:extLst>
            </p:cNvPr>
            <p:cNvCxnSpPr>
              <a:cxnSpLocks/>
              <a:stCxn id="156" idx="3"/>
              <a:endCxn id="160" idx="2"/>
            </p:cNvCxnSpPr>
            <p:nvPr/>
          </p:nvCxnSpPr>
          <p:spPr>
            <a:xfrm>
              <a:off x="8566423" y="615142"/>
              <a:ext cx="1702623" cy="1286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7E4F46B-99AE-4355-8588-A8817FB69E5A}"/>
              </a:ext>
            </a:extLst>
          </p:cNvPr>
          <p:cNvGrpSpPr/>
          <p:nvPr/>
        </p:nvGrpSpPr>
        <p:grpSpPr>
          <a:xfrm>
            <a:off x="7208300" y="1876172"/>
            <a:ext cx="4827139" cy="660685"/>
            <a:chOff x="6454673" y="233274"/>
            <a:chExt cx="4827139" cy="660685"/>
          </a:xfrm>
        </p:grpSpPr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2270240A-9EDB-44EC-A3ED-5277ADAE8A7E}"/>
                </a:ext>
              </a:extLst>
            </p:cNvPr>
            <p:cNvSpPr/>
            <p:nvPr/>
          </p:nvSpPr>
          <p:spPr>
            <a:xfrm>
              <a:off x="6454673" y="340822"/>
              <a:ext cx="2111750" cy="54864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IReadModelProjection</a:t>
              </a:r>
              <a:endParaRPr lang="en-NZ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5" name="Cylinder 164">
              <a:extLst>
                <a:ext uri="{FF2B5EF4-FFF2-40B4-BE49-F238E27FC236}">
                  <a16:creationId xmlns:a16="http://schemas.microsoft.com/office/drawing/2014/main" id="{E57C2778-4A6C-439C-B19B-66F0762B5806}"/>
                </a:ext>
              </a:extLst>
            </p:cNvPr>
            <p:cNvSpPr/>
            <p:nvPr/>
          </p:nvSpPr>
          <p:spPr>
            <a:xfrm>
              <a:off x="9491906" y="23327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66" name="Connector: Elbow 35">
              <a:extLst>
                <a:ext uri="{FF2B5EF4-FFF2-40B4-BE49-F238E27FC236}">
                  <a16:creationId xmlns:a16="http://schemas.microsoft.com/office/drawing/2014/main" id="{7682B0C5-BFE8-449D-9E3A-1354E25EE7FF}"/>
                </a:ext>
              </a:extLst>
            </p:cNvPr>
            <p:cNvCxnSpPr>
              <a:cxnSpLocks/>
              <a:stCxn id="164" idx="3"/>
              <a:endCxn id="165" idx="2"/>
            </p:cNvCxnSpPr>
            <p:nvPr/>
          </p:nvCxnSpPr>
          <p:spPr>
            <a:xfrm flipV="1">
              <a:off x="8566423" y="383422"/>
              <a:ext cx="925483" cy="2317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Cylinder 166">
              <a:extLst>
                <a:ext uri="{FF2B5EF4-FFF2-40B4-BE49-F238E27FC236}">
                  <a16:creationId xmlns:a16="http://schemas.microsoft.com/office/drawing/2014/main" id="{869A435C-AD74-4B82-9EED-93CC8A24CE52}"/>
                </a:ext>
              </a:extLst>
            </p:cNvPr>
            <p:cNvSpPr/>
            <p:nvPr/>
          </p:nvSpPr>
          <p:spPr>
            <a:xfrm>
              <a:off x="9874105" y="40368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8" name="Cylinder 167">
              <a:extLst>
                <a:ext uri="{FF2B5EF4-FFF2-40B4-BE49-F238E27FC236}">
                  <a16:creationId xmlns:a16="http://schemas.microsoft.com/office/drawing/2014/main" id="{D3815DFD-076A-4753-9D8B-F666E3063F1F}"/>
                </a:ext>
              </a:extLst>
            </p:cNvPr>
            <p:cNvSpPr/>
            <p:nvPr/>
          </p:nvSpPr>
          <p:spPr>
            <a:xfrm>
              <a:off x="10269048" y="59366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A </a:t>
              </a:r>
              <a:r>
                <a:rPr lang="en-US" sz="900" dirty="0" err="1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ReadModel</a:t>
              </a:r>
              <a:endParaRPr lang="en-NZ" sz="9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69" name="Connector: Elbow 35">
              <a:extLst>
                <a:ext uri="{FF2B5EF4-FFF2-40B4-BE49-F238E27FC236}">
                  <a16:creationId xmlns:a16="http://schemas.microsoft.com/office/drawing/2014/main" id="{08AA4869-7B4B-47A4-97F7-6E0CD90DD6AA}"/>
                </a:ext>
              </a:extLst>
            </p:cNvPr>
            <p:cNvCxnSpPr>
              <a:cxnSpLocks/>
              <a:stCxn id="164" idx="3"/>
              <a:endCxn id="167" idx="2"/>
            </p:cNvCxnSpPr>
            <p:nvPr/>
          </p:nvCxnSpPr>
          <p:spPr>
            <a:xfrm flipV="1">
              <a:off x="8566423" y="553831"/>
              <a:ext cx="1307682" cy="613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or: Elbow 35">
              <a:extLst>
                <a:ext uri="{FF2B5EF4-FFF2-40B4-BE49-F238E27FC236}">
                  <a16:creationId xmlns:a16="http://schemas.microsoft.com/office/drawing/2014/main" id="{50271C9D-FF78-467B-AE71-82763F3C0D40}"/>
                </a:ext>
              </a:extLst>
            </p:cNvPr>
            <p:cNvCxnSpPr>
              <a:cxnSpLocks/>
              <a:stCxn id="164" idx="3"/>
              <a:endCxn id="168" idx="2"/>
            </p:cNvCxnSpPr>
            <p:nvPr/>
          </p:nvCxnSpPr>
          <p:spPr>
            <a:xfrm>
              <a:off x="8566423" y="615142"/>
              <a:ext cx="1702625" cy="1286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7" name="Rectangle: Rounded Corners 206">
            <a:extLst>
              <a:ext uri="{FF2B5EF4-FFF2-40B4-BE49-F238E27FC236}">
                <a16:creationId xmlns:a16="http://schemas.microsoft.com/office/drawing/2014/main" id="{34DFEBB1-656D-4B91-A199-E8B62BC82B0D}"/>
              </a:ext>
            </a:extLst>
          </p:cNvPr>
          <p:cNvSpPr/>
          <p:nvPr/>
        </p:nvSpPr>
        <p:spPr>
          <a:xfrm>
            <a:off x="140615" y="1471091"/>
            <a:ext cx="2789556" cy="528094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IEventSourcingDddCommandStore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TAggregate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SaveAsync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12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AAD12F78-C8F1-47EA-99B5-65CD82EA362D}"/>
              </a:ext>
            </a:extLst>
          </p:cNvPr>
          <p:cNvCxnSpPr>
            <a:cxnSpLocks/>
            <a:stCxn id="21" idx="2"/>
            <a:endCxn id="207" idx="0"/>
          </p:cNvCxnSpPr>
          <p:nvPr/>
        </p:nvCxnSpPr>
        <p:spPr>
          <a:xfrm>
            <a:off x="1526302" y="1303978"/>
            <a:ext cx="9091" cy="1671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66509F-869D-A90E-1D98-8941C8569F2A}"/>
              </a:ext>
            </a:extLst>
          </p:cNvPr>
          <p:cNvSpPr/>
          <p:nvPr/>
        </p:nvSpPr>
        <p:spPr>
          <a:xfrm>
            <a:off x="250167" y="2603612"/>
            <a:ext cx="1725302" cy="397625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IEventStore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AddEventsAsync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12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5746F65-F0A5-CEF0-563F-C1BC8A8D0211}"/>
              </a:ext>
            </a:extLst>
          </p:cNvPr>
          <p:cNvSpPr/>
          <p:nvPr/>
        </p:nvSpPr>
        <p:spPr>
          <a:xfrm>
            <a:off x="250164" y="3337462"/>
            <a:ext cx="1725286" cy="39762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Publish Events</a:t>
            </a:r>
          </a:p>
          <a:p>
            <a:pPr algn="ctr"/>
            <a:r>
              <a:rPr lang="en-NZ" sz="1200" b="1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(in order)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6A39D9-07D5-A0AA-DD16-C807CF7F6441}"/>
              </a:ext>
            </a:extLst>
          </p:cNvPr>
          <p:cNvCxnSpPr>
            <a:cxnSpLocks/>
            <a:stCxn id="207" idx="2"/>
            <a:endCxn id="9" idx="0"/>
          </p:cNvCxnSpPr>
          <p:nvPr/>
        </p:nvCxnSpPr>
        <p:spPr>
          <a:xfrm rot="5400000">
            <a:off x="1021893" y="2090111"/>
            <a:ext cx="604427" cy="422575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83BEF44-FD81-8E8E-1929-33CD6BFB488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1112807" y="3001237"/>
            <a:ext cx="11" cy="3362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ylinder 38">
            <a:extLst>
              <a:ext uri="{FF2B5EF4-FFF2-40B4-BE49-F238E27FC236}">
                <a16:creationId xmlns:a16="http://schemas.microsoft.com/office/drawing/2014/main" id="{3B8F1B34-D595-DA58-1B39-8A74981E1D8D}"/>
              </a:ext>
            </a:extLst>
          </p:cNvPr>
          <p:cNvSpPr/>
          <p:nvPr/>
        </p:nvSpPr>
        <p:spPr>
          <a:xfrm>
            <a:off x="2233998" y="2461466"/>
            <a:ext cx="677839" cy="681916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NZ" sz="1400" dirty="0"/>
              <a:t>Event</a:t>
            </a:r>
          </a:p>
          <a:p>
            <a:pPr algn="ctr"/>
            <a:r>
              <a:rPr lang="en-NZ" sz="1400" dirty="0"/>
              <a:t>Store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F86DC8-15C3-493B-7D82-D217290DB78B}"/>
              </a:ext>
            </a:extLst>
          </p:cNvPr>
          <p:cNvCxnSpPr>
            <a:cxnSpLocks/>
            <a:stCxn id="9" idx="3"/>
            <a:endCxn id="39" idx="2"/>
          </p:cNvCxnSpPr>
          <p:nvPr/>
        </p:nvCxnSpPr>
        <p:spPr>
          <a:xfrm flipV="1">
            <a:off x="1975469" y="2802424"/>
            <a:ext cx="258529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66B7779-E6E5-E6A5-3CE9-AF4B396258F0}"/>
              </a:ext>
            </a:extLst>
          </p:cNvPr>
          <p:cNvSpPr/>
          <p:nvPr/>
        </p:nvSpPr>
        <p:spPr>
          <a:xfrm>
            <a:off x="131524" y="906353"/>
            <a:ext cx="2789556" cy="39762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Application saves the aggregate</a:t>
            </a:r>
            <a:endParaRPr lang="en-NZ" sz="1200" dirty="0">
              <a:solidFill>
                <a:schemeClr val="tx1"/>
              </a:solidFill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068AD67-6601-184D-3015-2ED89A716A2E}"/>
              </a:ext>
            </a:extLst>
          </p:cNvPr>
          <p:cNvCxnSpPr>
            <a:cxnSpLocks/>
            <a:stCxn id="2" idx="2"/>
            <a:endCxn id="21" idx="0"/>
          </p:cNvCxnSpPr>
          <p:nvPr/>
        </p:nvCxnSpPr>
        <p:spPr>
          <a:xfrm flipH="1">
            <a:off x="1526302" y="735587"/>
            <a:ext cx="5597" cy="1707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E98ED58-5EE1-AEA0-5C69-337F2F20B30C}"/>
              </a:ext>
            </a:extLst>
          </p:cNvPr>
          <p:cNvSpPr/>
          <p:nvPr/>
        </p:nvSpPr>
        <p:spPr>
          <a:xfrm>
            <a:off x="156561" y="2386709"/>
            <a:ext cx="2845302" cy="195849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Note: This part of the process must complete atomically and reliably</a:t>
            </a:r>
          </a:p>
        </p:txBody>
      </p:sp>
      <p:sp>
        <p:nvSpPr>
          <p:cNvPr id="48" name="Cylinder 47">
            <a:extLst>
              <a:ext uri="{FF2B5EF4-FFF2-40B4-BE49-F238E27FC236}">
                <a16:creationId xmlns:a16="http://schemas.microsoft.com/office/drawing/2014/main" id="{42AA91BE-EBBB-81B0-AE84-5599D2D3F164}"/>
              </a:ext>
            </a:extLst>
          </p:cNvPr>
          <p:cNvSpPr/>
          <p:nvPr/>
        </p:nvSpPr>
        <p:spPr>
          <a:xfrm>
            <a:off x="9848293" y="5979519"/>
            <a:ext cx="1222565" cy="681916"/>
          </a:xfrm>
          <a:prstGeom prst="can">
            <a:avLst/>
          </a:prstGeom>
          <a:solidFill>
            <a:srgbClr val="A60015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NZ" sz="1200" dirty="0"/>
              <a:t>A Message</a:t>
            </a:r>
          </a:p>
          <a:p>
            <a:pPr algn="ctr"/>
            <a:r>
              <a:rPr lang="en-NZ" sz="1200" dirty="0"/>
              <a:t>Broker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B0C7FFF-3DB2-A789-99C5-DACAB3D13B9D}"/>
              </a:ext>
            </a:extLst>
          </p:cNvPr>
          <p:cNvSpPr txBox="1"/>
          <p:nvPr/>
        </p:nvSpPr>
        <p:spPr>
          <a:xfrm>
            <a:off x="156561" y="5148229"/>
            <a:ext cx="3055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/>
              <a:t>Eventing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978962A-A765-65C0-64BC-0D8F5A2F1325}"/>
              </a:ext>
            </a:extLst>
          </p:cNvPr>
          <p:cNvGrpSpPr/>
          <p:nvPr/>
        </p:nvGrpSpPr>
        <p:grpSpPr>
          <a:xfrm>
            <a:off x="6918642" y="4760008"/>
            <a:ext cx="4152216" cy="776442"/>
            <a:chOff x="6379601" y="4502034"/>
            <a:chExt cx="4152216" cy="776442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9A06A17C-D27A-EADF-BCBA-52D188B39B75}"/>
                </a:ext>
              </a:extLst>
            </p:cNvPr>
            <p:cNvSpPr/>
            <p:nvPr/>
          </p:nvSpPr>
          <p:spPr>
            <a:xfrm>
              <a:off x="6379601" y="4502034"/>
              <a:ext cx="2435885" cy="77644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IEventNotificationRegistration</a:t>
              </a:r>
              <a:endPara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B0EA2427-0554-BC86-D466-510BA28AE47C}"/>
                </a:ext>
              </a:extLst>
            </p:cNvPr>
            <p:cNvSpPr/>
            <p:nvPr/>
          </p:nvSpPr>
          <p:spPr>
            <a:xfrm>
              <a:off x="6500716" y="4749339"/>
              <a:ext cx="1213494" cy="43519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IIntegrationEvent</a:t>
              </a:r>
              <a:endParaRPr lang="en-US" sz="7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Translator</a:t>
              </a:r>
              <a:endPara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83684427-4033-151E-0F88-6B69175F0ABC}"/>
                </a:ext>
              </a:extLst>
            </p:cNvPr>
            <p:cNvSpPr/>
            <p:nvPr/>
          </p:nvSpPr>
          <p:spPr>
            <a:xfrm>
              <a:off x="7757770" y="4749338"/>
              <a:ext cx="947651" cy="43519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IDomainEvent</a:t>
              </a:r>
              <a:endParaRPr lang="en-US" sz="7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Consumer</a:t>
              </a:r>
              <a:endPara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A9D3D22-7F6E-B008-8225-71298ABB90F0}"/>
                </a:ext>
              </a:extLst>
            </p:cNvPr>
            <p:cNvCxnSpPr>
              <a:cxnSpLocks/>
              <a:stCxn id="45" idx="3"/>
              <a:endCxn id="50" idx="1"/>
            </p:cNvCxnSpPr>
            <p:nvPr/>
          </p:nvCxnSpPr>
          <p:spPr>
            <a:xfrm>
              <a:off x="8705421" y="4966936"/>
              <a:ext cx="49046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255BC323-E213-F547-D102-5D0FF20EF276}"/>
                </a:ext>
              </a:extLst>
            </p:cNvPr>
            <p:cNvSpPr/>
            <p:nvPr/>
          </p:nvSpPr>
          <p:spPr>
            <a:xfrm>
              <a:off x="9195889" y="4749338"/>
              <a:ext cx="1335928" cy="435196"/>
            </a:xfrm>
            <a:prstGeom prst="roundRect">
              <a:avLst/>
            </a:prstGeom>
            <a:solidFill>
              <a:srgbClr val="5AB55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Another Application</a:t>
              </a:r>
              <a:endParaRPr lang="en-NZ" sz="1100" dirty="0">
                <a:solidFill>
                  <a:schemeClr val="tx1"/>
                </a:solidFill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917E117-BA2A-A1E4-FD56-CA7D43CCFB0A}"/>
              </a:ext>
            </a:extLst>
          </p:cNvPr>
          <p:cNvSpPr/>
          <p:nvPr/>
        </p:nvSpPr>
        <p:spPr>
          <a:xfrm>
            <a:off x="6918642" y="6119510"/>
            <a:ext cx="2435885" cy="40146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IEventNotificationMessageBroker</a:t>
            </a:r>
            <a:endParaRPr lang="en-NZ" sz="9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64" name="Rectangle 2">
            <a:extLst>
              <a:ext uri="{FF2B5EF4-FFF2-40B4-BE49-F238E27FC236}">
                <a16:creationId xmlns:a16="http://schemas.microsoft.com/office/drawing/2014/main" id="{71244200-C1B8-1800-4F10-333ED8D60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IEventNotificationMessageBroker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7766F58-A2D5-C969-07FA-F0234212F73B}"/>
              </a:ext>
            </a:extLst>
          </p:cNvPr>
          <p:cNvCxnSpPr>
            <a:cxnSpLocks/>
            <a:stCxn id="56" idx="3"/>
            <a:endCxn id="48" idx="2"/>
          </p:cNvCxnSpPr>
          <p:nvPr/>
        </p:nvCxnSpPr>
        <p:spPr>
          <a:xfrm>
            <a:off x="9354527" y="6320242"/>
            <a:ext cx="493766" cy="2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B5A880F-1C63-2622-E2ED-35B32198C349}"/>
              </a:ext>
            </a:extLst>
          </p:cNvPr>
          <p:cNvCxnSpPr>
            <a:cxnSpLocks/>
            <a:stCxn id="44" idx="2"/>
            <a:endCxn id="56" idx="0"/>
          </p:cNvCxnSpPr>
          <p:nvPr/>
        </p:nvCxnSpPr>
        <p:spPr>
          <a:xfrm>
            <a:off x="7646504" y="5442509"/>
            <a:ext cx="490081" cy="67700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5F81270-7F63-A53C-7FB8-25ED9AFB4108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7646504" y="4641851"/>
            <a:ext cx="490081" cy="147765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607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oup 171">
            <a:extLst>
              <a:ext uri="{FF2B5EF4-FFF2-40B4-BE49-F238E27FC236}">
                <a16:creationId xmlns:a16="http://schemas.microsoft.com/office/drawing/2014/main" id="{1C7F2652-6D33-ACBE-4279-5885196CE906}"/>
              </a:ext>
            </a:extLst>
          </p:cNvPr>
          <p:cNvGrpSpPr/>
          <p:nvPr/>
        </p:nvGrpSpPr>
        <p:grpSpPr>
          <a:xfrm>
            <a:off x="9194001" y="1842282"/>
            <a:ext cx="1932705" cy="409284"/>
            <a:chOff x="9194001" y="2086730"/>
            <a:chExt cx="1932705" cy="40928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6BDB9F-0119-D883-61AA-E4CAEB426C5B}"/>
                </a:ext>
              </a:extLst>
            </p:cNvPr>
            <p:cNvSpPr/>
            <p:nvPr/>
          </p:nvSpPr>
          <p:spPr>
            <a:xfrm>
              <a:off x="9194001" y="2086730"/>
              <a:ext cx="1932705" cy="4092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APMs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BEA45FC-C58D-C0BC-18EC-A5381EFEA24D}"/>
                </a:ext>
              </a:extLst>
            </p:cNvPr>
            <p:cNvGrpSpPr/>
            <p:nvPr/>
          </p:nvGrpSpPr>
          <p:grpSpPr>
            <a:xfrm>
              <a:off x="9304337" y="2132396"/>
              <a:ext cx="1058195" cy="319189"/>
              <a:chOff x="1484389" y="5783642"/>
              <a:chExt cx="2243283" cy="442298"/>
            </a:xfrm>
          </p:grpSpPr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5732F1FF-9F02-4057-799C-CC21FE4A2E66}"/>
                  </a:ext>
                </a:extLst>
              </p:cNvPr>
              <p:cNvSpPr/>
              <p:nvPr/>
            </p:nvSpPr>
            <p:spPr>
              <a:xfrm>
                <a:off x="1484389" y="5783642"/>
                <a:ext cx="2243283" cy="442298"/>
              </a:xfrm>
              <a:prstGeom prst="roundRect">
                <a:avLst>
                  <a:gd name="adj" fmla="val 4751"/>
                </a:avLst>
              </a:prstGeom>
              <a:solidFill>
                <a:srgbClr val="651F74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NZ" sz="1100" dirty="0"/>
                  <a:t>App Insights </a:t>
                </a:r>
              </a:p>
            </p:txBody>
          </p: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31EC86E0-B93D-42D6-C8BC-74A0E968AD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81685" y="5883792"/>
                <a:ext cx="290502" cy="240278"/>
              </a:xfrm>
              <a:prstGeom prst="rect">
                <a:avLst/>
              </a:prstGeom>
            </p:spPr>
          </p:pic>
        </p:grpSp>
      </p:grpSp>
      <p:cxnSp>
        <p:nvCxnSpPr>
          <p:cNvPr id="272" name="Straight Arrow Connector 29">
            <a:extLst>
              <a:ext uri="{FF2B5EF4-FFF2-40B4-BE49-F238E27FC236}">
                <a16:creationId xmlns:a16="http://schemas.microsoft.com/office/drawing/2014/main" id="{F9CA8899-94F1-BFAC-107C-53B404DBA8C2}"/>
              </a:ext>
            </a:extLst>
          </p:cNvPr>
          <p:cNvCxnSpPr>
            <a:cxnSpLocks/>
            <a:stCxn id="76" idx="0"/>
            <a:endCxn id="263" idx="3"/>
          </p:cNvCxnSpPr>
          <p:nvPr/>
        </p:nvCxnSpPr>
        <p:spPr>
          <a:xfrm flipH="1" flipV="1">
            <a:off x="8347324" y="1587836"/>
            <a:ext cx="1486111" cy="30011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Arrow Connector 29">
            <a:extLst>
              <a:ext uri="{FF2B5EF4-FFF2-40B4-BE49-F238E27FC236}">
                <a16:creationId xmlns:a16="http://schemas.microsoft.com/office/drawing/2014/main" id="{4F6BB14F-4BE4-0377-B76F-C48DBAB4D20A}"/>
              </a:ext>
            </a:extLst>
          </p:cNvPr>
          <p:cNvCxnSpPr>
            <a:cxnSpLocks/>
            <a:stCxn id="76" idx="2"/>
            <a:endCxn id="35" idx="2"/>
          </p:cNvCxnSpPr>
          <p:nvPr/>
        </p:nvCxnSpPr>
        <p:spPr>
          <a:xfrm flipH="1">
            <a:off x="9517508" y="2207137"/>
            <a:ext cx="315927" cy="812925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29">
            <a:extLst>
              <a:ext uri="{FF2B5EF4-FFF2-40B4-BE49-F238E27FC236}">
                <a16:creationId xmlns:a16="http://schemas.microsoft.com/office/drawing/2014/main" id="{F7F8DC36-AEE5-4611-8D60-043846A24226}"/>
              </a:ext>
            </a:extLst>
          </p:cNvPr>
          <p:cNvCxnSpPr>
            <a:cxnSpLocks/>
            <a:stCxn id="76" idx="2"/>
            <a:endCxn id="66" idx="0"/>
          </p:cNvCxnSpPr>
          <p:nvPr/>
        </p:nvCxnSpPr>
        <p:spPr>
          <a:xfrm>
            <a:off x="9833435" y="2207137"/>
            <a:ext cx="805269" cy="81292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8" name="Straight Arrow Connector 29">
            <a:extLst>
              <a:ext uri="{FF2B5EF4-FFF2-40B4-BE49-F238E27FC236}">
                <a16:creationId xmlns:a16="http://schemas.microsoft.com/office/drawing/2014/main" id="{B2A3FE83-40C4-4276-3E0C-740512E57162}"/>
              </a:ext>
            </a:extLst>
          </p:cNvPr>
          <p:cNvCxnSpPr>
            <a:cxnSpLocks/>
            <a:stCxn id="76" idx="2"/>
            <a:endCxn id="47" idx="3"/>
          </p:cNvCxnSpPr>
          <p:nvPr/>
        </p:nvCxnSpPr>
        <p:spPr>
          <a:xfrm flipH="1">
            <a:off x="8359008" y="2207137"/>
            <a:ext cx="1474427" cy="302619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9" name="Straight Arrow Connector 29">
            <a:extLst>
              <a:ext uri="{FF2B5EF4-FFF2-40B4-BE49-F238E27FC236}">
                <a16:creationId xmlns:a16="http://schemas.microsoft.com/office/drawing/2014/main" id="{8D7F3878-1E8C-BB8D-AD03-033B207562F5}"/>
              </a:ext>
            </a:extLst>
          </p:cNvPr>
          <p:cNvCxnSpPr>
            <a:cxnSpLocks/>
            <a:stCxn id="76" idx="2"/>
            <a:endCxn id="178" idx="3"/>
          </p:cNvCxnSpPr>
          <p:nvPr/>
        </p:nvCxnSpPr>
        <p:spPr>
          <a:xfrm flipH="1">
            <a:off x="8359008" y="2207137"/>
            <a:ext cx="1474427" cy="109537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9F9D48E-E98F-1F73-D305-C85697A29063}"/>
              </a:ext>
            </a:extLst>
          </p:cNvPr>
          <p:cNvGrpSpPr/>
          <p:nvPr/>
        </p:nvGrpSpPr>
        <p:grpSpPr>
          <a:xfrm>
            <a:off x="2073581" y="927591"/>
            <a:ext cx="1242482" cy="1325733"/>
            <a:chOff x="588817" y="995618"/>
            <a:chExt cx="1242482" cy="132573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858398B-CA17-CB5B-882A-CE05FB82F292}"/>
                </a:ext>
              </a:extLst>
            </p:cNvPr>
            <p:cNvSpPr/>
            <p:nvPr/>
          </p:nvSpPr>
          <p:spPr>
            <a:xfrm>
              <a:off x="1367978" y="2076136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37AF17B-B9EC-C0EE-C317-4BE4B731795E}"/>
                </a:ext>
              </a:extLst>
            </p:cNvPr>
            <p:cNvSpPr/>
            <p:nvPr/>
          </p:nvSpPr>
          <p:spPr>
            <a:xfrm>
              <a:off x="885968" y="2067931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AA576C4-7E7E-29B3-0DD3-182E82CF2A1A}"/>
                </a:ext>
              </a:extLst>
            </p:cNvPr>
            <p:cNvSpPr/>
            <p:nvPr/>
          </p:nvSpPr>
          <p:spPr>
            <a:xfrm>
              <a:off x="588818" y="995618"/>
              <a:ext cx="1242481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9E817D-D598-318A-6BBE-987C6DECE258}"/>
                </a:ext>
              </a:extLst>
            </p:cNvPr>
            <p:cNvSpPr txBox="1"/>
            <p:nvPr/>
          </p:nvSpPr>
          <p:spPr>
            <a:xfrm>
              <a:off x="588817" y="2057030"/>
              <a:ext cx="12283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90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EC3D6FA-CFD7-DE60-DEA6-DCF6F6C136B6}"/>
                </a:ext>
              </a:extLst>
            </p:cNvPr>
            <p:cNvGrpSpPr/>
            <p:nvPr/>
          </p:nvGrpSpPr>
          <p:grpSpPr>
            <a:xfrm>
              <a:off x="789067" y="1404142"/>
              <a:ext cx="857947" cy="619153"/>
              <a:chOff x="789067" y="1612369"/>
              <a:chExt cx="857947" cy="619153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C521CA0-7870-F423-1017-DF185DF6BF6F}"/>
                  </a:ext>
                </a:extLst>
              </p:cNvPr>
              <p:cNvSpPr/>
              <p:nvPr/>
            </p:nvSpPr>
            <p:spPr>
              <a:xfrm>
                <a:off x="789067" y="1612369"/>
                <a:ext cx="857947" cy="619153"/>
              </a:xfrm>
              <a:prstGeom prst="roundRect">
                <a:avLst>
                  <a:gd name="adj" fmla="val 9701"/>
                </a:avLst>
              </a:prstGeom>
              <a:solidFill>
                <a:srgbClr val="2B2C2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1200" dirty="0"/>
              </a:p>
            </p:txBody>
          </p:sp>
          <p:pic>
            <p:nvPicPr>
              <p:cNvPr id="21" name="Picture 6" descr="What is React JS? | Ironhack Blog">
                <a:extLst>
                  <a:ext uri="{FF2B5EF4-FFF2-40B4-BE49-F238E27FC236}">
                    <a16:creationId xmlns:a16="http://schemas.microsoft.com/office/drawing/2014/main" id="{3018FAF2-E35D-16F9-6528-07508791B4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679" y="1776909"/>
                <a:ext cx="725292" cy="303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E38B9E1-E382-5B93-B33E-C502F12761B6}"/>
              </a:ext>
            </a:extLst>
          </p:cNvPr>
          <p:cNvSpPr txBox="1"/>
          <p:nvPr/>
        </p:nvSpPr>
        <p:spPr>
          <a:xfrm>
            <a:off x="8802992" y="3454577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+Audits/Usages</a:t>
            </a: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805B6A06-F369-AF13-2C33-3F6063A377E3}"/>
              </a:ext>
            </a:extLst>
          </p:cNvPr>
          <p:cNvGrpSpPr/>
          <p:nvPr/>
        </p:nvGrpSpPr>
        <p:grpSpPr>
          <a:xfrm>
            <a:off x="8887040" y="3013205"/>
            <a:ext cx="2231314" cy="406788"/>
            <a:chOff x="8781059" y="4344282"/>
            <a:chExt cx="2231314" cy="40678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A374FF3-90B5-7BC0-FEA1-4627E37C7C86}"/>
                </a:ext>
              </a:extLst>
            </p:cNvPr>
            <p:cNvGrpSpPr/>
            <p:nvPr/>
          </p:nvGrpSpPr>
          <p:grpSpPr>
            <a:xfrm>
              <a:off x="8781059" y="4344282"/>
              <a:ext cx="1242435" cy="406788"/>
              <a:chOff x="7156883" y="5814395"/>
              <a:chExt cx="1591766" cy="517641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8D2D9CC-F26E-2614-4B97-B5A29C3C3CA8}"/>
                  </a:ext>
                </a:extLst>
              </p:cNvPr>
              <p:cNvGrpSpPr/>
              <p:nvPr/>
            </p:nvGrpSpPr>
            <p:grpSpPr>
              <a:xfrm>
                <a:off x="7156883" y="5814395"/>
                <a:ext cx="1591766" cy="517641"/>
                <a:chOff x="7656619" y="5506371"/>
                <a:chExt cx="1591766" cy="517641"/>
              </a:xfrm>
            </p:grpSpPr>
            <p:sp>
              <p:nvSpPr>
                <p:cNvPr id="33" name="Cylinder 32">
                  <a:extLst>
                    <a:ext uri="{FF2B5EF4-FFF2-40B4-BE49-F238E27FC236}">
                      <a16:creationId xmlns:a16="http://schemas.microsoft.com/office/drawing/2014/main" id="{A43604E1-8CE8-84BE-6853-11071738B1E9}"/>
                    </a:ext>
                  </a:extLst>
                </p:cNvPr>
                <p:cNvSpPr/>
                <p:nvPr/>
              </p:nvSpPr>
              <p:spPr>
                <a:xfrm rot="5400000">
                  <a:off x="7543882" y="5627835"/>
                  <a:ext cx="508914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4" name="Cylinder 33">
                  <a:extLst>
                    <a:ext uri="{FF2B5EF4-FFF2-40B4-BE49-F238E27FC236}">
                      <a16:creationId xmlns:a16="http://schemas.microsoft.com/office/drawing/2014/main" id="{E2036C0D-0927-CE8C-59B1-B747AB45E266}"/>
                    </a:ext>
                  </a:extLst>
                </p:cNvPr>
                <p:cNvSpPr/>
                <p:nvPr/>
              </p:nvSpPr>
              <p:spPr>
                <a:xfrm rot="5400000">
                  <a:off x="7872894" y="5627831"/>
                  <a:ext cx="508913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5" name="Cylinder 34">
                  <a:extLst>
                    <a:ext uri="{FF2B5EF4-FFF2-40B4-BE49-F238E27FC236}">
                      <a16:creationId xmlns:a16="http://schemas.microsoft.com/office/drawing/2014/main" id="{1D4443CE-1A84-7A7F-5C97-3C32039472F9}"/>
                    </a:ext>
                  </a:extLst>
                </p:cNvPr>
                <p:cNvSpPr/>
                <p:nvPr/>
              </p:nvSpPr>
              <p:spPr>
                <a:xfrm rot="5400000">
                  <a:off x="8209897" y="5627834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6" name="Cylinder 35">
                  <a:extLst>
                    <a:ext uri="{FF2B5EF4-FFF2-40B4-BE49-F238E27FC236}">
                      <a16:creationId xmlns:a16="http://schemas.microsoft.com/office/drawing/2014/main" id="{F8E20C9C-93AB-2ADD-888B-96574880C368}"/>
                    </a:ext>
                  </a:extLst>
                </p:cNvPr>
                <p:cNvSpPr/>
                <p:nvPr/>
              </p:nvSpPr>
              <p:spPr>
                <a:xfrm rot="5400000">
                  <a:off x="8519833" y="5627834"/>
                  <a:ext cx="508912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7" name="Cylinder 36">
                  <a:extLst>
                    <a:ext uri="{FF2B5EF4-FFF2-40B4-BE49-F238E27FC236}">
                      <a16:creationId xmlns:a16="http://schemas.microsoft.com/office/drawing/2014/main" id="{6768C654-8516-AC19-A75B-0A1DEEC7C6D7}"/>
                    </a:ext>
                  </a:extLst>
                </p:cNvPr>
                <p:cNvSpPr/>
                <p:nvPr/>
              </p:nvSpPr>
              <p:spPr>
                <a:xfrm rot="5400000">
                  <a:off x="8852209" y="5619108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7862E33-19C8-7E5C-4181-94843EB828EC}"/>
                    </a:ext>
                  </a:extLst>
                </p:cNvPr>
                <p:cNvSpPr txBox="1"/>
                <p:nvPr/>
              </p:nvSpPr>
              <p:spPr>
                <a:xfrm>
                  <a:off x="8369951" y="5576118"/>
                  <a:ext cx="852979" cy="33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effectLst>
                        <a:glow rad="101600">
                          <a:schemeClr val="bg1">
                            <a:alpha val="60000"/>
                          </a:schemeClr>
                        </a:glow>
                      </a:effectLst>
                    </a:rPr>
                    <a:t>Queues</a:t>
                  </a:r>
                  <a:endParaRPr lang="en-NZ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endParaRPr>
                </a:p>
              </p:txBody>
            </p:sp>
          </p:grp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4CE39ED0-1454-1944-C8FC-38A9C27AEA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36015" y="5920348"/>
                <a:ext cx="348582" cy="317597"/>
              </a:xfrm>
              <a:prstGeom prst="rect">
                <a:avLst/>
              </a:prstGeom>
            </p:spPr>
          </p:pic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D38C339-22AD-F1E4-D54A-B6BCBD6D48A7}"/>
                </a:ext>
              </a:extLst>
            </p:cNvPr>
            <p:cNvGrpSpPr/>
            <p:nvPr/>
          </p:nvGrpSpPr>
          <p:grpSpPr>
            <a:xfrm>
              <a:off x="10053073" y="4351137"/>
              <a:ext cx="959300" cy="399929"/>
              <a:chOff x="7334798" y="4191253"/>
              <a:chExt cx="959300" cy="399929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A422FA4D-FEAC-B639-7374-05E1F501C49D}"/>
                  </a:ext>
                </a:extLst>
              </p:cNvPr>
              <p:cNvSpPr/>
              <p:nvPr/>
            </p:nvSpPr>
            <p:spPr>
              <a:xfrm>
                <a:off x="7334798" y="4191253"/>
                <a:ext cx="959300" cy="399929"/>
              </a:xfrm>
              <a:prstGeom prst="roundRect">
                <a:avLst>
                  <a:gd name="adj" fmla="val 646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000" dirty="0">
                    <a:solidFill>
                      <a:schemeClr val="tx1"/>
                    </a:solidFill>
                  </a:rPr>
                  <a:t>Functions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7" name="Picture 4" descr="Azure Functions (@AzureFunctions) / Twitter">
                <a:extLst>
                  <a:ext uri="{FF2B5EF4-FFF2-40B4-BE49-F238E27FC236}">
                    <a16:creationId xmlns:a16="http://schemas.microsoft.com/office/drawing/2014/main" id="{5735C5A8-AEDC-9FC0-FE2D-D71C6DB675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4438" y="4251747"/>
                <a:ext cx="278939" cy="278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CA04463A-E0EF-FAC0-C088-1CBD54A117A5}"/>
              </a:ext>
            </a:extLst>
          </p:cNvPr>
          <p:cNvSpPr txBox="1"/>
          <p:nvPr/>
        </p:nvSpPr>
        <p:spPr>
          <a:xfrm rot="5400000">
            <a:off x="10910995" y="4898336"/>
            <a:ext cx="1194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 Usages / Audits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74347A6-01DB-2B4C-CD77-423C4BCF39FB}"/>
              </a:ext>
            </a:extLst>
          </p:cNvPr>
          <p:cNvGrpSpPr/>
          <p:nvPr/>
        </p:nvGrpSpPr>
        <p:grpSpPr>
          <a:xfrm>
            <a:off x="10007341" y="4848510"/>
            <a:ext cx="1111013" cy="1781254"/>
            <a:chOff x="3806550" y="4946699"/>
            <a:chExt cx="1111013" cy="178125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2C08B74-FF1B-FD94-AF29-32A4E819B1A6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103" name="Picture 2" descr="Mixpanel | Attribution Platform - Ematic Solutions">
              <a:extLst>
                <a:ext uri="{FF2B5EF4-FFF2-40B4-BE49-F238E27FC236}">
                  <a16:creationId xmlns:a16="http://schemas.microsoft.com/office/drawing/2014/main" id="{572FC521-E143-BA17-6F85-FBDBA22079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17767FE-7BF0-ACA7-EF66-5A9F0D233B7A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5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37F9FE0A-9362-889A-62D5-D912CFF493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6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EEB7BB8D-E23F-B147-8779-384F65663A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681038C5-BBBE-CDB2-8F3E-DB406DA6D973}"/>
              </a:ext>
            </a:extLst>
          </p:cNvPr>
          <p:cNvSpPr txBox="1"/>
          <p:nvPr/>
        </p:nvSpPr>
        <p:spPr>
          <a:xfrm>
            <a:off x="9125964" y="1408576"/>
            <a:ext cx="11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+Traces/Crashes</a:t>
            </a:r>
          </a:p>
          <a:p>
            <a:r>
              <a:rPr lang="en-NZ" sz="1000" dirty="0"/>
              <a:t>/Measures 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1740B6E8-90D1-7CC9-2398-4EC84E31818D}"/>
              </a:ext>
            </a:extLst>
          </p:cNvPr>
          <p:cNvGrpSpPr/>
          <p:nvPr/>
        </p:nvGrpSpPr>
        <p:grpSpPr>
          <a:xfrm>
            <a:off x="9194001" y="3985016"/>
            <a:ext cx="1932705" cy="516007"/>
            <a:chOff x="9194001" y="3088730"/>
            <a:chExt cx="1932705" cy="516007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A8A727FC-229F-90EA-1C27-A2488A604E59}"/>
                </a:ext>
              </a:extLst>
            </p:cNvPr>
            <p:cNvSpPr/>
            <p:nvPr/>
          </p:nvSpPr>
          <p:spPr>
            <a:xfrm>
              <a:off x="9194001" y="3088730"/>
              <a:ext cx="1932705" cy="5160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Data</a:t>
              </a: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14BA3CBD-3592-B551-1412-0CA1ECF8F500}"/>
                </a:ext>
              </a:extLst>
            </p:cNvPr>
            <p:cNvGrpSpPr/>
            <p:nvPr/>
          </p:nvGrpSpPr>
          <p:grpSpPr>
            <a:xfrm>
              <a:off x="9763593" y="3119600"/>
              <a:ext cx="516948" cy="456681"/>
              <a:chOff x="8813773" y="3114097"/>
              <a:chExt cx="516948" cy="456681"/>
            </a:xfrm>
          </p:grpSpPr>
          <p:sp>
            <p:nvSpPr>
              <p:cNvPr id="134" name="Cylinder 133">
                <a:extLst>
                  <a:ext uri="{FF2B5EF4-FFF2-40B4-BE49-F238E27FC236}">
                    <a16:creationId xmlns:a16="http://schemas.microsoft.com/office/drawing/2014/main" id="{5457BB5E-8393-BCB5-7BC1-AD2476D977A2}"/>
                  </a:ext>
                </a:extLst>
              </p:cNvPr>
              <p:cNvSpPr/>
              <p:nvPr/>
            </p:nvSpPr>
            <p:spPr>
              <a:xfrm>
                <a:off x="8813773" y="3114097"/>
                <a:ext cx="516948" cy="456681"/>
              </a:xfrm>
              <a:prstGeom prst="can">
                <a:avLst/>
              </a:prstGeom>
              <a:solidFill>
                <a:schemeClr val="bg1">
                  <a:lumMod val="6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Table </a:t>
                </a:r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Storage</a:t>
                </a:r>
                <a:endParaRPr lang="en-NZ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135" name="Picture 134">
                <a:extLst>
                  <a:ext uri="{FF2B5EF4-FFF2-40B4-BE49-F238E27FC236}">
                    <a16:creationId xmlns:a16="http://schemas.microsoft.com/office/drawing/2014/main" id="{26330CAA-80B5-DB96-64BA-DBDDFBAC56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33187" y="3243336"/>
                <a:ext cx="192678" cy="151968"/>
              </a:xfrm>
              <a:prstGeom prst="rect">
                <a:avLst/>
              </a:prstGeom>
            </p:spPr>
          </p:pic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D5A27850-E96A-545A-3078-3C0DAECA8F41}"/>
                </a:ext>
              </a:extLst>
            </p:cNvPr>
            <p:cNvGrpSpPr/>
            <p:nvPr/>
          </p:nvGrpSpPr>
          <p:grpSpPr>
            <a:xfrm>
              <a:off x="9220741" y="3113848"/>
              <a:ext cx="516948" cy="456681"/>
              <a:chOff x="8813773" y="2558797"/>
              <a:chExt cx="516948" cy="456681"/>
            </a:xfrm>
          </p:grpSpPr>
          <p:sp>
            <p:nvSpPr>
              <p:cNvPr id="137" name="Cylinder 136">
                <a:extLst>
                  <a:ext uri="{FF2B5EF4-FFF2-40B4-BE49-F238E27FC236}">
                    <a16:creationId xmlns:a16="http://schemas.microsoft.com/office/drawing/2014/main" id="{2694B80F-A7EB-FB71-9CE6-55FD307FEA5A}"/>
                  </a:ext>
                </a:extLst>
              </p:cNvPr>
              <p:cNvSpPr/>
              <p:nvPr/>
            </p:nvSpPr>
            <p:spPr>
              <a:xfrm>
                <a:off x="8813773" y="2558797"/>
                <a:ext cx="516948" cy="456681"/>
              </a:xfrm>
              <a:prstGeom prst="can">
                <a:avLst/>
              </a:prstGeom>
              <a:solidFill>
                <a:srgbClr val="BB1932"/>
              </a:solidFill>
              <a:ln>
                <a:solidFill>
                  <a:srgbClr val="74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/>
                    </a:solidFill>
                  </a:rPr>
                  <a:t>Azure SQL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38" name="Picture 137">
                <a:extLst>
                  <a:ext uri="{FF2B5EF4-FFF2-40B4-BE49-F238E27FC236}">
                    <a16:creationId xmlns:a16="http://schemas.microsoft.com/office/drawing/2014/main" id="{2D44528A-E4AA-DBCB-6E78-76B025F087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29354" y="2735984"/>
                <a:ext cx="182393" cy="17625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E60CA0E4-79E3-2704-539B-87D00ADF7142}"/>
              </a:ext>
            </a:extLst>
          </p:cNvPr>
          <p:cNvSpPr txBox="1"/>
          <p:nvPr/>
        </p:nvSpPr>
        <p:spPr>
          <a:xfrm>
            <a:off x="8563450" y="4021713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0E19051-8B08-2093-839C-FF25C1416D25}"/>
              </a:ext>
            </a:extLst>
          </p:cNvPr>
          <p:cNvSpPr txBox="1"/>
          <p:nvPr/>
        </p:nvSpPr>
        <p:spPr>
          <a:xfrm>
            <a:off x="9314050" y="5492916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+Usages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260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Recording - Azure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E5E79C2-B915-C350-C7F7-010B0A4A06FB}"/>
              </a:ext>
            </a:extLst>
          </p:cNvPr>
          <p:cNvSpPr txBox="1"/>
          <p:nvPr/>
        </p:nvSpPr>
        <p:spPr>
          <a:xfrm>
            <a:off x="3706848" y="1351201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+Traces/</a:t>
            </a:r>
            <a:r>
              <a:rPr lang="en-NZ" sz="800" dirty="0" err="1"/>
              <a:t>PageViews</a:t>
            </a:r>
            <a:endParaRPr lang="en-NZ" sz="800" dirty="0"/>
          </a:p>
          <a:p>
            <a:r>
              <a:rPr lang="en-NZ" sz="800" dirty="0"/>
              <a:t>/Usages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A442F5E-FE79-C70A-9D9A-128467862624}"/>
              </a:ext>
            </a:extLst>
          </p:cNvPr>
          <p:cNvSpPr txBox="1"/>
          <p:nvPr/>
        </p:nvSpPr>
        <p:spPr>
          <a:xfrm rot="16200000">
            <a:off x="4267102" y="6053610"/>
            <a:ext cx="9444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 Usages/Audits</a:t>
            </a:r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3A165621-235E-E7DA-8B1E-B39330FB6941}"/>
              </a:ext>
            </a:extLst>
          </p:cNvPr>
          <p:cNvGrpSpPr/>
          <p:nvPr/>
        </p:nvGrpSpPr>
        <p:grpSpPr>
          <a:xfrm>
            <a:off x="5142447" y="2666425"/>
            <a:ext cx="3216561" cy="1272168"/>
            <a:chOff x="5142447" y="285376"/>
            <a:chExt cx="3216561" cy="1272168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5B39F245-9C52-7A3A-FCCB-917A3258D599}"/>
                </a:ext>
              </a:extLst>
            </p:cNvPr>
            <p:cNvGrpSpPr/>
            <p:nvPr/>
          </p:nvGrpSpPr>
          <p:grpSpPr>
            <a:xfrm>
              <a:off x="5142447" y="285376"/>
              <a:ext cx="3216561" cy="1272168"/>
              <a:chOff x="2698105" y="3204588"/>
              <a:chExt cx="3216561" cy="1272168"/>
            </a:xfrm>
          </p:grpSpPr>
          <p:sp>
            <p:nvSpPr>
              <p:cNvPr id="178" name="Rectangle: Rounded Corners 177">
                <a:extLst>
                  <a:ext uri="{FF2B5EF4-FFF2-40B4-BE49-F238E27FC236}">
                    <a16:creationId xmlns:a16="http://schemas.microsoft.com/office/drawing/2014/main" id="{FDB4BCF3-715F-0120-3881-F80A3F36AD3C}"/>
                  </a:ext>
                </a:extLst>
              </p:cNvPr>
              <p:cNvSpPr/>
              <p:nvPr/>
            </p:nvSpPr>
            <p:spPr>
              <a:xfrm>
                <a:off x="2698105" y="3204588"/>
                <a:ext cx="3216561" cy="1272168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API Host (2)</a:t>
                </a: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753DE876-CEB1-3496-0DB9-B3A22055D949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Other APIs</a:t>
                </a:r>
                <a:endParaRPr lang="en-NZ" sz="1200" dirty="0"/>
              </a:p>
            </p:txBody>
          </p:sp>
          <p:pic>
            <p:nvPicPr>
              <p:cNvPr id="180" name="Picture 8" descr="App Service - Web App | Microsoft Azure Mono">
                <a:extLst>
                  <a:ext uri="{FF2B5EF4-FFF2-40B4-BE49-F238E27FC236}">
                    <a16:creationId xmlns:a16="http://schemas.microsoft.com/office/drawing/2014/main" id="{30097C3C-BA30-08AC-263E-85D5D4DB89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3953000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71CA4B64-BBBA-FBE8-CE4F-9C7B5918563F}"/>
                </a:ext>
              </a:extLst>
            </p:cNvPr>
            <p:cNvSpPr/>
            <p:nvPr/>
          </p:nvSpPr>
          <p:spPr>
            <a:xfrm>
              <a:off x="6858638" y="645253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3" name="Straight Arrow Connector 38">
              <a:extLst>
                <a:ext uri="{FF2B5EF4-FFF2-40B4-BE49-F238E27FC236}">
                  <a16:creationId xmlns:a16="http://schemas.microsoft.com/office/drawing/2014/main" id="{495DA6AB-7B0F-C415-B2DE-4A5F7E84CAEB}"/>
                </a:ext>
              </a:extLst>
            </p:cNvPr>
            <p:cNvCxnSpPr>
              <a:cxnSpLocks/>
              <a:stCxn id="179" idx="3"/>
              <a:endCxn id="182" idx="1"/>
            </p:cNvCxnSpPr>
            <p:nvPr/>
          </p:nvCxnSpPr>
          <p:spPr>
            <a:xfrm>
              <a:off x="6485086" y="797437"/>
              <a:ext cx="373552" cy="905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917D1C44-1D4E-7E37-AE56-8DC6284F8E8C}"/>
                </a:ext>
              </a:extLst>
            </p:cNvPr>
            <p:cNvSpPr txBox="1"/>
            <p:nvPr/>
          </p:nvSpPr>
          <p:spPr>
            <a:xfrm>
              <a:off x="6453818" y="317518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2E4C4615-C751-A78A-1594-530765A7C30C}"/>
              </a:ext>
            </a:extLst>
          </p:cNvPr>
          <p:cNvGrpSpPr/>
          <p:nvPr/>
        </p:nvGrpSpPr>
        <p:grpSpPr>
          <a:xfrm>
            <a:off x="5146016" y="4052454"/>
            <a:ext cx="3212992" cy="2361751"/>
            <a:chOff x="5146016" y="2839293"/>
            <a:chExt cx="3212992" cy="236175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9CE5E8B-7050-54BB-4FEC-402F4067C4CB}"/>
                </a:ext>
              </a:extLst>
            </p:cNvPr>
            <p:cNvSpPr/>
            <p:nvPr/>
          </p:nvSpPr>
          <p:spPr>
            <a:xfrm>
              <a:off x="6593831" y="3222985"/>
              <a:ext cx="175950" cy="175950"/>
            </a:xfrm>
            <a:prstGeom prst="ellipse">
              <a:avLst/>
            </a:prstGeom>
            <a:solidFill>
              <a:srgbClr val="0078D7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D5B1FC5-355F-D779-27F2-0E1616741948}"/>
                </a:ext>
              </a:extLst>
            </p:cNvPr>
            <p:cNvSpPr/>
            <p:nvPr/>
          </p:nvSpPr>
          <p:spPr>
            <a:xfrm>
              <a:off x="5151350" y="4058889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6B99708-837C-E579-0827-22206F609EB9}"/>
                </a:ext>
              </a:extLst>
            </p:cNvPr>
            <p:cNvSpPr/>
            <p:nvPr/>
          </p:nvSpPr>
          <p:spPr>
            <a:xfrm>
              <a:off x="5157986" y="4625864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44A569B-35FE-1BC1-9722-3ECC9E514393}"/>
                </a:ext>
              </a:extLst>
            </p:cNvPr>
            <p:cNvSpPr/>
            <p:nvPr/>
          </p:nvSpPr>
          <p:spPr>
            <a:xfrm>
              <a:off x="5146016" y="2839293"/>
              <a:ext cx="3212992" cy="2361751"/>
            </a:xfrm>
            <a:prstGeom prst="roundRect">
              <a:avLst>
                <a:gd name="adj" fmla="val 4576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 Host (1)</a:t>
              </a:r>
              <a:endParaRPr lang="en-NZ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4C74057-B086-B52F-0A6F-A44483AC67D8}"/>
                </a:ext>
              </a:extLst>
            </p:cNvPr>
            <p:cNvSpPr/>
            <p:nvPr/>
          </p:nvSpPr>
          <p:spPr>
            <a:xfrm>
              <a:off x="5308720" y="3040435"/>
              <a:ext cx="1237773" cy="4458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Other APIs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507010C-DE69-575A-0FED-FBCE2EB24490}"/>
                </a:ext>
              </a:extLst>
            </p:cNvPr>
            <p:cNvSpPr/>
            <p:nvPr/>
          </p:nvSpPr>
          <p:spPr>
            <a:xfrm>
              <a:off x="5301997" y="4149220"/>
              <a:ext cx="1221842" cy="4458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Ancillary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pic>
          <p:nvPicPr>
            <p:cNvPr id="57" name="Picture 8" descr="App Service - Web App | Microsoft Azure Mono">
              <a:extLst>
                <a:ext uri="{FF2B5EF4-FFF2-40B4-BE49-F238E27FC236}">
                  <a16:creationId xmlns:a16="http://schemas.microsoft.com/office/drawing/2014/main" id="{8AA66BF7-E839-2983-8626-E3F363685F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9260" y="4650828"/>
              <a:ext cx="450277" cy="450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DA5FEB2-D31D-D8E0-50E8-E4554192A373}"/>
                </a:ext>
              </a:extLst>
            </p:cNvPr>
            <p:cNvSpPr/>
            <p:nvPr/>
          </p:nvSpPr>
          <p:spPr>
            <a:xfrm>
              <a:off x="7020843" y="3370873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Straight Arrow Connector 38">
              <a:extLst>
                <a:ext uri="{FF2B5EF4-FFF2-40B4-BE49-F238E27FC236}">
                  <a16:creationId xmlns:a16="http://schemas.microsoft.com/office/drawing/2014/main" id="{DF0440B5-6D0B-E640-63B2-459D806653A5}"/>
                </a:ext>
              </a:extLst>
            </p:cNvPr>
            <p:cNvCxnSpPr>
              <a:cxnSpLocks/>
              <a:stCxn id="49" idx="3"/>
              <a:endCxn id="123" idx="1"/>
            </p:cNvCxnSpPr>
            <p:nvPr/>
          </p:nvCxnSpPr>
          <p:spPr>
            <a:xfrm>
              <a:off x="6546493" y="3263372"/>
              <a:ext cx="474350" cy="260590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B144BAC2-2681-6E0E-0F2A-6205B50FC9C9}"/>
                </a:ext>
              </a:extLst>
            </p:cNvPr>
            <p:cNvSpPr/>
            <p:nvPr/>
          </p:nvSpPr>
          <p:spPr>
            <a:xfrm>
              <a:off x="5301997" y="3584856"/>
              <a:ext cx="1237773" cy="4458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Recording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66" name="Straight Arrow Connector 38">
              <a:extLst>
                <a:ext uri="{FF2B5EF4-FFF2-40B4-BE49-F238E27FC236}">
                  <a16:creationId xmlns:a16="http://schemas.microsoft.com/office/drawing/2014/main" id="{EDC29464-B4EE-A40E-D8AA-7DECB8391688}"/>
                </a:ext>
              </a:extLst>
            </p:cNvPr>
            <p:cNvCxnSpPr>
              <a:cxnSpLocks/>
              <a:stCxn id="159" idx="3"/>
              <a:endCxn id="123" idx="1"/>
            </p:cNvCxnSpPr>
            <p:nvPr/>
          </p:nvCxnSpPr>
          <p:spPr>
            <a:xfrm flipV="1">
              <a:off x="6539770" y="3523962"/>
              <a:ext cx="481073" cy="283831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5A1B7C83-BD19-672F-14A1-0351AE1B5832}"/>
                </a:ext>
              </a:extLst>
            </p:cNvPr>
            <p:cNvSpPr txBox="1"/>
            <p:nvPr/>
          </p:nvSpPr>
          <p:spPr>
            <a:xfrm>
              <a:off x="6570966" y="2926708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BF70E56B-28EE-371C-D03E-43BF4B66FF5A}"/>
                </a:ext>
              </a:extLst>
            </p:cNvPr>
            <p:cNvSpPr txBox="1"/>
            <p:nvPr/>
          </p:nvSpPr>
          <p:spPr>
            <a:xfrm>
              <a:off x="6555093" y="3839070"/>
              <a:ext cx="11031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Usages/Measures</a:t>
              </a:r>
            </a:p>
          </p:txBody>
        </p:sp>
      </p:grpSp>
      <p:cxnSp>
        <p:nvCxnSpPr>
          <p:cNvPr id="28" name="Straight Arrow Connector 29">
            <a:extLst>
              <a:ext uri="{FF2B5EF4-FFF2-40B4-BE49-F238E27FC236}">
                <a16:creationId xmlns:a16="http://schemas.microsoft.com/office/drawing/2014/main" id="{2487AE29-09FA-E0B9-3624-FBE19DED6341}"/>
              </a:ext>
            </a:extLst>
          </p:cNvPr>
          <p:cNvCxnSpPr>
            <a:cxnSpLocks/>
            <a:stCxn id="33" idx="3"/>
            <a:endCxn id="123" idx="3"/>
          </p:cNvCxnSpPr>
          <p:nvPr/>
        </p:nvCxnSpPr>
        <p:spPr>
          <a:xfrm flipH="1">
            <a:off x="8190776" y="3220028"/>
            <a:ext cx="696265" cy="1517095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5130763" y="644768"/>
            <a:ext cx="3216561" cy="1886135"/>
            <a:chOff x="5142446" y="57977"/>
            <a:chExt cx="3216561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6" y="57977"/>
              <a:ext cx="3216561" cy="1886135"/>
              <a:chOff x="2698105" y="3204587"/>
              <a:chExt cx="3216561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5" y="3204587"/>
                <a:ext cx="3216561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4FrontEnd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APIs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6E57702C-3BBF-5565-E964-DBD93FC9F045}"/>
                </a:ext>
              </a:extLst>
            </p:cNvPr>
            <p:cNvSpPr/>
            <p:nvPr/>
          </p:nvSpPr>
          <p:spPr>
            <a:xfrm>
              <a:off x="6858637" y="644188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260" idx="1"/>
            </p:cNvCxnSpPr>
            <p:nvPr/>
          </p:nvCxnSpPr>
          <p:spPr>
            <a:xfrm>
              <a:off x="6485085" y="570039"/>
              <a:ext cx="373552" cy="22723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33E55B85-0DC0-89C2-4352-877FA9B9CBF4}"/>
                </a:ext>
              </a:extLst>
            </p:cNvPr>
            <p:cNvSpPr txBox="1"/>
            <p:nvPr/>
          </p:nvSpPr>
          <p:spPr>
            <a:xfrm>
              <a:off x="6453817" y="90120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43614FB-F9BE-49F3-C0F7-9FF74A2F24AC}"/>
                </a:ext>
              </a:extLst>
            </p:cNvPr>
            <p:cNvSpPr/>
            <p:nvPr/>
          </p:nvSpPr>
          <p:spPr>
            <a:xfrm>
              <a:off x="5445425" y="864717"/>
              <a:ext cx="1039660" cy="379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Recording API</a:t>
              </a:r>
              <a:endParaRPr lang="en-NZ" sz="1200" dirty="0"/>
            </a:p>
          </p:txBody>
        </p:sp>
        <p:cxnSp>
          <p:nvCxnSpPr>
            <p:cNvPr id="281" name="Straight Arrow Connector 38">
              <a:extLst>
                <a:ext uri="{FF2B5EF4-FFF2-40B4-BE49-F238E27FC236}">
                  <a16:creationId xmlns:a16="http://schemas.microsoft.com/office/drawing/2014/main" id="{CEE99303-E3E8-4070-89F7-4A6B46023D6F}"/>
                </a:ext>
              </a:extLst>
            </p:cNvPr>
            <p:cNvCxnSpPr>
              <a:cxnSpLocks/>
              <a:stCxn id="26" idx="3"/>
              <a:endCxn id="260" idx="1"/>
            </p:cNvCxnSpPr>
            <p:nvPr/>
          </p:nvCxnSpPr>
          <p:spPr>
            <a:xfrm flipV="1">
              <a:off x="6485085" y="797277"/>
              <a:ext cx="373552" cy="257369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 flipV="1">
            <a:off x="3131778" y="1641437"/>
            <a:ext cx="2301964" cy="425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29">
            <a:extLst>
              <a:ext uri="{FF2B5EF4-FFF2-40B4-BE49-F238E27FC236}">
                <a16:creationId xmlns:a16="http://schemas.microsoft.com/office/drawing/2014/main" id="{D253527E-4D96-7836-BDCE-B942CD4E4131}"/>
              </a:ext>
            </a:extLst>
          </p:cNvPr>
          <p:cNvCxnSpPr>
            <a:cxnSpLocks/>
            <a:stCxn id="53" idx="1"/>
            <a:endCxn id="66" idx="3"/>
          </p:cNvCxnSpPr>
          <p:nvPr/>
        </p:nvCxnSpPr>
        <p:spPr>
          <a:xfrm rot="10800000" flipH="1">
            <a:off x="5301996" y="3220026"/>
            <a:ext cx="5816357" cy="2365293"/>
          </a:xfrm>
          <a:prstGeom prst="bentConnector5">
            <a:avLst>
              <a:gd name="adj1" fmla="val -7043"/>
              <a:gd name="adj2" fmla="val -49415"/>
              <a:gd name="adj3" fmla="val 103930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Straight Arrow Connector 29">
            <a:extLst>
              <a:ext uri="{FF2B5EF4-FFF2-40B4-BE49-F238E27FC236}">
                <a16:creationId xmlns:a16="http://schemas.microsoft.com/office/drawing/2014/main" id="{3EC017AA-BD93-8925-1729-39C301932929}"/>
              </a:ext>
            </a:extLst>
          </p:cNvPr>
          <p:cNvCxnSpPr>
            <a:cxnSpLocks/>
            <a:stCxn id="132" idx="1"/>
            <a:endCxn id="53" idx="3"/>
          </p:cNvCxnSpPr>
          <p:nvPr/>
        </p:nvCxnSpPr>
        <p:spPr>
          <a:xfrm rot="10800000" flipV="1">
            <a:off x="6523839" y="4243020"/>
            <a:ext cx="2670162" cy="1342298"/>
          </a:xfrm>
          <a:prstGeom prst="bentConnector3">
            <a:avLst>
              <a:gd name="adj1" fmla="val 9652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668DD861-FCE8-C55C-0E2C-DD55DFDA929C}"/>
              </a:ext>
            </a:extLst>
          </p:cNvPr>
          <p:cNvCxnSpPr>
            <a:cxnSpLocks/>
            <a:stCxn id="102" idx="1"/>
            <a:endCxn id="53" idx="3"/>
          </p:cNvCxnSpPr>
          <p:nvPr/>
        </p:nvCxnSpPr>
        <p:spPr>
          <a:xfrm rot="10800000">
            <a:off x="6523839" y="5585319"/>
            <a:ext cx="3483502" cy="153819"/>
          </a:xfrm>
          <a:prstGeom prst="bentConnector3">
            <a:avLst>
              <a:gd name="adj1" fmla="val 23491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Arrow Connector 29">
            <a:extLst>
              <a:ext uri="{FF2B5EF4-FFF2-40B4-BE49-F238E27FC236}">
                <a16:creationId xmlns:a16="http://schemas.microsoft.com/office/drawing/2014/main" id="{03149885-B8D0-9C60-4BDF-B4173499ECCA}"/>
              </a:ext>
            </a:extLst>
          </p:cNvPr>
          <p:cNvCxnSpPr>
            <a:cxnSpLocks/>
            <a:stCxn id="2" idx="1"/>
            <a:endCxn id="123" idx="3"/>
          </p:cNvCxnSpPr>
          <p:nvPr/>
        </p:nvCxnSpPr>
        <p:spPr>
          <a:xfrm flipH="1">
            <a:off x="8190776" y="2046924"/>
            <a:ext cx="1003225" cy="2690199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6" name="Straight Arrow Connector 29">
            <a:extLst>
              <a:ext uri="{FF2B5EF4-FFF2-40B4-BE49-F238E27FC236}">
                <a16:creationId xmlns:a16="http://schemas.microsoft.com/office/drawing/2014/main" id="{ED94095D-AB74-930E-400E-F66A9ADEE52D}"/>
              </a:ext>
            </a:extLst>
          </p:cNvPr>
          <p:cNvCxnSpPr>
            <a:cxnSpLocks/>
            <a:stCxn id="2" idx="1"/>
            <a:endCxn id="182" idx="3"/>
          </p:cNvCxnSpPr>
          <p:nvPr/>
        </p:nvCxnSpPr>
        <p:spPr>
          <a:xfrm flipH="1">
            <a:off x="8028571" y="2046924"/>
            <a:ext cx="1165430" cy="113246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9" name="Straight Arrow Connector 29">
            <a:extLst>
              <a:ext uri="{FF2B5EF4-FFF2-40B4-BE49-F238E27FC236}">
                <a16:creationId xmlns:a16="http://schemas.microsoft.com/office/drawing/2014/main" id="{21B5DBA8-B914-6BD0-2686-C3FA13FA4D4A}"/>
              </a:ext>
            </a:extLst>
          </p:cNvPr>
          <p:cNvCxnSpPr>
            <a:cxnSpLocks/>
            <a:stCxn id="33" idx="3"/>
            <a:endCxn id="182" idx="3"/>
          </p:cNvCxnSpPr>
          <p:nvPr/>
        </p:nvCxnSpPr>
        <p:spPr>
          <a:xfrm flipH="1" flipV="1">
            <a:off x="8028571" y="3179391"/>
            <a:ext cx="858470" cy="4063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6" name="Straight Arrow Connector 29">
            <a:extLst>
              <a:ext uri="{FF2B5EF4-FFF2-40B4-BE49-F238E27FC236}">
                <a16:creationId xmlns:a16="http://schemas.microsoft.com/office/drawing/2014/main" id="{154CA2BD-6BD0-7A6F-DA7F-83DF2251DD5E}"/>
              </a:ext>
            </a:extLst>
          </p:cNvPr>
          <p:cNvCxnSpPr>
            <a:cxnSpLocks/>
            <a:stCxn id="2" idx="1"/>
            <a:endCxn id="260" idx="3"/>
          </p:cNvCxnSpPr>
          <p:nvPr/>
        </p:nvCxnSpPr>
        <p:spPr>
          <a:xfrm flipH="1" flipV="1">
            <a:off x="8016887" y="1384068"/>
            <a:ext cx="1177114" cy="662856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9" name="Straight Arrow Connector 29">
            <a:extLst>
              <a:ext uri="{FF2B5EF4-FFF2-40B4-BE49-F238E27FC236}">
                <a16:creationId xmlns:a16="http://schemas.microsoft.com/office/drawing/2014/main" id="{62E5D350-CDCC-7C85-11EE-E3FBBF601760}"/>
              </a:ext>
            </a:extLst>
          </p:cNvPr>
          <p:cNvCxnSpPr>
            <a:cxnSpLocks/>
            <a:stCxn id="33" idx="3"/>
            <a:endCxn id="260" idx="3"/>
          </p:cNvCxnSpPr>
          <p:nvPr/>
        </p:nvCxnSpPr>
        <p:spPr>
          <a:xfrm flipH="1" flipV="1">
            <a:off x="8016887" y="1384068"/>
            <a:ext cx="870154" cy="1835960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824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6BDB9F-0119-D883-61AA-E4CAEB426C5B}"/>
              </a:ext>
            </a:extLst>
          </p:cNvPr>
          <p:cNvSpPr/>
          <p:nvPr/>
        </p:nvSpPr>
        <p:spPr>
          <a:xfrm>
            <a:off x="9194001" y="1842282"/>
            <a:ext cx="1932705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</p:txBody>
      </p:sp>
      <p:cxnSp>
        <p:nvCxnSpPr>
          <p:cNvPr id="272" name="Straight Arrow Connector 29">
            <a:extLst>
              <a:ext uri="{FF2B5EF4-FFF2-40B4-BE49-F238E27FC236}">
                <a16:creationId xmlns:a16="http://schemas.microsoft.com/office/drawing/2014/main" id="{F9CA8899-94F1-BFAC-107C-53B404DBA8C2}"/>
              </a:ext>
            </a:extLst>
          </p:cNvPr>
          <p:cNvCxnSpPr>
            <a:cxnSpLocks/>
            <a:endCxn id="263" idx="3"/>
          </p:cNvCxnSpPr>
          <p:nvPr/>
        </p:nvCxnSpPr>
        <p:spPr>
          <a:xfrm flipH="1" flipV="1">
            <a:off x="8347324" y="1587836"/>
            <a:ext cx="1486111" cy="30011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Arrow Connector 29">
            <a:extLst>
              <a:ext uri="{FF2B5EF4-FFF2-40B4-BE49-F238E27FC236}">
                <a16:creationId xmlns:a16="http://schemas.microsoft.com/office/drawing/2014/main" id="{4F6BB14F-4BE4-0377-B76F-C48DBAB4D20A}"/>
              </a:ext>
            </a:extLst>
          </p:cNvPr>
          <p:cNvCxnSpPr>
            <a:cxnSpLocks/>
            <a:endCxn id="35" idx="2"/>
          </p:cNvCxnSpPr>
          <p:nvPr/>
        </p:nvCxnSpPr>
        <p:spPr>
          <a:xfrm flipH="1">
            <a:off x="9517508" y="2207137"/>
            <a:ext cx="315927" cy="812925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29">
            <a:extLst>
              <a:ext uri="{FF2B5EF4-FFF2-40B4-BE49-F238E27FC236}">
                <a16:creationId xmlns:a16="http://schemas.microsoft.com/office/drawing/2014/main" id="{F7F8DC36-AEE5-4611-8D60-043846A24226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9833435" y="2207137"/>
            <a:ext cx="805269" cy="81292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8" name="Straight Arrow Connector 29">
            <a:extLst>
              <a:ext uri="{FF2B5EF4-FFF2-40B4-BE49-F238E27FC236}">
                <a16:creationId xmlns:a16="http://schemas.microsoft.com/office/drawing/2014/main" id="{B2A3FE83-40C4-4276-3E0C-740512E57162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8359008" y="2207137"/>
            <a:ext cx="1474427" cy="302619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9" name="Straight Arrow Connector 29">
            <a:extLst>
              <a:ext uri="{FF2B5EF4-FFF2-40B4-BE49-F238E27FC236}">
                <a16:creationId xmlns:a16="http://schemas.microsoft.com/office/drawing/2014/main" id="{8D7F3878-1E8C-BB8D-AD03-033B207562F5}"/>
              </a:ext>
            </a:extLst>
          </p:cNvPr>
          <p:cNvCxnSpPr>
            <a:cxnSpLocks/>
            <a:endCxn id="178" idx="3"/>
          </p:cNvCxnSpPr>
          <p:nvPr/>
        </p:nvCxnSpPr>
        <p:spPr>
          <a:xfrm flipH="1">
            <a:off x="8359008" y="2207137"/>
            <a:ext cx="1474427" cy="109537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9F9D48E-E98F-1F73-D305-C85697A29063}"/>
              </a:ext>
            </a:extLst>
          </p:cNvPr>
          <p:cNvGrpSpPr/>
          <p:nvPr/>
        </p:nvGrpSpPr>
        <p:grpSpPr>
          <a:xfrm>
            <a:off x="2073581" y="927591"/>
            <a:ext cx="1242482" cy="1325733"/>
            <a:chOff x="588817" y="995618"/>
            <a:chExt cx="1242482" cy="132573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858398B-CA17-CB5B-882A-CE05FB82F292}"/>
                </a:ext>
              </a:extLst>
            </p:cNvPr>
            <p:cNvSpPr/>
            <p:nvPr/>
          </p:nvSpPr>
          <p:spPr>
            <a:xfrm>
              <a:off x="1367978" y="2076136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37AF17B-B9EC-C0EE-C317-4BE4B731795E}"/>
                </a:ext>
              </a:extLst>
            </p:cNvPr>
            <p:cNvSpPr/>
            <p:nvPr/>
          </p:nvSpPr>
          <p:spPr>
            <a:xfrm>
              <a:off x="885968" y="2067931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AA576C4-7E7E-29B3-0DD3-182E82CF2A1A}"/>
                </a:ext>
              </a:extLst>
            </p:cNvPr>
            <p:cNvSpPr/>
            <p:nvPr/>
          </p:nvSpPr>
          <p:spPr>
            <a:xfrm>
              <a:off x="588818" y="995618"/>
              <a:ext cx="1242481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9E817D-D598-318A-6BBE-987C6DECE258}"/>
                </a:ext>
              </a:extLst>
            </p:cNvPr>
            <p:cNvSpPr txBox="1"/>
            <p:nvPr/>
          </p:nvSpPr>
          <p:spPr>
            <a:xfrm>
              <a:off x="588817" y="2057030"/>
              <a:ext cx="12283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90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EC3D6FA-CFD7-DE60-DEA6-DCF6F6C136B6}"/>
                </a:ext>
              </a:extLst>
            </p:cNvPr>
            <p:cNvGrpSpPr/>
            <p:nvPr/>
          </p:nvGrpSpPr>
          <p:grpSpPr>
            <a:xfrm>
              <a:off x="789067" y="1404142"/>
              <a:ext cx="857947" cy="619153"/>
              <a:chOff x="789067" y="1612369"/>
              <a:chExt cx="857947" cy="619153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C521CA0-7870-F423-1017-DF185DF6BF6F}"/>
                  </a:ext>
                </a:extLst>
              </p:cNvPr>
              <p:cNvSpPr/>
              <p:nvPr/>
            </p:nvSpPr>
            <p:spPr>
              <a:xfrm>
                <a:off x="789067" y="1612369"/>
                <a:ext cx="857947" cy="619153"/>
              </a:xfrm>
              <a:prstGeom prst="roundRect">
                <a:avLst>
                  <a:gd name="adj" fmla="val 9701"/>
                </a:avLst>
              </a:prstGeom>
              <a:solidFill>
                <a:srgbClr val="2B2C2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1200" dirty="0"/>
              </a:p>
            </p:txBody>
          </p:sp>
          <p:pic>
            <p:nvPicPr>
              <p:cNvPr id="21" name="Picture 6" descr="What is React JS? | Ironhack Blog">
                <a:extLst>
                  <a:ext uri="{FF2B5EF4-FFF2-40B4-BE49-F238E27FC236}">
                    <a16:creationId xmlns:a16="http://schemas.microsoft.com/office/drawing/2014/main" id="{3018FAF2-E35D-16F9-6528-07508791B4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679" y="1776909"/>
                <a:ext cx="725292" cy="303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E38B9E1-E382-5B93-B33E-C502F12761B6}"/>
              </a:ext>
            </a:extLst>
          </p:cNvPr>
          <p:cNvSpPr txBox="1"/>
          <p:nvPr/>
        </p:nvSpPr>
        <p:spPr>
          <a:xfrm>
            <a:off x="8802992" y="3454577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+Audits/Usages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A04463A-E0EF-FAC0-C088-1CBD54A117A5}"/>
              </a:ext>
            </a:extLst>
          </p:cNvPr>
          <p:cNvSpPr txBox="1"/>
          <p:nvPr/>
        </p:nvSpPr>
        <p:spPr>
          <a:xfrm rot="5400000">
            <a:off x="10910995" y="4898336"/>
            <a:ext cx="1194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 Usages / Audits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74347A6-01DB-2B4C-CD77-423C4BCF39FB}"/>
              </a:ext>
            </a:extLst>
          </p:cNvPr>
          <p:cNvGrpSpPr/>
          <p:nvPr/>
        </p:nvGrpSpPr>
        <p:grpSpPr>
          <a:xfrm>
            <a:off x="10007341" y="4848510"/>
            <a:ext cx="1111013" cy="1781254"/>
            <a:chOff x="3806550" y="4946699"/>
            <a:chExt cx="1111013" cy="178125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2C08B74-FF1B-FD94-AF29-32A4E819B1A6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103" name="Picture 2" descr="Mixpanel | Attribution Platform - Ematic Solutions">
              <a:extLst>
                <a:ext uri="{FF2B5EF4-FFF2-40B4-BE49-F238E27FC236}">
                  <a16:creationId xmlns:a16="http://schemas.microsoft.com/office/drawing/2014/main" id="{572FC521-E143-BA17-6F85-FBDBA22079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17767FE-7BF0-ACA7-EF66-5A9F0D233B7A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5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37F9FE0A-9362-889A-62D5-D912CFF493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6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EEB7BB8D-E23F-B147-8779-384F65663A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681038C5-BBBE-CDB2-8F3E-DB406DA6D973}"/>
              </a:ext>
            </a:extLst>
          </p:cNvPr>
          <p:cNvSpPr txBox="1"/>
          <p:nvPr/>
        </p:nvSpPr>
        <p:spPr>
          <a:xfrm>
            <a:off x="9125964" y="1408576"/>
            <a:ext cx="11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+Traces/Crashes</a:t>
            </a:r>
          </a:p>
          <a:p>
            <a:r>
              <a:rPr lang="en-NZ" sz="1000" dirty="0"/>
              <a:t>/Measures 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8A727FC-229F-90EA-1C27-A2488A604E59}"/>
              </a:ext>
            </a:extLst>
          </p:cNvPr>
          <p:cNvSpPr/>
          <p:nvPr/>
        </p:nvSpPr>
        <p:spPr>
          <a:xfrm>
            <a:off x="9194001" y="3985016"/>
            <a:ext cx="1932705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60CA0E4-79E3-2704-539B-87D00ADF7142}"/>
              </a:ext>
            </a:extLst>
          </p:cNvPr>
          <p:cNvSpPr txBox="1"/>
          <p:nvPr/>
        </p:nvSpPr>
        <p:spPr>
          <a:xfrm>
            <a:off x="8563450" y="4021713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0E19051-8B08-2093-839C-FF25C1416D25}"/>
              </a:ext>
            </a:extLst>
          </p:cNvPr>
          <p:cNvSpPr txBox="1"/>
          <p:nvPr/>
        </p:nvSpPr>
        <p:spPr>
          <a:xfrm>
            <a:off x="9314050" y="5492916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+Usages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2465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Recording - AWS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E5E79C2-B915-C350-C7F7-010B0A4A06FB}"/>
              </a:ext>
            </a:extLst>
          </p:cNvPr>
          <p:cNvSpPr txBox="1"/>
          <p:nvPr/>
        </p:nvSpPr>
        <p:spPr>
          <a:xfrm>
            <a:off x="3706848" y="1351201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+Traces/</a:t>
            </a:r>
            <a:r>
              <a:rPr lang="en-NZ" sz="800" dirty="0" err="1"/>
              <a:t>PageViews</a:t>
            </a:r>
            <a:endParaRPr lang="en-NZ" sz="800" dirty="0"/>
          </a:p>
          <a:p>
            <a:r>
              <a:rPr lang="en-NZ" sz="800" dirty="0"/>
              <a:t>/Usages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A442F5E-FE79-C70A-9D9A-128467862624}"/>
              </a:ext>
            </a:extLst>
          </p:cNvPr>
          <p:cNvSpPr txBox="1"/>
          <p:nvPr/>
        </p:nvSpPr>
        <p:spPr>
          <a:xfrm rot="16200000">
            <a:off x="4267102" y="6053610"/>
            <a:ext cx="9444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 Usages/Audits</a:t>
            </a:r>
          </a:p>
        </p:txBody>
      </p:sp>
      <p:cxnSp>
        <p:nvCxnSpPr>
          <p:cNvPr id="28" name="Straight Arrow Connector 29">
            <a:extLst>
              <a:ext uri="{FF2B5EF4-FFF2-40B4-BE49-F238E27FC236}">
                <a16:creationId xmlns:a16="http://schemas.microsoft.com/office/drawing/2014/main" id="{2487AE29-09FA-E0B9-3624-FBE19DED6341}"/>
              </a:ext>
            </a:extLst>
          </p:cNvPr>
          <p:cNvCxnSpPr>
            <a:cxnSpLocks/>
            <a:stCxn id="33" idx="3"/>
            <a:endCxn id="123" idx="3"/>
          </p:cNvCxnSpPr>
          <p:nvPr/>
        </p:nvCxnSpPr>
        <p:spPr>
          <a:xfrm flipH="1">
            <a:off x="8190776" y="3220028"/>
            <a:ext cx="696265" cy="1517095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 flipV="1">
            <a:off x="3131778" y="1641437"/>
            <a:ext cx="2301964" cy="425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29">
            <a:extLst>
              <a:ext uri="{FF2B5EF4-FFF2-40B4-BE49-F238E27FC236}">
                <a16:creationId xmlns:a16="http://schemas.microsoft.com/office/drawing/2014/main" id="{D253527E-4D96-7836-BDCE-B942CD4E4131}"/>
              </a:ext>
            </a:extLst>
          </p:cNvPr>
          <p:cNvCxnSpPr>
            <a:cxnSpLocks/>
            <a:stCxn id="53" idx="1"/>
            <a:endCxn id="66" idx="3"/>
          </p:cNvCxnSpPr>
          <p:nvPr/>
        </p:nvCxnSpPr>
        <p:spPr>
          <a:xfrm rot="10800000" flipH="1">
            <a:off x="5301996" y="3220026"/>
            <a:ext cx="5816357" cy="2365293"/>
          </a:xfrm>
          <a:prstGeom prst="bentConnector5">
            <a:avLst>
              <a:gd name="adj1" fmla="val -7043"/>
              <a:gd name="adj2" fmla="val -49415"/>
              <a:gd name="adj3" fmla="val 103930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Straight Arrow Connector 29">
            <a:extLst>
              <a:ext uri="{FF2B5EF4-FFF2-40B4-BE49-F238E27FC236}">
                <a16:creationId xmlns:a16="http://schemas.microsoft.com/office/drawing/2014/main" id="{3EC017AA-BD93-8925-1729-39C301932929}"/>
              </a:ext>
            </a:extLst>
          </p:cNvPr>
          <p:cNvCxnSpPr>
            <a:cxnSpLocks/>
            <a:stCxn id="132" idx="1"/>
            <a:endCxn id="53" idx="3"/>
          </p:cNvCxnSpPr>
          <p:nvPr/>
        </p:nvCxnSpPr>
        <p:spPr>
          <a:xfrm rot="10800000" flipV="1">
            <a:off x="6523839" y="4243020"/>
            <a:ext cx="2670162" cy="1342298"/>
          </a:xfrm>
          <a:prstGeom prst="bentConnector3">
            <a:avLst>
              <a:gd name="adj1" fmla="val 9652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668DD861-FCE8-C55C-0E2C-DD55DFDA929C}"/>
              </a:ext>
            </a:extLst>
          </p:cNvPr>
          <p:cNvCxnSpPr>
            <a:cxnSpLocks/>
            <a:stCxn id="102" idx="1"/>
            <a:endCxn id="53" idx="3"/>
          </p:cNvCxnSpPr>
          <p:nvPr/>
        </p:nvCxnSpPr>
        <p:spPr>
          <a:xfrm rot="10800000">
            <a:off x="6523839" y="5585319"/>
            <a:ext cx="3483502" cy="153819"/>
          </a:xfrm>
          <a:prstGeom prst="bentConnector3">
            <a:avLst>
              <a:gd name="adj1" fmla="val 23491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Arrow Connector 29">
            <a:extLst>
              <a:ext uri="{FF2B5EF4-FFF2-40B4-BE49-F238E27FC236}">
                <a16:creationId xmlns:a16="http://schemas.microsoft.com/office/drawing/2014/main" id="{03149885-B8D0-9C60-4BDF-B4173499ECCA}"/>
              </a:ext>
            </a:extLst>
          </p:cNvPr>
          <p:cNvCxnSpPr>
            <a:cxnSpLocks/>
            <a:stCxn id="2" idx="1"/>
            <a:endCxn id="123" idx="3"/>
          </p:cNvCxnSpPr>
          <p:nvPr/>
        </p:nvCxnSpPr>
        <p:spPr>
          <a:xfrm flipH="1">
            <a:off x="8190776" y="2046924"/>
            <a:ext cx="1003225" cy="2690199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6" name="Straight Arrow Connector 29">
            <a:extLst>
              <a:ext uri="{FF2B5EF4-FFF2-40B4-BE49-F238E27FC236}">
                <a16:creationId xmlns:a16="http://schemas.microsoft.com/office/drawing/2014/main" id="{ED94095D-AB74-930E-400E-F66A9ADEE52D}"/>
              </a:ext>
            </a:extLst>
          </p:cNvPr>
          <p:cNvCxnSpPr>
            <a:cxnSpLocks/>
            <a:stCxn id="2" idx="1"/>
            <a:endCxn id="182" idx="3"/>
          </p:cNvCxnSpPr>
          <p:nvPr/>
        </p:nvCxnSpPr>
        <p:spPr>
          <a:xfrm flipH="1">
            <a:off x="8028571" y="2046924"/>
            <a:ext cx="1165430" cy="113246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9" name="Straight Arrow Connector 29">
            <a:extLst>
              <a:ext uri="{FF2B5EF4-FFF2-40B4-BE49-F238E27FC236}">
                <a16:creationId xmlns:a16="http://schemas.microsoft.com/office/drawing/2014/main" id="{21B5DBA8-B914-6BD0-2686-C3FA13FA4D4A}"/>
              </a:ext>
            </a:extLst>
          </p:cNvPr>
          <p:cNvCxnSpPr>
            <a:cxnSpLocks/>
            <a:stCxn id="33" idx="3"/>
            <a:endCxn id="182" idx="3"/>
          </p:cNvCxnSpPr>
          <p:nvPr/>
        </p:nvCxnSpPr>
        <p:spPr>
          <a:xfrm flipH="1" flipV="1">
            <a:off x="8028571" y="3179391"/>
            <a:ext cx="858470" cy="4063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6" name="Straight Arrow Connector 29">
            <a:extLst>
              <a:ext uri="{FF2B5EF4-FFF2-40B4-BE49-F238E27FC236}">
                <a16:creationId xmlns:a16="http://schemas.microsoft.com/office/drawing/2014/main" id="{154CA2BD-6BD0-7A6F-DA7F-83DF2251DD5E}"/>
              </a:ext>
            </a:extLst>
          </p:cNvPr>
          <p:cNvCxnSpPr>
            <a:cxnSpLocks/>
            <a:stCxn id="2" idx="1"/>
            <a:endCxn id="260" idx="3"/>
          </p:cNvCxnSpPr>
          <p:nvPr/>
        </p:nvCxnSpPr>
        <p:spPr>
          <a:xfrm flipH="1" flipV="1">
            <a:off x="8016887" y="1384068"/>
            <a:ext cx="1177114" cy="662856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9" name="Straight Arrow Connector 29">
            <a:extLst>
              <a:ext uri="{FF2B5EF4-FFF2-40B4-BE49-F238E27FC236}">
                <a16:creationId xmlns:a16="http://schemas.microsoft.com/office/drawing/2014/main" id="{62E5D350-CDCC-7C85-11EE-E3FBBF601760}"/>
              </a:ext>
            </a:extLst>
          </p:cNvPr>
          <p:cNvCxnSpPr>
            <a:cxnSpLocks/>
            <a:stCxn id="33" idx="3"/>
            <a:endCxn id="260" idx="3"/>
          </p:cNvCxnSpPr>
          <p:nvPr/>
        </p:nvCxnSpPr>
        <p:spPr>
          <a:xfrm flipH="1" flipV="1">
            <a:off x="8016887" y="1384068"/>
            <a:ext cx="870154" cy="1835960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72576569-940D-F256-9DC8-267CD9862CF0}"/>
              </a:ext>
            </a:extLst>
          </p:cNvPr>
          <p:cNvGrpSpPr/>
          <p:nvPr/>
        </p:nvGrpSpPr>
        <p:grpSpPr>
          <a:xfrm>
            <a:off x="5130763" y="644768"/>
            <a:ext cx="3216561" cy="1886135"/>
            <a:chOff x="5130763" y="644768"/>
            <a:chExt cx="3216561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30763" y="644768"/>
              <a:ext cx="3216561" cy="1886135"/>
              <a:chOff x="2698105" y="3204587"/>
              <a:chExt cx="3216561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5" y="3204587"/>
                <a:ext cx="3216561" cy="1886135"/>
              </a:xfrm>
              <a:prstGeom prst="roundRect">
                <a:avLst>
                  <a:gd name="adj" fmla="val 5101"/>
                </a:avLst>
              </a:prstGeom>
              <a:solidFill>
                <a:srgbClr val="FF99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4FrontEnd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APIs</a:t>
                </a:r>
                <a:endParaRPr lang="en-NZ" sz="1200" dirty="0"/>
              </a:p>
            </p:txBody>
          </p:sp>
        </p:grp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6E57702C-3BBF-5565-E964-DBD93FC9F045}"/>
                </a:ext>
              </a:extLst>
            </p:cNvPr>
            <p:cNvSpPr/>
            <p:nvPr/>
          </p:nvSpPr>
          <p:spPr>
            <a:xfrm>
              <a:off x="6846954" y="1230979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260" idx="1"/>
            </p:cNvCxnSpPr>
            <p:nvPr/>
          </p:nvCxnSpPr>
          <p:spPr>
            <a:xfrm>
              <a:off x="6473402" y="1156830"/>
              <a:ext cx="373552" cy="22723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33E55B85-0DC0-89C2-4352-877FA9B9CBF4}"/>
                </a:ext>
              </a:extLst>
            </p:cNvPr>
            <p:cNvSpPr txBox="1"/>
            <p:nvPr/>
          </p:nvSpPr>
          <p:spPr>
            <a:xfrm>
              <a:off x="6442134" y="676911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43614FB-F9BE-49F3-C0F7-9FF74A2F24AC}"/>
                </a:ext>
              </a:extLst>
            </p:cNvPr>
            <p:cNvSpPr/>
            <p:nvPr/>
          </p:nvSpPr>
          <p:spPr>
            <a:xfrm>
              <a:off x="5433742" y="1451508"/>
              <a:ext cx="1039660" cy="3798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Recording API</a:t>
              </a:r>
              <a:endParaRPr lang="en-NZ" sz="1200" dirty="0"/>
            </a:p>
          </p:txBody>
        </p:sp>
        <p:cxnSp>
          <p:nvCxnSpPr>
            <p:cNvPr id="281" name="Straight Arrow Connector 38">
              <a:extLst>
                <a:ext uri="{FF2B5EF4-FFF2-40B4-BE49-F238E27FC236}">
                  <a16:creationId xmlns:a16="http://schemas.microsoft.com/office/drawing/2014/main" id="{CEE99303-E3E8-4070-89F7-4A6B46023D6F}"/>
                </a:ext>
              </a:extLst>
            </p:cNvPr>
            <p:cNvCxnSpPr>
              <a:cxnSpLocks/>
              <a:stCxn id="26" idx="3"/>
              <a:endCxn id="260" idx="1"/>
            </p:cNvCxnSpPr>
            <p:nvPr/>
          </p:nvCxnSpPr>
          <p:spPr>
            <a:xfrm flipV="1">
              <a:off x="6473402" y="1384068"/>
              <a:ext cx="373552" cy="257369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4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9D9A08BB-764F-EAAC-2F92-339CE8D42A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9782" y="2021294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64AE9D-2CC4-CDA1-02EC-2AAC591A513D}"/>
              </a:ext>
            </a:extLst>
          </p:cNvPr>
          <p:cNvGrpSpPr/>
          <p:nvPr/>
        </p:nvGrpSpPr>
        <p:grpSpPr>
          <a:xfrm>
            <a:off x="5142447" y="2666425"/>
            <a:ext cx="3216561" cy="1272168"/>
            <a:chOff x="5142447" y="2666425"/>
            <a:chExt cx="3216561" cy="1272168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5B39F245-9C52-7A3A-FCCB-917A3258D599}"/>
                </a:ext>
              </a:extLst>
            </p:cNvPr>
            <p:cNvGrpSpPr/>
            <p:nvPr/>
          </p:nvGrpSpPr>
          <p:grpSpPr>
            <a:xfrm>
              <a:off x="5142447" y="2666425"/>
              <a:ext cx="3216561" cy="1272168"/>
              <a:chOff x="2698105" y="3204588"/>
              <a:chExt cx="3216561" cy="1272168"/>
            </a:xfrm>
          </p:grpSpPr>
          <p:sp>
            <p:nvSpPr>
              <p:cNvPr id="178" name="Rectangle: Rounded Corners 177">
                <a:extLst>
                  <a:ext uri="{FF2B5EF4-FFF2-40B4-BE49-F238E27FC236}">
                    <a16:creationId xmlns:a16="http://schemas.microsoft.com/office/drawing/2014/main" id="{FDB4BCF3-715F-0120-3881-F80A3F36AD3C}"/>
                  </a:ext>
                </a:extLst>
              </p:cNvPr>
              <p:cNvSpPr/>
              <p:nvPr/>
            </p:nvSpPr>
            <p:spPr>
              <a:xfrm>
                <a:off x="2698105" y="3204588"/>
                <a:ext cx="3216561" cy="1272168"/>
              </a:xfrm>
              <a:prstGeom prst="roundRect">
                <a:avLst>
                  <a:gd name="adj" fmla="val 5101"/>
                </a:avLst>
              </a:prstGeom>
              <a:solidFill>
                <a:srgbClr val="FF99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API Host (2)</a:t>
                </a: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753DE876-CEB1-3496-0DB9-B3A22055D949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Other APIs</a:t>
                </a:r>
                <a:endParaRPr lang="en-NZ" sz="1200" dirty="0"/>
              </a:p>
            </p:txBody>
          </p:sp>
        </p:grp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71CA4B64-BBBA-FBE8-CE4F-9C7B5918563F}"/>
                </a:ext>
              </a:extLst>
            </p:cNvPr>
            <p:cNvSpPr/>
            <p:nvPr/>
          </p:nvSpPr>
          <p:spPr>
            <a:xfrm>
              <a:off x="6858638" y="3026302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3" name="Straight Arrow Connector 38">
              <a:extLst>
                <a:ext uri="{FF2B5EF4-FFF2-40B4-BE49-F238E27FC236}">
                  <a16:creationId xmlns:a16="http://schemas.microsoft.com/office/drawing/2014/main" id="{495DA6AB-7B0F-C415-B2DE-4A5F7E84CAEB}"/>
                </a:ext>
              </a:extLst>
            </p:cNvPr>
            <p:cNvCxnSpPr>
              <a:cxnSpLocks/>
              <a:stCxn id="179" idx="3"/>
              <a:endCxn id="182" idx="1"/>
            </p:cNvCxnSpPr>
            <p:nvPr/>
          </p:nvCxnSpPr>
          <p:spPr>
            <a:xfrm>
              <a:off x="6485086" y="3178486"/>
              <a:ext cx="373552" cy="905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917D1C44-1D4E-7E37-AE56-8DC6284F8E8C}"/>
                </a:ext>
              </a:extLst>
            </p:cNvPr>
            <p:cNvSpPr txBox="1"/>
            <p:nvPr/>
          </p:nvSpPr>
          <p:spPr>
            <a:xfrm>
              <a:off x="6453818" y="2698567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pic>
          <p:nvPicPr>
            <p:cNvPr id="5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FF0612DD-11DF-8776-6EE9-1FD19EABA9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9325" y="3432745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E972505-2766-C993-B4BC-CE74188066FC}"/>
              </a:ext>
            </a:extLst>
          </p:cNvPr>
          <p:cNvGrpSpPr/>
          <p:nvPr/>
        </p:nvGrpSpPr>
        <p:grpSpPr>
          <a:xfrm>
            <a:off x="5146016" y="4052454"/>
            <a:ext cx="3212992" cy="2361751"/>
            <a:chOff x="5146016" y="4052454"/>
            <a:chExt cx="3212992" cy="236175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9CE5E8B-7050-54BB-4FEC-402F4067C4CB}"/>
                </a:ext>
              </a:extLst>
            </p:cNvPr>
            <p:cNvSpPr/>
            <p:nvPr/>
          </p:nvSpPr>
          <p:spPr>
            <a:xfrm>
              <a:off x="6593831" y="4436146"/>
              <a:ext cx="175950" cy="175950"/>
            </a:xfrm>
            <a:prstGeom prst="ellipse">
              <a:avLst/>
            </a:prstGeom>
            <a:solidFill>
              <a:srgbClr val="0078D7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D5B1FC5-355F-D779-27F2-0E1616741948}"/>
                </a:ext>
              </a:extLst>
            </p:cNvPr>
            <p:cNvSpPr/>
            <p:nvPr/>
          </p:nvSpPr>
          <p:spPr>
            <a:xfrm>
              <a:off x="5151350" y="5272050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6B99708-837C-E579-0827-22206F609EB9}"/>
                </a:ext>
              </a:extLst>
            </p:cNvPr>
            <p:cNvSpPr/>
            <p:nvPr/>
          </p:nvSpPr>
          <p:spPr>
            <a:xfrm>
              <a:off x="5157986" y="5839025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44A569B-35FE-1BC1-9722-3ECC9E514393}"/>
                </a:ext>
              </a:extLst>
            </p:cNvPr>
            <p:cNvSpPr/>
            <p:nvPr/>
          </p:nvSpPr>
          <p:spPr>
            <a:xfrm>
              <a:off x="5146016" y="4052454"/>
              <a:ext cx="3212992" cy="2361751"/>
            </a:xfrm>
            <a:prstGeom prst="roundRect">
              <a:avLst>
                <a:gd name="adj" fmla="val 4576"/>
              </a:avLst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 Host (1)</a:t>
              </a:r>
              <a:endParaRPr lang="en-NZ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4C74057-B086-B52F-0A6F-A44483AC67D8}"/>
                </a:ext>
              </a:extLst>
            </p:cNvPr>
            <p:cNvSpPr/>
            <p:nvPr/>
          </p:nvSpPr>
          <p:spPr>
            <a:xfrm>
              <a:off x="5308720" y="4253596"/>
              <a:ext cx="1237773" cy="4458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Other APIs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507010C-DE69-575A-0FED-FBCE2EB24490}"/>
                </a:ext>
              </a:extLst>
            </p:cNvPr>
            <p:cNvSpPr/>
            <p:nvPr/>
          </p:nvSpPr>
          <p:spPr>
            <a:xfrm>
              <a:off x="5301997" y="5362381"/>
              <a:ext cx="1221842" cy="4458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Ancillary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DA5FEB2-D31D-D8E0-50E8-E4554192A373}"/>
                </a:ext>
              </a:extLst>
            </p:cNvPr>
            <p:cNvSpPr/>
            <p:nvPr/>
          </p:nvSpPr>
          <p:spPr>
            <a:xfrm>
              <a:off x="7020843" y="4584034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Straight Arrow Connector 38">
              <a:extLst>
                <a:ext uri="{FF2B5EF4-FFF2-40B4-BE49-F238E27FC236}">
                  <a16:creationId xmlns:a16="http://schemas.microsoft.com/office/drawing/2014/main" id="{DF0440B5-6D0B-E640-63B2-459D806653A5}"/>
                </a:ext>
              </a:extLst>
            </p:cNvPr>
            <p:cNvCxnSpPr>
              <a:cxnSpLocks/>
              <a:stCxn id="49" idx="3"/>
              <a:endCxn id="123" idx="1"/>
            </p:cNvCxnSpPr>
            <p:nvPr/>
          </p:nvCxnSpPr>
          <p:spPr>
            <a:xfrm>
              <a:off x="6546493" y="4476533"/>
              <a:ext cx="474350" cy="260590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B144BAC2-2681-6E0E-0F2A-6205B50FC9C9}"/>
                </a:ext>
              </a:extLst>
            </p:cNvPr>
            <p:cNvSpPr/>
            <p:nvPr/>
          </p:nvSpPr>
          <p:spPr>
            <a:xfrm>
              <a:off x="5301997" y="4798017"/>
              <a:ext cx="1237773" cy="4458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Recording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66" name="Straight Arrow Connector 38">
              <a:extLst>
                <a:ext uri="{FF2B5EF4-FFF2-40B4-BE49-F238E27FC236}">
                  <a16:creationId xmlns:a16="http://schemas.microsoft.com/office/drawing/2014/main" id="{EDC29464-B4EE-A40E-D8AA-7DECB8391688}"/>
                </a:ext>
              </a:extLst>
            </p:cNvPr>
            <p:cNvCxnSpPr>
              <a:cxnSpLocks/>
              <a:stCxn id="159" idx="3"/>
              <a:endCxn id="123" idx="1"/>
            </p:cNvCxnSpPr>
            <p:nvPr/>
          </p:nvCxnSpPr>
          <p:spPr>
            <a:xfrm flipV="1">
              <a:off x="6539770" y="4737123"/>
              <a:ext cx="481073" cy="283831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5A1B7C83-BD19-672F-14A1-0351AE1B5832}"/>
                </a:ext>
              </a:extLst>
            </p:cNvPr>
            <p:cNvSpPr txBox="1"/>
            <p:nvPr/>
          </p:nvSpPr>
          <p:spPr>
            <a:xfrm>
              <a:off x="6570966" y="4139869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BF70E56B-28EE-371C-D03E-43BF4B66FF5A}"/>
                </a:ext>
              </a:extLst>
            </p:cNvPr>
            <p:cNvSpPr txBox="1"/>
            <p:nvPr/>
          </p:nvSpPr>
          <p:spPr>
            <a:xfrm>
              <a:off x="6555093" y="5052231"/>
              <a:ext cx="11031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Usages/Measures</a:t>
              </a:r>
            </a:p>
          </p:txBody>
        </p:sp>
        <p:pic>
          <p:nvPicPr>
            <p:cNvPr id="6" name="Picture 5" descr="Aws Lambda Vector Logo - Download Free SVG Icon | Worldvectorlogo">
              <a:extLst>
                <a:ext uri="{FF2B5EF4-FFF2-40B4-BE49-F238E27FC236}">
                  <a16:creationId xmlns:a16="http://schemas.microsoft.com/office/drawing/2014/main" id="{EA8C6660-D0E4-0E00-A717-B25EEC9AC9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4259" y="5919065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F39D0EE-9C5F-351B-FC70-4AED910EF7D5}"/>
              </a:ext>
            </a:extLst>
          </p:cNvPr>
          <p:cNvGrpSpPr/>
          <p:nvPr/>
        </p:nvGrpSpPr>
        <p:grpSpPr>
          <a:xfrm>
            <a:off x="9240090" y="1894512"/>
            <a:ext cx="1073247" cy="304824"/>
            <a:chOff x="8868697" y="1695584"/>
            <a:chExt cx="1073247" cy="30482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B52FDB3-ADD8-EF4E-C039-76CAE3A9A166}"/>
                </a:ext>
              </a:extLst>
            </p:cNvPr>
            <p:cNvSpPr/>
            <p:nvPr/>
          </p:nvSpPr>
          <p:spPr>
            <a:xfrm>
              <a:off x="8868697" y="1695584"/>
              <a:ext cx="1073247" cy="304824"/>
            </a:xfrm>
            <a:prstGeom prst="roundRect">
              <a:avLst>
                <a:gd name="adj" fmla="val 4751"/>
              </a:avLst>
            </a:prstGeom>
            <a:solidFill>
              <a:srgbClr val="43572B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000" dirty="0"/>
                <a:t>CloudWatch</a:t>
              </a:r>
              <a:endParaRPr lang="en-NZ" sz="1600" dirty="0"/>
            </a:p>
          </p:txBody>
        </p:sp>
        <p:pic>
          <p:nvPicPr>
            <p:cNvPr id="13" name="Picture 8" descr="What is AWS CloudWatch?">
              <a:extLst>
                <a:ext uri="{FF2B5EF4-FFF2-40B4-BE49-F238E27FC236}">
                  <a16:creationId xmlns:a16="http://schemas.microsoft.com/office/drawing/2014/main" id="{438A62CF-669D-CA57-341D-7E94AFA2E9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3255" y="1737400"/>
              <a:ext cx="236354" cy="23635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7050AE7-0F1B-B32F-C65D-78EA820FB94D}"/>
              </a:ext>
            </a:extLst>
          </p:cNvPr>
          <p:cNvGrpSpPr/>
          <p:nvPr/>
        </p:nvGrpSpPr>
        <p:grpSpPr>
          <a:xfrm>
            <a:off x="8887041" y="3009826"/>
            <a:ext cx="2231314" cy="406788"/>
            <a:chOff x="1484434" y="5064281"/>
            <a:chExt cx="2231314" cy="40678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E817187-6433-B450-907B-1570DF727094}"/>
                </a:ext>
              </a:extLst>
            </p:cNvPr>
            <p:cNvGrpSpPr/>
            <p:nvPr/>
          </p:nvGrpSpPr>
          <p:grpSpPr>
            <a:xfrm>
              <a:off x="1484434" y="5064281"/>
              <a:ext cx="1242435" cy="406788"/>
              <a:chOff x="8781059" y="4344282"/>
              <a:chExt cx="1242435" cy="406788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FB5837D-368B-FC79-1BB1-021BABCC46C0}"/>
                  </a:ext>
                </a:extLst>
              </p:cNvPr>
              <p:cNvGrpSpPr/>
              <p:nvPr/>
            </p:nvGrpSpPr>
            <p:grpSpPr>
              <a:xfrm>
                <a:off x="8781059" y="4344282"/>
                <a:ext cx="1242435" cy="406788"/>
                <a:chOff x="7656619" y="5506371"/>
                <a:chExt cx="1591766" cy="517641"/>
              </a:xfrm>
            </p:grpSpPr>
            <p:sp>
              <p:nvSpPr>
                <p:cNvPr id="23" name="Cylinder 22">
                  <a:extLst>
                    <a:ext uri="{FF2B5EF4-FFF2-40B4-BE49-F238E27FC236}">
                      <a16:creationId xmlns:a16="http://schemas.microsoft.com/office/drawing/2014/main" id="{C511D92F-FA39-8481-814B-88667AA326F5}"/>
                    </a:ext>
                  </a:extLst>
                </p:cNvPr>
                <p:cNvSpPr/>
                <p:nvPr/>
              </p:nvSpPr>
              <p:spPr>
                <a:xfrm rot="5400000">
                  <a:off x="7543882" y="5627835"/>
                  <a:ext cx="508914" cy="283439"/>
                </a:xfrm>
                <a:prstGeom prst="can">
                  <a:avLst/>
                </a:prstGeom>
                <a:solidFill>
                  <a:srgbClr val="B9125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4" name="Cylinder 23">
                  <a:extLst>
                    <a:ext uri="{FF2B5EF4-FFF2-40B4-BE49-F238E27FC236}">
                      <a16:creationId xmlns:a16="http://schemas.microsoft.com/office/drawing/2014/main" id="{93D7DB5B-C96C-2B2D-76EA-F8AC812B0D1F}"/>
                    </a:ext>
                  </a:extLst>
                </p:cNvPr>
                <p:cNvSpPr/>
                <p:nvPr/>
              </p:nvSpPr>
              <p:spPr>
                <a:xfrm rot="5400000">
                  <a:off x="7872894" y="5627831"/>
                  <a:ext cx="508913" cy="283439"/>
                </a:xfrm>
                <a:prstGeom prst="can">
                  <a:avLst/>
                </a:prstGeom>
                <a:solidFill>
                  <a:srgbClr val="B9125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5" name="Cylinder 24">
                  <a:extLst>
                    <a:ext uri="{FF2B5EF4-FFF2-40B4-BE49-F238E27FC236}">
                      <a16:creationId xmlns:a16="http://schemas.microsoft.com/office/drawing/2014/main" id="{CE2CDAE0-EFAC-31D2-5B19-4DC92B01D857}"/>
                    </a:ext>
                  </a:extLst>
                </p:cNvPr>
                <p:cNvSpPr/>
                <p:nvPr/>
              </p:nvSpPr>
              <p:spPr>
                <a:xfrm rot="5400000">
                  <a:off x="8209897" y="5627834"/>
                  <a:ext cx="508913" cy="283439"/>
                </a:xfrm>
                <a:prstGeom prst="can">
                  <a:avLst/>
                </a:prstGeom>
                <a:solidFill>
                  <a:srgbClr val="FA488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7" name="Cylinder 26">
                  <a:extLst>
                    <a:ext uri="{FF2B5EF4-FFF2-40B4-BE49-F238E27FC236}">
                      <a16:creationId xmlns:a16="http://schemas.microsoft.com/office/drawing/2014/main" id="{7CF00D80-9A5F-C23E-88B2-8EFA46E06C80}"/>
                    </a:ext>
                  </a:extLst>
                </p:cNvPr>
                <p:cNvSpPr/>
                <p:nvPr/>
              </p:nvSpPr>
              <p:spPr>
                <a:xfrm rot="5400000">
                  <a:off x="8519833" y="5627834"/>
                  <a:ext cx="508912" cy="283439"/>
                </a:xfrm>
                <a:prstGeom prst="can">
                  <a:avLst/>
                </a:prstGeom>
                <a:solidFill>
                  <a:srgbClr val="FA488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9" name="Cylinder 28">
                  <a:extLst>
                    <a:ext uri="{FF2B5EF4-FFF2-40B4-BE49-F238E27FC236}">
                      <a16:creationId xmlns:a16="http://schemas.microsoft.com/office/drawing/2014/main" id="{741D5FEC-DC69-7DFE-439A-2321FDB6D495}"/>
                    </a:ext>
                  </a:extLst>
                </p:cNvPr>
                <p:cNvSpPr/>
                <p:nvPr/>
              </p:nvSpPr>
              <p:spPr>
                <a:xfrm rot="5400000">
                  <a:off x="8852209" y="5619108"/>
                  <a:ext cx="508913" cy="283439"/>
                </a:xfrm>
                <a:prstGeom prst="can">
                  <a:avLst/>
                </a:prstGeom>
                <a:solidFill>
                  <a:srgbClr val="FA488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7AC53DF-289A-AA11-F6A6-531EEF8DA96E}"/>
                    </a:ext>
                  </a:extLst>
                </p:cNvPr>
                <p:cNvSpPr txBox="1"/>
                <p:nvPr/>
              </p:nvSpPr>
              <p:spPr>
                <a:xfrm>
                  <a:off x="8369951" y="5576118"/>
                  <a:ext cx="852979" cy="352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effectLst>
                        <a:glow rad="101600">
                          <a:schemeClr val="bg1">
                            <a:alpha val="60000"/>
                          </a:schemeClr>
                        </a:glow>
                      </a:effectLst>
                    </a:rPr>
                    <a:t>SQS</a:t>
                  </a:r>
                  <a:endParaRPr lang="en-NZ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endParaRPr>
                </a:p>
              </p:txBody>
            </p:sp>
          </p:grpSp>
          <p:pic>
            <p:nvPicPr>
              <p:cNvPr id="22" name="Picture 6" descr="Amazon SQS Component | Prismatic Docs">
                <a:extLst>
                  <a:ext uri="{FF2B5EF4-FFF2-40B4-BE49-F238E27FC236}">
                    <a16:creationId xmlns:a16="http://schemas.microsoft.com/office/drawing/2014/main" id="{36156A18-0674-D3AD-38A2-7B6A007F8B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53240" y="4420912"/>
                <a:ext cx="277872" cy="2778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614064C-9EAC-3F64-B9D5-78FD7C36E7FB}"/>
                </a:ext>
              </a:extLst>
            </p:cNvPr>
            <p:cNvGrpSpPr/>
            <p:nvPr/>
          </p:nvGrpSpPr>
          <p:grpSpPr>
            <a:xfrm>
              <a:off x="2756448" y="5071136"/>
              <a:ext cx="959300" cy="399929"/>
              <a:chOff x="10053073" y="4351137"/>
              <a:chExt cx="959300" cy="399929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C4E659A2-7413-3B37-EBB2-039DCDAB2C19}"/>
                  </a:ext>
                </a:extLst>
              </p:cNvPr>
              <p:cNvSpPr/>
              <p:nvPr/>
            </p:nvSpPr>
            <p:spPr>
              <a:xfrm>
                <a:off x="10053073" y="4351137"/>
                <a:ext cx="959300" cy="399929"/>
              </a:xfrm>
              <a:prstGeom prst="roundRect">
                <a:avLst>
                  <a:gd name="adj" fmla="val 6468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Lambdas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3" name="Picture 4" descr="Aws Lambda Vector Logo - Download Free SVG Icon | Worldvectorlogo">
                <a:extLst>
                  <a:ext uri="{FF2B5EF4-FFF2-40B4-BE49-F238E27FC236}">
                    <a16:creationId xmlns:a16="http://schemas.microsoft.com/office/drawing/2014/main" id="{40B447A4-14E0-2CCA-55EA-31B729E182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98482" y="4428928"/>
                <a:ext cx="227723" cy="2328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95721AB-5210-3934-8140-B08C9BF8001A}"/>
              </a:ext>
            </a:extLst>
          </p:cNvPr>
          <p:cNvGrpSpPr/>
          <p:nvPr/>
        </p:nvGrpSpPr>
        <p:grpSpPr>
          <a:xfrm>
            <a:off x="9250139" y="4019987"/>
            <a:ext cx="421342" cy="456681"/>
            <a:chOff x="8813773" y="2558797"/>
            <a:chExt cx="421342" cy="456681"/>
          </a:xfrm>
        </p:grpSpPr>
        <p:sp>
          <p:nvSpPr>
            <p:cNvPr id="50" name="Cylinder 49">
              <a:extLst>
                <a:ext uri="{FF2B5EF4-FFF2-40B4-BE49-F238E27FC236}">
                  <a16:creationId xmlns:a16="http://schemas.microsoft.com/office/drawing/2014/main" id="{7507E0D5-1D40-ABE9-9F4E-387FA8DAA56D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A5EF6665-2687-282C-B979-942A55C0F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A1AB578-D3A3-0D69-7C11-468D7553FA4F}"/>
              </a:ext>
            </a:extLst>
          </p:cNvPr>
          <p:cNvGrpSpPr/>
          <p:nvPr/>
        </p:nvGrpSpPr>
        <p:grpSpPr>
          <a:xfrm>
            <a:off x="9688249" y="4021713"/>
            <a:ext cx="452146" cy="456681"/>
            <a:chOff x="9234888" y="2563772"/>
            <a:chExt cx="452146" cy="456681"/>
          </a:xfrm>
        </p:grpSpPr>
        <p:sp>
          <p:nvSpPr>
            <p:cNvPr id="56" name="Cylinder 55">
              <a:extLst>
                <a:ext uri="{FF2B5EF4-FFF2-40B4-BE49-F238E27FC236}">
                  <a16:creationId xmlns:a16="http://schemas.microsoft.com/office/drawing/2014/main" id="{07D672B9-F58E-34BE-F403-4BCC43C4B6B1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58" name="Picture 2" descr="Amazon DynamoDB - Wikipedia">
              <a:extLst>
                <a:ext uri="{FF2B5EF4-FFF2-40B4-BE49-F238E27FC236}">
                  <a16:creationId xmlns:a16="http://schemas.microsoft.com/office/drawing/2014/main" id="{68D7BA12-B45F-4996-2809-B5D99EBBBE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21086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9F9D48E-E98F-1F73-D305-C85697A29063}"/>
              </a:ext>
            </a:extLst>
          </p:cNvPr>
          <p:cNvGrpSpPr/>
          <p:nvPr/>
        </p:nvGrpSpPr>
        <p:grpSpPr>
          <a:xfrm>
            <a:off x="338064" y="2546459"/>
            <a:ext cx="1242482" cy="1325733"/>
            <a:chOff x="588817" y="995618"/>
            <a:chExt cx="1242482" cy="132573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858398B-CA17-CB5B-882A-CE05FB82F292}"/>
                </a:ext>
              </a:extLst>
            </p:cNvPr>
            <p:cNvSpPr/>
            <p:nvPr/>
          </p:nvSpPr>
          <p:spPr>
            <a:xfrm>
              <a:off x="1367978" y="2076136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37AF17B-B9EC-C0EE-C317-4BE4B731795E}"/>
                </a:ext>
              </a:extLst>
            </p:cNvPr>
            <p:cNvSpPr/>
            <p:nvPr/>
          </p:nvSpPr>
          <p:spPr>
            <a:xfrm>
              <a:off x="885968" y="2067931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AA576C4-7E7E-29B3-0DD3-182E82CF2A1A}"/>
                </a:ext>
              </a:extLst>
            </p:cNvPr>
            <p:cNvSpPr/>
            <p:nvPr/>
          </p:nvSpPr>
          <p:spPr>
            <a:xfrm>
              <a:off x="588818" y="995618"/>
              <a:ext cx="1242481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9E817D-D598-318A-6BBE-987C6DECE258}"/>
                </a:ext>
              </a:extLst>
            </p:cNvPr>
            <p:cNvSpPr txBox="1"/>
            <p:nvPr/>
          </p:nvSpPr>
          <p:spPr>
            <a:xfrm>
              <a:off x="588817" y="2057030"/>
              <a:ext cx="12283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90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EC3D6FA-CFD7-DE60-DEA6-DCF6F6C136B6}"/>
                </a:ext>
              </a:extLst>
            </p:cNvPr>
            <p:cNvGrpSpPr/>
            <p:nvPr/>
          </p:nvGrpSpPr>
          <p:grpSpPr>
            <a:xfrm>
              <a:off x="789067" y="1404142"/>
              <a:ext cx="857947" cy="619153"/>
              <a:chOff x="789067" y="1612369"/>
              <a:chExt cx="857947" cy="619153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C521CA0-7870-F423-1017-DF185DF6BF6F}"/>
                  </a:ext>
                </a:extLst>
              </p:cNvPr>
              <p:cNvSpPr/>
              <p:nvPr/>
            </p:nvSpPr>
            <p:spPr>
              <a:xfrm>
                <a:off x="789067" y="1612369"/>
                <a:ext cx="857947" cy="619153"/>
              </a:xfrm>
              <a:prstGeom prst="roundRect">
                <a:avLst>
                  <a:gd name="adj" fmla="val 9701"/>
                </a:avLst>
              </a:prstGeom>
              <a:solidFill>
                <a:srgbClr val="2B2C2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1200" dirty="0"/>
              </a:p>
            </p:txBody>
          </p:sp>
          <p:pic>
            <p:nvPicPr>
              <p:cNvPr id="21" name="Picture 6" descr="What is React JS? | Ironhack Blog">
                <a:extLst>
                  <a:ext uri="{FF2B5EF4-FFF2-40B4-BE49-F238E27FC236}">
                    <a16:creationId xmlns:a16="http://schemas.microsoft.com/office/drawing/2014/main" id="{3018FAF2-E35D-16F9-6528-07508791B4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679" y="1776909"/>
                <a:ext cx="725292" cy="303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E38B9E1-E382-5B93-B33E-C502F12761B6}"/>
              </a:ext>
            </a:extLst>
          </p:cNvPr>
          <p:cNvSpPr txBox="1"/>
          <p:nvPr/>
        </p:nvSpPr>
        <p:spPr>
          <a:xfrm>
            <a:off x="7747705" y="2941208"/>
            <a:ext cx="1159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</a:t>
            </a:r>
            <a:r>
              <a:rPr lang="en-NZ" sz="1000" dirty="0" err="1"/>
              <a:t>EmailMessages</a:t>
            </a:r>
            <a:endParaRPr lang="en-NZ" sz="1000" dirty="0"/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805B6A06-F369-AF13-2C33-3F6063A377E3}"/>
              </a:ext>
            </a:extLst>
          </p:cNvPr>
          <p:cNvGrpSpPr/>
          <p:nvPr/>
        </p:nvGrpSpPr>
        <p:grpSpPr>
          <a:xfrm>
            <a:off x="8887040" y="3013205"/>
            <a:ext cx="2231314" cy="406788"/>
            <a:chOff x="8781059" y="4344282"/>
            <a:chExt cx="2231314" cy="40678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A374FF3-90B5-7BC0-FEA1-4627E37C7C86}"/>
                </a:ext>
              </a:extLst>
            </p:cNvPr>
            <p:cNvGrpSpPr/>
            <p:nvPr/>
          </p:nvGrpSpPr>
          <p:grpSpPr>
            <a:xfrm>
              <a:off x="8781059" y="4344282"/>
              <a:ext cx="1242435" cy="406788"/>
              <a:chOff x="7156883" y="5814395"/>
              <a:chExt cx="1591766" cy="517641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8D2D9CC-F26E-2614-4B97-B5A29C3C3CA8}"/>
                  </a:ext>
                </a:extLst>
              </p:cNvPr>
              <p:cNvGrpSpPr/>
              <p:nvPr/>
            </p:nvGrpSpPr>
            <p:grpSpPr>
              <a:xfrm>
                <a:off x="7156883" y="5814395"/>
                <a:ext cx="1591766" cy="517641"/>
                <a:chOff x="7656619" y="5506371"/>
                <a:chExt cx="1591766" cy="517641"/>
              </a:xfrm>
            </p:grpSpPr>
            <p:sp>
              <p:nvSpPr>
                <p:cNvPr id="33" name="Cylinder 32">
                  <a:extLst>
                    <a:ext uri="{FF2B5EF4-FFF2-40B4-BE49-F238E27FC236}">
                      <a16:creationId xmlns:a16="http://schemas.microsoft.com/office/drawing/2014/main" id="{A43604E1-8CE8-84BE-6853-11071738B1E9}"/>
                    </a:ext>
                  </a:extLst>
                </p:cNvPr>
                <p:cNvSpPr/>
                <p:nvPr/>
              </p:nvSpPr>
              <p:spPr>
                <a:xfrm rot="5400000">
                  <a:off x="7543882" y="5627835"/>
                  <a:ext cx="508914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4" name="Cylinder 33">
                  <a:extLst>
                    <a:ext uri="{FF2B5EF4-FFF2-40B4-BE49-F238E27FC236}">
                      <a16:creationId xmlns:a16="http://schemas.microsoft.com/office/drawing/2014/main" id="{E2036C0D-0927-CE8C-59B1-B747AB45E266}"/>
                    </a:ext>
                  </a:extLst>
                </p:cNvPr>
                <p:cNvSpPr/>
                <p:nvPr/>
              </p:nvSpPr>
              <p:spPr>
                <a:xfrm rot="5400000">
                  <a:off x="7872894" y="5627831"/>
                  <a:ext cx="508913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5" name="Cylinder 34">
                  <a:extLst>
                    <a:ext uri="{FF2B5EF4-FFF2-40B4-BE49-F238E27FC236}">
                      <a16:creationId xmlns:a16="http://schemas.microsoft.com/office/drawing/2014/main" id="{1D4443CE-1A84-7A7F-5C97-3C32039472F9}"/>
                    </a:ext>
                  </a:extLst>
                </p:cNvPr>
                <p:cNvSpPr/>
                <p:nvPr/>
              </p:nvSpPr>
              <p:spPr>
                <a:xfrm rot="5400000">
                  <a:off x="8209897" y="5627834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6" name="Cylinder 35">
                  <a:extLst>
                    <a:ext uri="{FF2B5EF4-FFF2-40B4-BE49-F238E27FC236}">
                      <a16:creationId xmlns:a16="http://schemas.microsoft.com/office/drawing/2014/main" id="{F8E20C9C-93AB-2ADD-888B-96574880C368}"/>
                    </a:ext>
                  </a:extLst>
                </p:cNvPr>
                <p:cNvSpPr/>
                <p:nvPr/>
              </p:nvSpPr>
              <p:spPr>
                <a:xfrm rot="5400000">
                  <a:off x="8519833" y="5627834"/>
                  <a:ext cx="508912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7" name="Cylinder 36">
                  <a:extLst>
                    <a:ext uri="{FF2B5EF4-FFF2-40B4-BE49-F238E27FC236}">
                      <a16:creationId xmlns:a16="http://schemas.microsoft.com/office/drawing/2014/main" id="{6768C654-8516-AC19-A75B-0A1DEEC7C6D7}"/>
                    </a:ext>
                  </a:extLst>
                </p:cNvPr>
                <p:cNvSpPr/>
                <p:nvPr/>
              </p:nvSpPr>
              <p:spPr>
                <a:xfrm rot="5400000">
                  <a:off x="8852209" y="5619108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7862E33-19C8-7E5C-4181-94843EB828EC}"/>
                    </a:ext>
                  </a:extLst>
                </p:cNvPr>
                <p:cNvSpPr txBox="1"/>
                <p:nvPr/>
              </p:nvSpPr>
              <p:spPr>
                <a:xfrm>
                  <a:off x="8369951" y="5576118"/>
                  <a:ext cx="852979" cy="33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effectLst>
                        <a:glow rad="101600">
                          <a:schemeClr val="bg1">
                            <a:alpha val="60000"/>
                          </a:schemeClr>
                        </a:glow>
                      </a:effectLst>
                    </a:rPr>
                    <a:t>Queues</a:t>
                  </a:r>
                  <a:endParaRPr lang="en-NZ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endParaRPr>
                </a:p>
              </p:txBody>
            </p:sp>
          </p:grp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4CE39ED0-1454-1944-C8FC-38A9C27AEA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36015" y="5920348"/>
                <a:ext cx="348582" cy="317597"/>
              </a:xfrm>
              <a:prstGeom prst="rect">
                <a:avLst/>
              </a:prstGeom>
            </p:spPr>
          </p:pic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D38C339-22AD-F1E4-D54A-B6BCBD6D48A7}"/>
                </a:ext>
              </a:extLst>
            </p:cNvPr>
            <p:cNvGrpSpPr/>
            <p:nvPr/>
          </p:nvGrpSpPr>
          <p:grpSpPr>
            <a:xfrm>
              <a:off x="10053073" y="4351137"/>
              <a:ext cx="959300" cy="399929"/>
              <a:chOff x="7334798" y="4191253"/>
              <a:chExt cx="959300" cy="399929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A422FA4D-FEAC-B639-7374-05E1F501C49D}"/>
                  </a:ext>
                </a:extLst>
              </p:cNvPr>
              <p:cNvSpPr/>
              <p:nvPr/>
            </p:nvSpPr>
            <p:spPr>
              <a:xfrm>
                <a:off x="7334798" y="4191253"/>
                <a:ext cx="959300" cy="399929"/>
              </a:xfrm>
              <a:prstGeom prst="roundRect">
                <a:avLst>
                  <a:gd name="adj" fmla="val 646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000" dirty="0">
                    <a:solidFill>
                      <a:schemeClr val="tx1"/>
                    </a:solidFill>
                  </a:rPr>
                  <a:t>Functions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7" name="Picture 4" descr="Azure Functions (@AzureFunctions) / Twitter">
                <a:extLst>
                  <a:ext uri="{FF2B5EF4-FFF2-40B4-BE49-F238E27FC236}">
                    <a16:creationId xmlns:a16="http://schemas.microsoft.com/office/drawing/2014/main" id="{5735C5A8-AEDC-9FC0-FE2D-D71C6DB675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4438" y="4251747"/>
                <a:ext cx="278939" cy="278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B0E19051-8B08-2093-839C-FF25C1416D25}"/>
              </a:ext>
            </a:extLst>
          </p:cNvPr>
          <p:cNvSpPr txBox="1"/>
          <p:nvPr/>
        </p:nvSpPr>
        <p:spPr>
          <a:xfrm>
            <a:off x="8909097" y="5485767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+Email Data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3182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Email Delivery (Azure)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5506652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4064171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4070807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4058837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4221541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Any API</a:t>
            </a:r>
            <a:endParaRPr lang="en-NZ" sz="1200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07010C-DE69-575A-0FED-FBCE2EB24490}"/>
              </a:ext>
            </a:extLst>
          </p:cNvPr>
          <p:cNvSpPr/>
          <p:nvPr/>
        </p:nvSpPr>
        <p:spPr>
          <a:xfrm>
            <a:off x="4214818" y="4416269"/>
            <a:ext cx="1221842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Ancillary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081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5887607" y="3366715"/>
            <a:ext cx="1757846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EmailNotificationsService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5459314" y="2963527"/>
            <a:ext cx="428292" cy="29529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2072194" y="2542458"/>
            <a:ext cx="2149347" cy="1886135"/>
            <a:chOff x="5142447" y="57977"/>
            <a:chExt cx="2149347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826293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19" idx="3"/>
            <a:endCxn id="264" idx="1"/>
          </p:cNvCxnSpPr>
          <p:nvPr/>
        </p:nvCxnSpPr>
        <p:spPr>
          <a:xfrm flipV="1">
            <a:off x="1396261" y="3263651"/>
            <a:ext cx="959327" cy="90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29">
            <a:extLst>
              <a:ext uri="{FF2B5EF4-FFF2-40B4-BE49-F238E27FC236}">
                <a16:creationId xmlns:a16="http://schemas.microsoft.com/office/drawing/2014/main" id="{D253527E-4D96-7836-BDCE-B942CD4E4131}"/>
              </a:ext>
            </a:extLst>
          </p:cNvPr>
          <p:cNvCxnSpPr>
            <a:cxnSpLocks/>
            <a:stCxn id="53" idx="1"/>
            <a:endCxn id="66" idx="3"/>
          </p:cNvCxnSpPr>
          <p:nvPr/>
        </p:nvCxnSpPr>
        <p:spPr>
          <a:xfrm rot="10800000" flipH="1">
            <a:off x="4214818" y="3220026"/>
            <a:ext cx="6903536" cy="1419181"/>
          </a:xfrm>
          <a:prstGeom prst="bentConnector5">
            <a:avLst>
              <a:gd name="adj1" fmla="val -5934"/>
              <a:gd name="adj2" fmla="val 25292"/>
              <a:gd name="adj3" fmla="val 103311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702916-4ECA-D538-85DD-333AE12FB0C7}"/>
              </a:ext>
            </a:extLst>
          </p:cNvPr>
          <p:cNvGrpSpPr/>
          <p:nvPr/>
        </p:nvGrpSpPr>
        <p:grpSpPr>
          <a:xfrm>
            <a:off x="10086233" y="4848510"/>
            <a:ext cx="1111013" cy="1781254"/>
            <a:chOff x="6116204" y="4946699"/>
            <a:chExt cx="1111013" cy="178125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9DD06C0-7047-79B3-1E9F-8455DB71531E}"/>
                </a:ext>
              </a:extLst>
            </p:cNvPr>
            <p:cNvSpPr/>
            <p:nvPr/>
          </p:nvSpPr>
          <p:spPr>
            <a:xfrm>
              <a:off x="6116204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Email Delivery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AFA002A-BCFB-A07D-E58C-0941D444E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219420" y="5789055"/>
              <a:ext cx="918256" cy="2498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4C66A33-6C7E-73B6-29E3-59291DBB7B2C}"/>
                </a:ext>
              </a:extLst>
            </p:cNvPr>
            <p:cNvSpPr/>
            <p:nvPr/>
          </p:nvSpPr>
          <p:spPr>
            <a:xfrm rot="20400000">
              <a:off x="6215253" y="6097598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22" name="Picture 18" descr="Postmark - Our Preferred Transactional Email Provider for WordPress">
              <a:extLst>
                <a:ext uri="{FF2B5EF4-FFF2-40B4-BE49-F238E27FC236}">
                  <a16:creationId xmlns:a16="http://schemas.microsoft.com/office/drawing/2014/main" id="{3ECCD4AC-C871-9D25-D355-0A49394F94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E002"/>
                </a:clrFrom>
                <a:clrTo>
                  <a:srgbClr val="FFE0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05" b="28369"/>
            <a:stretch/>
          </p:blipFill>
          <p:spPr bwMode="auto">
            <a:xfrm rot="20400000">
              <a:off x="6170163" y="5448651"/>
              <a:ext cx="1016770" cy="270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23" name="Picture 20" descr="How to setup Mailgun for WordPress - AcyMailing Blog">
              <a:extLst>
                <a:ext uri="{FF2B5EF4-FFF2-40B4-BE49-F238E27FC236}">
                  <a16:creationId xmlns:a16="http://schemas.microsoft.com/office/drawing/2014/main" id="{6B6380D7-918E-3E9F-077B-E29E9C8A4F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3" t="29275" r="19487" b="29494"/>
            <a:stretch/>
          </p:blipFill>
          <p:spPr bwMode="auto">
            <a:xfrm rot="20400000">
              <a:off x="6253877" y="5175754"/>
              <a:ext cx="849344" cy="2136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5E7DE66-A73C-5AB5-D3F4-3255C6DBE4B7}"/>
              </a:ext>
            </a:extLst>
          </p:cNvPr>
          <p:cNvSpPr/>
          <p:nvPr/>
        </p:nvSpPr>
        <p:spPr>
          <a:xfrm>
            <a:off x="5893805" y="4486116"/>
            <a:ext cx="1747319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IEmailDeliveryService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B23A060-2295-8A91-A893-601BAD9637F7}"/>
              </a:ext>
            </a:extLst>
          </p:cNvPr>
          <p:cNvCxnSpPr>
            <a:cxnSpLocks/>
            <a:stCxn id="53" idx="3"/>
            <a:endCxn id="27" idx="1"/>
          </p:cNvCxnSpPr>
          <p:nvPr/>
        </p:nvCxnSpPr>
        <p:spPr>
          <a:xfrm flipV="1">
            <a:off x="5436660" y="4639205"/>
            <a:ext cx="457145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6D6FF735-4DAD-0CFF-F385-05CB0CD5D088}"/>
              </a:ext>
            </a:extLst>
          </p:cNvPr>
          <p:cNvSpPr/>
          <p:nvPr/>
        </p:nvSpPr>
        <p:spPr>
          <a:xfrm>
            <a:off x="5893556" y="3878752"/>
            <a:ext cx="1745173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IEmailSchedulingService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CF0AE3C9-FCBE-186C-0D81-23ECF8E89574}"/>
              </a:ext>
            </a:extLst>
          </p:cNvPr>
          <p:cNvCxnSpPr>
            <a:cxnSpLocks/>
            <a:stCxn id="123" idx="2"/>
            <a:endCxn id="43" idx="0"/>
          </p:cNvCxnSpPr>
          <p:nvPr/>
        </p:nvCxnSpPr>
        <p:spPr>
          <a:xfrm rot="5400000">
            <a:off x="6663407" y="3775629"/>
            <a:ext cx="205860" cy="38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5C3B309-7F55-4448-C689-6CD0EE4188AC}"/>
              </a:ext>
            </a:extLst>
          </p:cNvPr>
          <p:cNvSpPr/>
          <p:nvPr/>
        </p:nvSpPr>
        <p:spPr>
          <a:xfrm>
            <a:off x="4340060" y="689112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38">
            <a:extLst>
              <a:ext uri="{FF2B5EF4-FFF2-40B4-BE49-F238E27FC236}">
                <a16:creationId xmlns:a16="http://schemas.microsoft.com/office/drawing/2014/main" id="{10A707C5-5C85-53FB-C42B-04C349808B96}"/>
              </a:ext>
            </a:extLst>
          </p:cNvPr>
          <p:cNvCxnSpPr>
            <a:cxnSpLocks/>
            <a:stCxn id="85" idx="2"/>
            <a:endCxn id="49" idx="0"/>
          </p:cNvCxnSpPr>
          <p:nvPr/>
        </p:nvCxnSpPr>
        <p:spPr>
          <a:xfrm rot="16200000" flipH="1">
            <a:off x="4343722" y="2539179"/>
            <a:ext cx="992993" cy="42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E850715-C4EE-B4B4-4479-CF6F52577F94}"/>
              </a:ext>
            </a:extLst>
          </p:cNvPr>
          <p:cNvSpPr txBox="1"/>
          <p:nvPr/>
        </p:nvSpPr>
        <p:spPr>
          <a:xfrm>
            <a:off x="10548932" y="3979353"/>
            <a:ext cx="7713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+5 replays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5887606" y="2810438"/>
            <a:ext cx="1757846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INotificationsService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F5B40357-D618-3A80-278F-7F5E37C989D0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6641479" y="3241664"/>
            <a:ext cx="250100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9">
            <a:extLst>
              <a:ext uri="{FF2B5EF4-FFF2-40B4-BE49-F238E27FC236}">
                <a16:creationId xmlns:a16="http://schemas.microsoft.com/office/drawing/2014/main" id="{2487AE29-09FA-E0B9-3624-FBE19DED6341}"/>
              </a:ext>
            </a:extLst>
          </p:cNvPr>
          <p:cNvCxnSpPr>
            <a:cxnSpLocks/>
            <a:stCxn id="33" idx="3"/>
            <a:endCxn id="43" idx="3"/>
          </p:cNvCxnSpPr>
          <p:nvPr/>
        </p:nvCxnSpPr>
        <p:spPr>
          <a:xfrm rot="10800000" flipV="1">
            <a:off x="7638729" y="3220027"/>
            <a:ext cx="1248312" cy="811813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668DD861-FCE8-C55C-0E2C-DD55DFDA929C}"/>
              </a:ext>
            </a:extLst>
          </p:cNvPr>
          <p:cNvCxnSpPr>
            <a:cxnSpLocks/>
            <a:stCxn id="13" idx="1"/>
            <a:endCxn id="27" idx="3"/>
          </p:cNvCxnSpPr>
          <p:nvPr/>
        </p:nvCxnSpPr>
        <p:spPr>
          <a:xfrm rot="10800000">
            <a:off x="7641125" y="4639205"/>
            <a:ext cx="2445109" cy="109993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649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5753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Authenticating a Person with Credentials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Identity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020931"/>
            <a:ext cx="425318" cy="23789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3285359" y="2542458"/>
            <a:ext cx="3570734" cy="1886135"/>
            <a:chOff x="5142447" y="57977"/>
            <a:chExt cx="3570734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AuthN</a:t>
                </a:r>
                <a:r>
                  <a:rPr lang="en-US" sz="1200" dirty="0"/>
                  <a:t>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2247680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63651"/>
            <a:ext cx="2277751" cy="296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5C3B309-7F55-4448-C689-6CD0EE4188AC}"/>
              </a:ext>
            </a:extLst>
          </p:cNvPr>
          <p:cNvSpPr/>
          <p:nvPr/>
        </p:nvSpPr>
        <p:spPr>
          <a:xfrm>
            <a:off x="6975031" y="128744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38">
            <a:extLst>
              <a:ext uri="{FF2B5EF4-FFF2-40B4-BE49-F238E27FC236}">
                <a16:creationId xmlns:a16="http://schemas.microsoft.com/office/drawing/2014/main" id="{10A707C5-5C85-53FB-C42B-04C349808B96}"/>
              </a:ext>
            </a:extLst>
          </p:cNvPr>
          <p:cNvCxnSpPr>
            <a:cxnSpLocks/>
            <a:stCxn id="85" idx="2"/>
            <a:endCxn id="49" idx="0"/>
          </p:cNvCxnSpPr>
          <p:nvPr/>
        </p:nvCxnSpPr>
        <p:spPr>
          <a:xfrm rot="16200000" flipH="1">
            <a:off x="6698299" y="2259204"/>
            <a:ext cx="1553361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8519184" y="2810438"/>
            <a:ext cx="1757846" cy="420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IPasswordCredentials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.Authenticate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BC41C9-83F4-7EA7-723D-23E001DC3BA0}"/>
              </a:ext>
            </a:extLst>
          </p:cNvPr>
          <p:cNvGrpSpPr/>
          <p:nvPr/>
        </p:nvGrpSpPr>
        <p:grpSpPr>
          <a:xfrm>
            <a:off x="1729808" y="3659850"/>
            <a:ext cx="1503337" cy="599712"/>
            <a:chOff x="335225" y="2298310"/>
            <a:chExt cx="1503337" cy="5997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EB2843-3307-AFF6-9EEF-7502FF60561C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10" name="Graphic 9" descr="Gingerbread cookie with solid fill">
              <a:extLst>
                <a:ext uri="{FF2B5EF4-FFF2-40B4-BE49-F238E27FC236}">
                  <a16:creationId xmlns:a16="http://schemas.microsoft.com/office/drawing/2014/main" id="{25AD677D-0263-FE22-A861-4894A50C9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11" name="Graphic 10" descr="Gingerbread cookie with solid fill">
              <a:extLst>
                <a:ext uri="{FF2B5EF4-FFF2-40B4-BE49-F238E27FC236}">
                  <a16:creationId xmlns:a16="http://schemas.microsoft.com/office/drawing/2014/main" id="{352C9F25-6957-0FF0-70BD-72A21893C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716CC9C-A435-F7A6-4F09-D353BE3DADFC}"/>
              </a:ext>
            </a:extLst>
          </p:cNvPr>
          <p:cNvGrpSpPr/>
          <p:nvPr/>
        </p:nvGrpSpPr>
        <p:grpSpPr>
          <a:xfrm>
            <a:off x="143689" y="2503177"/>
            <a:ext cx="1147313" cy="1526876"/>
            <a:chOff x="232914" y="643346"/>
            <a:chExt cx="1147313" cy="152687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0CECC3D-7FD8-E732-900E-3D31718429E8}"/>
                </a:ext>
              </a:extLst>
            </p:cNvPr>
            <p:cNvSpPr/>
            <p:nvPr/>
          </p:nvSpPr>
          <p:spPr>
            <a:xfrm>
              <a:off x="232914" y="643346"/>
              <a:ext cx="1147313" cy="1526876"/>
            </a:xfrm>
            <a:prstGeom prst="rect">
              <a:avLst/>
            </a:prstGeom>
            <a:solidFill>
              <a:schemeClr val="bg2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2000" dirty="0">
                  <a:solidFill>
                    <a:schemeClr val="tx1"/>
                  </a:solidFill>
                </a:rPr>
                <a:t>Sign-in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9574DB1-9155-5CA6-CC05-78BF5175D774}"/>
                </a:ext>
              </a:extLst>
            </p:cNvPr>
            <p:cNvSpPr txBox="1"/>
            <p:nvPr/>
          </p:nvSpPr>
          <p:spPr>
            <a:xfrm>
              <a:off x="334462" y="1237095"/>
              <a:ext cx="91884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Username: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1E0F100-4F08-BB12-2FB0-AB1BA5A5AE78}"/>
                </a:ext>
              </a:extLst>
            </p:cNvPr>
            <p:cNvSpPr txBox="1"/>
            <p:nvPr/>
          </p:nvSpPr>
          <p:spPr>
            <a:xfrm>
              <a:off x="334462" y="1544074"/>
              <a:ext cx="91884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200" dirty="0"/>
                <a:t>Password:</a:t>
              </a:r>
            </a:p>
          </p:txBody>
        </p:sp>
      </p:grpSp>
      <p:pic>
        <p:nvPicPr>
          <p:cNvPr id="82" name="Graphic 81" descr="Badge 8 with solid fill">
            <a:extLst>
              <a:ext uri="{FF2B5EF4-FFF2-40B4-BE49-F238E27FC236}">
                <a16:creationId xmlns:a16="http://schemas.microsoft.com/office/drawing/2014/main" id="{B23FE497-DC73-C369-C5C2-6E3B85F075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44675" y="3676269"/>
            <a:ext cx="445873" cy="445873"/>
          </a:xfrm>
          <a:prstGeom prst="rect">
            <a:avLst/>
          </a:prstGeom>
        </p:spPr>
      </p:pic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6B0BF8B9-7336-9BDC-9DE8-83A9CC5548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74970" y="4031932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37BA1F29-B5AA-2358-3B8F-3D0530BF02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36270" y="2360377"/>
            <a:ext cx="445873" cy="445873"/>
          </a:xfrm>
          <a:prstGeom prst="rect">
            <a:avLst/>
          </a:prstGeom>
        </p:spPr>
      </p:pic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84E1A214-AA52-514F-5E99-A0AF50F32AF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74970" y="2378604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393192CA-1A7F-895A-9FD5-DEC43265E9C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57466" y="2036358"/>
            <a:ext cx="445873" cy="445873"/>
          </a:xfrm>
          <a:prstGeom prst="rect">
            <a:avLst/>
          </a:prstGeom>
        </p:spPr>
      </p:pic>
      <p:pic>
        <p:nvPicPr>
          <p:cNvPr id="100" name="Graphic 99" descr="Badge 7 with solid fill">
            <a:extLst>
              <a:ext uri="{FF2B5EF4-FFF2-40B4-BE49-F238E27FC236}">
                <a16:creationId xmlns:a16="http://schemas.microsoft.com/office/drawing/2014/main" id="{156A0CE7-8EE5-1969-47FF-5ED69D713F6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389735" y="3436913"/>
            <a:ext cx="445873" cy="445873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A58BF62-7CE7-B079-0E58-2CA5C2DF2554}"/>
              </a:ext>
            </a:extLst>
          </p:cNvPr>
          <p:cNvGrpSpPr/>
          <p:nvPr/>
        </p:nvGrpSpPr>
        <p:grpSpPr>
          <a:xfrm>
            <a:off x="10153668" y="5911468"/>
            <a:ext cx="1932705" cy="516007"/>
            <a:chOff x="9194001" y="3088730"/>
            <a:chExt cx="1932705" cy="51600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72289D9-DBAD-CD3B-77C2-205671D73CFD}"/>
                </a:ext>
              </a:extLst>
            </p:cNvPr>
            <p:cNvSpPr/>
            <p:nvPr/>
          </p:nvSpPr>
          <p:spPr>
            <a:xfrm>
              <a:off x="9194001" y="3088730"/>
              <a:ext cx="1932705" cy="5160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Data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CDCF46B4-A68F-D951-5691-E8E737C13197}"/>
                </a:ext>
              </a:extLst>
            </p:cNvPr>
            <p:cNvGrpSpPr/>
            <p:nvPr/>
          </p:nvGrpSpPr>
          <p:grpSpPr>
            <a:xfrm>
              <a:off x="9763593" y="3119600"/>
              <a:ext cx="516948" cy="456681"/>
              <a:chOff x="8813773" y="3114097"/>
              <a:chExt cx="516948" cy="456681"/>
            </a:xfrm>
          </p:grpSpPr>
          <p:sp>
            <p:nvSpPr>
              <p:cNvPr id="107" name="Cylinder 106">
                <a:extLst>
                  <a:ext uri="{FF2B5EF4-FFF2-40B4-BE49-F238E27FC236}">
                    <a16:creationId xmlns:a16="http://schemas.microsoft.com/office/drawing/2014/main" id="{6475B00F-EF49-CA43-2E5F-BFE98D8E1E64}"/>
                  </a:ext>
                </a:extLst>
              </p:cNvPr>
              <p:cNvSpPr/>
              <p:nvPr/>
            </p:nvSpPr>
            <p:spPr>
              <a:xfrm>
                <a:off x="8813773" y="3114097"/>
                <a:ext cx="516948" cy="456681"/>
              </a:xfrm>
              <a:prstGeom prst="can">
                <a:avLst/>
              </a:prstGeom>
              <a:solidFill>
                <a:schemeClr val="bg1">
                  <a:lumMod val="6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Table </a:t>
                </a:r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Storage</a:t>
                </a:r>
                <a:endParaRPr lang="en-NZ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74A9404A-92EE-3C6E-39FC-A3DF3FCC48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833187" y="3243336"/>
                <a:ext cx="192678" cy="151968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86D25FBF-36B8-7EED-1E45-A9817F5858C7}"/>
                </a:ext>
              </a:extLst>
            </p:cNvPr>
            <p:cNvGrpSpPr/>
            <p:nvPr/>
          </p:nvGrpSpPr>
          <p:grpSpPr>
            <a:xfrm>
              <a:off x="9220741" y="3113848"/>
              <a:ext cx="516948" cy="456681"/>
              <a:chOff x="8813773" y="2558797"/>
              <a:chExt cx="516948" cy="456681"/>
            </a:xfrm>
          </p:grpSpPr>
          <p:sp>
            <p:nvSpPr>
              <p:cNvPr id="105" name="Cylinder 104">
                <a:extLst>
                  <a:ext uri="{FF2B5EF4-FFF2-40B4-BE49-F238E27FC236}">
                    <a16:creationId xmlns:a16="http://schemas.microsoft.com/office/drawing/2014/main" id="{94FD5AC2-B1D1-CDB8-FC78-FE52C15745A8}"/>
                  </a:ext>
                </a:extLst>
              </p:cNvPr>
              <p:cNvSpPr/>
              <p:nvPr/>
            </p:nvSpPr>
            <p:spPr>
              <a:xfrm>
                <a:off x="8813773" y="2558797"/>
                <a:ext cx="516948" cy="456681"/>
              </a:xfrm>
              <a:prstGeom prst="can">
                <a:avLst/>
              </a:prstGeom>
              <a:solidFill>
                <a:srgbClr val="BB1932"/>
              </a:solidFill>
              <a:ln>
                <a:solidFill>
                  <a:srgbClr val="74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/>
                    </a:solidFill>
                  </a:rPr>
                  <a:t>Azure SQL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E9B62692-C3BE-E3FE-5CDA-9F28E22650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829354" y="2735984"/>
                <a:ext cx="182393" cy="17625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826D727-9153-8301-4416-309635D33170}"/>
              </a:ext>
            </a:extLst>
          </p:cNvPr>
          <p:cNvSpPr/>
          <p:nvPr/>
        </p:nvSpPr>
        <p:spPr>
          <a:xfrm>
            <a:off x="8519184" y="4195614"/>
            <a:ext cx="1757846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VerifyPassword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093BE42-DFF1-952A-CCE1-559413C805B3}"/>
              </a:ext>
            </a:extLst>
          </p:cNvPr>
          <p:cNvSpPr/>
          <p:nvPr/>
        </p:nvSpPr>
        <p:spPr>
          <a:xfrm>
            <a:off x="8519184" y="4634302"/>
            <a:ext cx="1757846" cy="6243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IAuthTokensService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21D2592-678F-11CF-F2F3-F5D254977F72}"/>
              </a:ext>
            </a:extLst>
          </p:cNvPr>
          <p:cNvSpPr/>
          <p:nvPr/>
        </p:nvSpPr>
        <p:spPr>
          <a:xfrm>
            <a:off x="8598000" y="4874890"/>
            <a:ext cx="1602311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CreateJWTTokens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FA9ACAEE-11C0-E6CB-FCC9-67EBDAA1749C}"/>
              </a:ext>
            </a:extLst>
          </p:cNvPr>
          <p:cNvCxnSpPr>
            <a:cxnSpLocks/>
            <a:stCxn id="118" idx="1"/>
            <a:endCxn id="49" idx="2"/>
          </p:cNvCxnSpPr>
          <p:nvPr/>
        </p:nvCxnSpPr>
        <p:spPr>
          <a:xfrm rot="10800000">
            <a:off x="7474980" y="3481759"/>
            <a:ext cx="1123020" cy="154622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26BE6BD-1F6A-B8D6-966D-6DAB8B549040}"/>
              </a:ext>
            </a:extLst>
          </p:cNvPr>
          <p:cNvSpPr txBox="1"/>
          <p:nvPr/>
        </p:nvSpPr>
        <p:spPr>
          <a:xfrm>
            <a:off x="5051200" y="3653109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CBDCF013-E556-2DA2-70B4-ADEFC7E1CE9E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8C4915BC-5E4A-BC81-E465-1DD366F4A4D1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2977101-7F6A-5EE4-6026-469C217C8E64}"/>
              </a:ext>
            </a:extLst>
          </p:cNvPr>
          <p:cNvSpPr txBox="1"/>
          <p:nvPr/>
        </p:nvSpPr>
        <p:spPr>
          <a:xfrm>
            <a:off x="4918448" y="2720604"/>
            <a:ext cx="16049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(username + password)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60BF259-4EB6-7100-AE21-759BB385F7BA}"/>
              </a:ext>
            </a:extLst>
          </p:cNvPr>
          <p:cNvSpPr/>
          <p:nvPr/>
        </p:nvSpPr>
        <p:spPr>
          <a:xfrm>
            <a:off x="8519184" y="3429000"/>
            <a:ext cx="1757846" cy="5896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IEndUsersService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8600661" y="365310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Lookup User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CF0AE3C9-FCBE-186C-0D81-23ECF8E89574}"/>
              </a:ext>
            </a:extLst>
          </p:cNvPr>
          <p:cNvCxnSpPr>
            <a:cxnSpLocks/>
            <a:stCxn id="123" idx="2"/>
            <a:endCxn id="110" idx="0"/>
          </p:cNvCxnSpPr>
          <p:nvPr/>
        </p:nvCxnSpPr>
        <p:spPr>
          <a:xfrm rot="5400000">
            <a:off x="9280821" y="4076572"/>
            <a:ext cx="236328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Straight Arrow Connector 38">
            <a:extLst>
              <a:ext uri="{FF2B5EF4-FFF2-40B4-BE49-F238E27FC236}">
                <a16:creationId xmlns:a16="http://schemas.microsoft.com/office/drawing/2014/main" id="{3202A95C-B16F-D660-C5DC-16BAD34973CD}"/>
              </a:ext>
            </a:extLst>
          </p:cNvPr>
          <p:cNvCxnSpPr>
            <a:cxnSpLocks/>
            <a:stCxn id="110" idx="3"/>
            <a:endCxn id="102" idx="0"/>
          </p:cNvCxnSpPr>
          <p:nvPr/>
        </p:nvCxnSpPr>
        <p:spPr>
          <a:xfrm>
            <a:off x="10277030" y="4348703"/>
            <a:ext cx="842991" cy="1562765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Arrow Connector 38">
            <a:extLst>
              <a:ext uri="{FF2B5EF4-FFF2-40B4-BE49-F238E27FC236}">
                <a16:creationId xmlns:a16="http://schemas.microsoft.com/office/drawing/2014/main" id="{5D664BA5-556E-8EC4-054D-A7BA43ECAA90}"/>
              </a:ext>
            </a:extLst>
          </p:cNvPr>
          <p:cNvCxnSpPr>
            <a:cxnSpLocks/>
            <a:stCxn id="123" idx="3"/>
          </p:cNvCxnSpPr>
          <p:nvPr/>
        </p:nvCxnSpPr>
        <p:spPr>
          <a:xfrm>
            <a:off x="10199065" y="3806198"/>
            <a:ext cx="1202360" cy="210527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Straight Arrow Connector 38">
            <a:extLst>
              <a:ext uri="{FF2B5EF4-FFF2-40B4-BE49-F238E27FC236}">
                <a16:creationId xmlns:a16="http://schemas.microsoft.com/office/drawing/2014/main" id="{91A833AC-AD07-59AD-4FB1-295EACF7FDBA}"/>
              </a:ext>
            </a:extLst>
          </p:cNvPr>
          <p:cNvCxnSpPr>
            <a:cxnSpLocks/>
            <a:stCxn id="110" idx="2"/>
            <a:endCxn id="118" idx="0"/>
          </p:cNvCxnSpPr>
          <p:nvPr/>
        </p:nvCxnSpPr>
        <p:spPr>
          <a:xfrm rot="16200000" flipH="1">
            <a:off x="9212082" y="4687815"/>
            <a:ext cx="373099" cy="10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F5B40357-D618-3A80-278F-7F5E37C989D0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9188143" y="3441388"/>
            <a:ext cx="421685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2" name="Arrow: Bent 171">
            <a:extLst>
              <a:ext uri="{FF2B5EF4-FFF2-40B4-BE49-F238E27FC236}">
                <a16:creationId xmlns:a16="http://schemas.microsoft.com/office/drawing/2014/main" id="{F87CFA6E-ED8D-A017-68AF-4F7FAC112CD5}"/>
              </a:ext>
            </a:extLst>
          </p:cNvPr>
          <p:cNvSpPr/>
          <p:nvPr/>
        </p:nvSpPr>
        <p:spPr>
          <a:xfrm rot="16200000">
            <a:off x="7198892" y="3909610"/>
            <a:ext cx="1395719" cy="701910"/>
          </a:xfrm>
          <a:prstGeom prst="ben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0C69977-FD62-26CE-E94C-1046A85E3D1C}"/>
              </a:ext>
            </a:extLst>
          </p:cNvPr>
          <p:cNvSpPr txBox="1"/>
          <p:nvPr/>
        </p:nvSpPr>
        <p:spPr>
          <a:xfrm rot="16200000">
            <a:off x="7426841" y="4047120"/>
            <a:ext cx="10647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34F6021B-42A3-B3C6-7C4E-B11800E25E5F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5" name="Arrow: Right 174">
            <a:extLst>
              <a:ext uri="{FF2B5EF4-FFF2-40B4-BE49-F238E27FC236}">
                <a16:creationId xmlns:a16="http://schemas.microsoft.com/office/drawing/2014/main" id="{8755E453-427F-385B-B10A-1C8299794CDC}"/>
              </a:ext>
            </a:extLst>
          </p:cNvPr>
          <p:cNvSpPr/>
          <p:nvPr/>
        </p:nvSpPr>
        <p:spPr>
          <a:xfrm>
            <a:off x="1558568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5FDDB6A-1943-D138-0DD7-6C7744612BBD}"/>
              </a:ext>
            </a:extLst>
          </p:cNvPr>
          <p:cNvSpPr txBox="1"/>
          <p:nvPr/>
        </p:nvSpPr>
        <p:spPr>
          <a:xfrm>
            <a:off x="1532473" y="2720604"/>
            <a:ext cx="16049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(username + password)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D471276-CD4F-8D90-7130-1616E2895021}"/>
              </a:ext>
            </a:extLst>
          </p:cNvPr>
          <p:cNvSpPr txBox="1"/>
          <p:nvPr/>
        </p:nvSpPr>
        <p:spPr>
          <a:xfrm>
            <a:off x="3733823" y="3532891"/>
            <a:ext cx="9829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Bake cookies</a:t>
            </a:r>
          </a:p>
        </p:txBody>
      </p:sp>
      <p:sp>
        <p:nvSpPr>
          <p:cNvPr id="178" name="Arrow: Right 177">
            <a:extLst>
              <a:ext uri="{FF2B5EF4-FFF2-40B4-BE49-F238E27FC236}">
                <a16:creationId xmlns:a16="http://schemas.microsoft.com/office/drawing/2014/main" id="{07C2C3E5-A548-0A57-26B7-56E18AAD3C84}"/>
              </a:ext>
            </a:extLst>
          </p:cNvPr>
          <p:cNvSpPr/>
          <p:nvPr/>
        </p:nvSpPr>
        <p:spPr>
          <a:xfrm rot="5400000">
            <a:off x="7160770" y="195671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9181B0E-D4BD-0846-7002-8FFFB8A7D733}"/>
              </a:ext>
            </a:extLst>
          </p:cNvPr>
          <p:cNvSpPr txBox="1"/>
          <p:nvPr/>
        </p:nvSpPr>
        <p:spPr>
          <a:xfrm>
            <a:off x="7660944" y="1824723"/>
            <a:ext cx="9605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(username</a:t>
            </a:r>
          </a:p>
          <a:p>
            <a:pPr algn="ctr"/>
            <a:r>
              <a:rPr lang="en-NZ" sz="1050" dirty="0"/>
              <a:t> + password)</a:t>
            </a:r>
          </a:p>
        </p:txBody>
      </p:sp>
      <p:pic>
        <p:nvPicPr>
          <p:cNvPr id="181" name="Graphic 180" descr="Badge 1 with solid fill">
            <a:extLst>
              <a:ext uri="{FF2B5EF4-FFF2-40B4-BE49-F238E27FC236}">
                <a16:creationId xmlns:a16="http://schemas.microsoft.com/office/drawing/2014/main" id="{DE5DE2CF-7146-AF82-CE29-077DDA0C5F2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986001" y="1482342"/>
            <a:ext cx="445873" cy="445873"/>
          </a:xfrm>
          <a:prstGeom prst="rect">
            <a:avLst/>
          </a:prstGeom>
        </p:spPr>
      </p:pic>
      <p:sp>
        <p:nvSpPr>
          <p:cNvPr id="182" name="Arrow: Right 181">
            <a:extLst>
              <a:ext uri="{FF2B5EF4-FFF2-40B4-BE49-F238E27FC236}">
                <a16:creationId xmlns:a16="http://schemas.microsoft.com/office/drawing/2014/main" id="{19988B0A-5008-5F0D-4E4B-F423DEFF39A1}"/>
              </a:ext>
            </a:extLst>
          </p:cNvPr>
          <p:cNvSpPr/>
          <p:nvPr/>
        </p:nvSpPr>
        <p:spPr>
          <a:xfrm rot="16200000">
            <a:off x="6658005" y="193483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EE7F3A03-10AC-0AEA-77D4-AF164415DFD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7468828B-DEEE-5962-7D6B-35E7B2096C1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064616" y="4510856"/>
            <a:ext cx="445873" cy="445873"/>
          </a:xfrm>
          <a:prstGeom prst="rect">
            <a:avLst/>
          </a:prstGeom>
        </p:spPr>
      </p:pic>
      <p:pic>
        <p:nvPicPr>
          <p:cNvPr id="185" name="Graphic 184" descr="Badge 4 with solid fill">
            <a:extLst>
              <a:ext uri="{FF2B5EF4-FFF2-40B4-BE49-F238E27FC236}">
                <a16:creationId xmlns:a16="http://schemas.microsoft.com/office/drawing/2014/main" id="{460FD386-5E02-6691-4E52-D6DCAD48F22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651736" y="1861587"/>
            <a:ext cx="445873" cy="445873"/>
          </a:xfrm>
          <a:prstGeom prst="rect">
            <a:avLst/>
          </a:prstGeom>
        </p:spPr>
      </p:pic>
      <p:pic>
        <p:nvPicPr>
          <p:cNvPr id="96" name="Graphic 95" descr="Badge 5 with solid fill">
            <a:extLst>
              <a:ext uri="{FF2B5EF4-FFF2-40B4-BE49-F238E27FC236}">
                <a16:creationId xmlns:a16="http://schemas.microsoft.com/office/drawing/2014/main" id="{8DC59D51-2F26-31BF-4B33-EA0EFEF2FFD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865771" y="4333109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66965557-0FD4-6FCC-B0FA-EE0A2F1199E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8046569" y="2623420"/>
            <a:ext cx="445873" cy="445873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AD9084D0-F61F-CECF-7D15-ACA7B2F68652}"/>
              </a:ext>
            </a:extLst>
          </p:cNvPr>
          <p:cNvSpPr txBox="1"/>
          <p:nvPr/>
        </p:nvSpPr>
        <p:spPr>
          <a:xfrm>
            <a:off x="5635204" y="1512717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</p:spTree>
    <p:extLst>
      <p:ext uri="{BB962C8B-B14F-4D97-AF65-F5344CB8AC3E}">
        <p14:creationId xmlns:p14="http://schemas.microsoft.com/office/powerpoint/2010/main" val="2605978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4778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Authenticating a Person with SSO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Identity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155071"/>
            <a:ext cx="425318" cy="10375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3285359" y="2542458"/>
            <a:ext cx="3570734" cy="1886135"/>
            <a:chOff x="5142447" y="57977"/>
            <a:chExt cx="3570734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AuthN</a:t>
                </a:r>
                <a:r>
                  <a:rPr lang="en-US" sz="1200" dirty="0"/>
                  <a:t>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2247680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63651"/>
            <a:ext cx="2277751" cy="296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5C3B309-7F55-4448-C689-6CD0EE4188AC}"/>
              </a:ext>
            </a:extLst>
          </p:cNvPr>
          <p:cNvSpPr/>
          <p:nvPr/>
        </p:nvSpPr>
        <p:spPr>
          <a:xfrm>
            <a:off x="6975031" y="128744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38">
            <a:extLst>
              <a:ext uri="{FF2B5EF4-FFF2-40B4-BE49-F238E27FC236}">
                <a16:creationId xmlns:a16="http://schemas.microsoft.com/office/drawing/2014/main" id="{10A707C5-5C85-53FB-C42B-04C349808B96}"/>
              </a:ext>
            </a:extLst>
          </p:cNvPr>
          <p:cNvCxnSpPr>
            <a:cxnSpLocks/>
            <a:stCxn id="85" idx="2"/>
            <a:endCxn id="49" idx="0"/>
          </p:cNvCxnSpPr>
          <p:nvPr/>
        </p:nvCxnSpPr>
        <p:spPr>
          <a:xfrm rot="16200000" flipH="1">
            <a:off x="6698299" y="2259204"/>
            <a:ext cx="1553361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8519184" y="2720605"/>
            <a:ext cx="1757846" cy="8689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ISSOAuthenticationProvider</a:t>
            </a:r>
            <a:r>
              <a:rPr lang="en-NZ" sz="1000" dirty="0">
                <a:solidFill>
                  <a:schemeClr val="tx1"/>
                </a:solidFill>
              </a:rPr>
              <a:t>.Authenticate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BC41C9-83F4-7EA7-723D-23E001DC3BA0}"/>
              </a:ext>
            </a:extLst>
          </p:cNvPr>
          <p:cNvGrpSpPr/>
          <p:nvPr/>
        </p:nvGrpSpPr>
        <p:grpSpPr>
          <a:xfrm>
            <a:off x="1729808" y="3659850"/>
            <a:ext cx="1503337" cy="599712"/>
            <a:chOff x="335225" y="2298310"/>
            <a:chExt cx="1503337" cy="5997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EB2843-3307-AFF6-9EEF-7502FF60561C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10" name="Graphic 9" descr="Gingerbread cookie with solid fill">
              <a:extLst>
                <a:ext uri="{FF2B5EF4-FFF2-40B4-BE49-F238E27FC236}">
                  <a16:creationId xmlns:a16="http://schemas.microsoft.com/office/drawing/2014/main" id="{25AD677D-0263-FE22-A861-4894A50C9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11" name="Graphic 10" descr="Gingerbread cookie with solid fill">
              <a:extLst>
                <a:ext uri="{FF2B5EF4-FFF2-40B4-BE49-F238E27FC236}">
                  <a16:creationId xmlns:a16="http://schemas.microsoft.com/office/drawing/2014/main" id="{352C9F25-6957-0FF0-70BD-72A21893C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716CC9C-A435-F7A6-4F09-D353BE3DADFC}"/>
              </a:ext>
            </a:extLst>
          </p:cNvPr>
          <p:cNvGrpSpPr/>
          <p:nvPr/>
        </p:nvGrpSpPr>
        <p:grpSpPr>
          <a:xfrm>
            <a:off x="143689" y="2503177"/>
            <a:ext cx="1147313" cy="1526876"/>
            <a:chOff x="232914" y="643346"/>
            <a:chExt cx="1147313" cy="152687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0CECC3D-7FD8-E732-900E-3D31718429E8}"/>
                </a:ext>
              </a:extLst>
            </p:cNvPr>
            <p:cNvSpPr/>
            <p:nvPr/>
          </p:nvSpPr>
          <p:spPr>
            <a:xfrm>
              <a:off x="232914" y="643346"/>
              <a:ext cx="1147313" cy="1526876"/>
            </a:xfrm>
            <a:custGeom>
              <a:avLst/>
              <a:gdLst>
                <a:gd name="connsiteX0" fmla="*/ 0 w 1147313"/>
                <a:gd name="connsiteY0" fmla="*/ 0 h 1526876"/>
                <a:gd name="connsiteX1" fmla="*/ 596603 w 1147313"/>
                <a:gd name="connsiteY1" fmla="*/ 0 h 1526876"/>
                <a:gd name="connsiteX2" fmla="*/ 1147313 w 1147313"/>
                <a:gd name="connsiteY2" fmla="*/ 0 h 1526876"/>
                <a:gd name="connsiteX3" fmla="*/ 1147313 w 1147313"/>
                <a:gd name="connsiteY3" fmla="*/ 508959 h 1526876"/>
                <a:gd name="connsiteX4" fmla="*/ 1147313 w 1147313"/>
                <a:gd name="connsiteY4" fmla="*/ 972111 h 1526876"/>
                <a:gd name="connsiteX5" fmla="*/ 1147313 w 1147313"/>
                <a:gd name="connsiteY5" fmla="*/ 1526876 h 1526876"/>
                <a:gd name="connsiteX6" fmla="*/ 573657 w 1147313"/>
                <a:gd name="connsiteY6" fmla="*/ 1526876 h 1526876"/>
                <a:gd name="connsiteX7" fmla="*/ 0 w 1147313"/>
                <a:gd name="connsiteY7" fmla="*/ 1526876 h 1526876"/>
                <a:gd name="connsiteX8" fmla="*/ 0 w 1147313"/>
                <a:gd name="connsiteY8" fmla="*/ 987380 h 1526876"/>
                <a:gd name="connsiteX9" fmla="*/ 0 w 1147313"/>
                <a:gd name="connsiteY9" fmla="*/ 524227 h 1526876"/>
                <a:gd name="connsiteX10" fmla="*/ 0 w 1147313"/>
                <a:gd name="connsiteY10" fmla="*/ 0 h 152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7313" h="1526876" fill="none" extrusionOk="0">
                  <a:moveTo>
                    <a:pt x="0" y="0"/>
                  </a:moveTo>
                  <a:cubicBezTo>
                    <a:pt x="278663" y="-28106"/>
                    <a:pt x="368345" y="47664"/>
                    <a:pt x="596603" y="0"/>
                  </a:cubicBezTo>
                  <a:cubicBezTo>
                    <a:pt x="824861" y="-47664"/>
                    <a:pt x="968918" y="47712"/>
                    <a:pt x="1147313" y="0"/>
                  </a:cubicBezTo>
                  <a:cubicBezTo>
                    <a:pt x="1149157" y="187696"/>
                    <a:pt x="1104806" y="368504"/>
                    <a:pt x="1147313" y="508959"/>
                  </a:cubicBezTo>
                  <a:cubicBezTo>
                    <a:pt x="1189820" y="649414"/>
                    <a:pt x="1143493" y="846168"/>
                    <a:pt x="1147313" y="972111"/>
                  </a:cubicBezTo>
                  <a:cubicBezTo>
                    <a:pt x="1151133" y="1098054"/>
                    <a:pt x="1099533" y="1271010"/>
                    <a:pt x="1147313" y="1526876"/>
                  </a:cubicBezTo>
                  <a:cubicBezTo>
                    <a:pt x="876653" y="1573104"/>
                    <a:pt x="763886" y="1476534"/>
                    <a:pt x="573657" y="1526876"/>
                  </a:cubicBezTo>
                  <a:cubicBezTo>
                    <a:pt x="383428" y="1577218"/>
                    <a:pt x="192425" y="1463576"/>
                    <a:pt x="0" y="1526876"/>
                  </a:cubicBezTo>
                  <a:cubicBezTo>
                    <a:pt x="-28178" y="1260903"/>
                    <a:pt x="31735" y="1183225"/>
                    <a:pt x="0" y="987380"/>
                  </a:cubicBezTo>
                  <a:cubicBezTo>
                    <a:pt x="-31735" y="791535"/>
                    <a:pt x="39203" y="748199"/>
                    <a:pt x="0" y="524227"/>
                  </a:cubicBezTo>
                  <a:cubicBezTo>
                    <a:pt x="-39203" y="300255"/>
                    <a:pt x="30215" y="207503"/>
                    <a:pt x="0" y="0"/>
                  </a:cubicBezTo>
                  <a:close/>
                </a:path>
                <a:path w="1147313" h="1526876" stroke="0" extrusionOk="0">
                  <a:moveTo>
                    <a:pt x="0" y="0"/>
                  </a:moveTo>
                  <a:cubicBezTo>
                    <a:pt x="114910" y="-57849"/>
                    <a:pt x="319071" y="53657"/>
                    <a:pt x="539237" y="0"/>
                  </a:cubicBezTo>
                  <a:cubicBezTo>
                    <a:pt x="759403" y="-53657"/>
                    <a:pt x="1025526" y="71489"/>
                    <a:pt x="1147313" y="0"/>
                  </a:cubicBezTo>
                  <a:cubicBezTo>
                    <a:pt x="1163334" y="164491"/>
                    <a:pt x="1139443" y="276038"/>
                    <a:pt x="1147313" y="463152"/>
                  </a:cubicBezTo>
                  <a:cubicBezTo>
                    <a:pt x="1155183" y="650266"/>
                    <a:pt x="1106515" y="710134"/>
                    <a:pt x="1147313" y="941574"/>
                  </a:cubicBezTo>
                  <a:cubicBezTo>
                    <a:pt x="1188111" y="1173014"/>
                    <a:pt x="1143065" y="1399826"/>
                    <a:pt x="1147313" y="1526876"/>
                  </a:cubicBezTo>
                  <a:cubicBezTo>
                    <a:pt x="879551" y="1542340"/>
                    <a:pt x="773381" y="1465571"/>
                    <a:pt x="550710" y="1526876"/>
                  </a:cubicBezTo>
                  <a:cubicBezTo>
                    <a:pt x="328039" y="1588181"/>
                    <a:pt x="184730" y="1498966"/>
                    <a:pt x="0" y="1526876"/>
                  </a:cubicBezTo>
                  <a:cubicBezTo>
                    <a:pt x="-37488" y="1405773"/>
                    <a:pt x="49549" y="1249793"/>
                    <a:pt x="0" y="1033186"/>
                  </a:cubicBezTo>
                  <a:cubicBezTo>
                    <a:pt x="-49549" y="816579"/>
                    <a:pt x="2816" y="738139"/>
                    <a:pt x="0" y="508959"/>
                  </a:cubicBezTo>
                  <a:cubicBezTo>
                    <a:pt x="-2816" y="279779"/>
                    <a:pt x="35456" y="251169"/>
                    <a:pt x="0" y="0"/>
                  </a:cubicBezTo>
                  <a:close/>
                </a:path>
              </a:pathLst>
            </a:custGeom>
            <a:solidFill>
              <a:schemeClr val="bg2"/>
            </a:solidFill>
            <a:ln w="76200">
              <a:gradFill flip="none" rotWithShape="1">
                <a:gsLst>
                  <a:gs pos="0">
                    <a:srgbClr val="FF0000"/>
                  </a:gs>
                  <a:gs pos="34000">
                    <a:srgbClr val="FFFF00"/>
                  </a:gs>
                  <a:gs pos="66000">
                    <a:srgbClr val="00B050"/>
                  </a:gs>
                  <a:gs pos="100000">
                    <a:srgbClr val="00B0F0"/>
                  </a:gs>
                </a:gsLst>
                <a:lin ang="2700000" scaled="1"/>
                <a:tileRect/>
              </a:gradFill>
              <a:extLst>
                <a:ext uri="{C807C97D-BFC1-408E-A445-0C87EB9F89A2}">
                  <ask:lineSketchStyleProps xmlns:ask="http://schemas.microsoft.com/office/drawing/2018/sketchyshapes" sd="241264617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2000" dirty="0">
                  <a:solidFill>
                    <a:schemeClr val="tx1"/>
                  </a:solidFill>
                </a:rPr>
                <a:t>Sign-in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9574DB1-9155-5CA6-CC05-78BF5175D774}"/>
                </a:ext>
              </a:extLst>
            </p:cNvPr>
            <p:cNvSpPr txBox="1"/>
            <p:nvPr/>
          </p:nvSpPr>
          <p:spPr>
            <a:xfrm>
              <a:off x="334462" y="1237095"/>
              <a:ext cx="918841" cy="276999"/>
            </a:xfrm>
            <a:custGeom>
              <a:avLst/>
              <a:gdLst>
                <a:gd name="connsiteX0" fmla="*/ 0 w 918841"/>
                <a:gd name="connsiteY0" fmla="*/ 0 h 276999"/>
                <a:gd name="connsiteX1" fmla="*/ 477797 w 918841"/>
                <a:gd name="connsiteY1" fmla="*/ 0 h 276999"/>
                <a:gd name="connsiteX2" fmla="*/ 918841 w 918841"/>
                <a:gd name="connsiteY2" fmla="*/ 0 h 276999"/>
                <a:gd name="connsiteX3" fmla="*/ 918841 w 918841"/>
                <a:gd name="connsiteY3" fmla="*/ 276999 h 276999"/>
                <a:gd name="connsiteX4" fmla="*/ 477797 w 918841"/>
                <a:gd name="connsiteY4" fmla="*/ 276999 h 276999"/>
                <a:gd name="connsiteX5" fmla="*/ 0 w 918841"/>
                <a:gd name="connsiteY5" fmla="*/ 276999 h 276999"/>
                <a:gd name="connsiteX6" fmla="*/ 0 w 918841"/>
                <a:gd name="connsiteY6" fmla="*/ 0 h 276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8841" h="276999" extrusionOk="0">
                  <a:moveTo>
                    <a:pt x="0" y="0"/>
                  </a:moveTo>
                  <a:cubicBezTo>
                    <a:pt x="200680" y="-35953"/>
                    <a:pt x="368387" y="44891"/>
                    <a:pt x="477797" y="0"/>
                  </a:cubicBezTo>
                  <a:cubicBezTo>
                    <a:pt x="587207" y="-44891"/>
                    <a:pt x="785408" y="3401"/>
                    <a:pt x="918841" y="0"/>
                  </a:cubicBezTo>
                  <a:cubicBezTo>
                    <a:pt x="923047" y="75778"/>
                    <a:pt x="903766" y="157920"/>
                    <a:pt x="918841" y="276999"/>
                  </a:cubicBezTo>
                  <a:cubicBezTo>
                    <a:pt x="752794" y="291805"/>
                    <a:pt x="630299" y="251397"/>
                    <a:pt x="477797" y="276999"/>
                  </a:cubicBezTo>
                  <a:cubicBezTo>
                    <a:pt x="325295" y="302601"/>
                    <a:pt x="208705" y="263890"/>
                    <a:pt x="0" y="276999"/>
                  </a:cubicBezTo>
                  <a:cubicBezTo>
                    <a:pt x="-6802" y="147497"/>
                    <a:pt x="5788" y="63625"/>
                    <a:pt x="0" y="0"/>
                  </a:cubicBezTo>
                  <a:close/>
                </a:path>
              </a:pathLst>
            </a:custGeom>
            <a:noFill/>
            <a:ln>
              <a:gradFill flip="none" rotWithShape="1">
                <a:gsLst>
                  <a:gs pos="0">
                    <a:srgbClr val="FF0000"/>
                  </a:gs>
                  <a:gs pos="34000">
                    <a:srgbClr val="FFFF00"/>
                  </a:gs>
                  <a:gs pos="66000">
                    <a:srgbClr val="00B050"/>
                  </a:gs>
                  <a:gs pos="100000">
                    <a:srgbClr val="00B0F0"/>
                  </a:gs>
                </a:gsLst>
                <a:lin ang="2700000" scaled="1"/>
                <a:tileRect/>
              </a:gradFill>
              <a:extLst>
                <a:ext uri="{C807C97D-BFC1-408E-A445-0C87EB9F89A2}">
                  <ask:lineSketchStyleProps xmlns:ask="http://schemas.microsoft.com/office/drawing/2018/sketchyshapes" sd="402987100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Username: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1E0F100-4F08-BB12-2FB0-AB1BA5A5AE78}"/>
                </a:ext>
              </a:extLst>
            </p:cNvPr>
            <p:cNvSpPr txBox="1"/>
            <p:nvPr/>
          </p:nvSpPr>
          <p:spPr>
            <a:xfrm>
              <a:off x="334462" y="1544074"/>
              <a:ext cx="918841" cy="276999"/>
            </a:xfrm>
            <a:custGeom>
              <a:avLst/>
              <a:gdLst>
                <a:gd name="connsiteX0" fmla="*/ 0 w 918841"/>
                <a:gd name="connsiteY0" fmla="*/ 0 h 276999"/>
                <a:gd name="connsiteX1" fmla="*/ 477797 w 918841"/>
                <a:gd name="connsiteY1" fmla="*/ 0 h 276999"/>
                <a:gd name="connsiteX2" fmla="*/ 918841 w 918841"/>
                <a:gd name="connsiteY2" fmla="*/ 0 h 276999"/>
                <a:gd name="connsiteX3" fmla="*/ 918841 w 918841"/>
                <a:gd name="connsiteY3" fmla="*/ 276999 h 276999"/>
                <a:gd name="connsiteX4" fmla="*/ 450232 w 918841"/>
                <a:gd name="connsiteY4" fmla="*/ 276999 h 276999"/>
                <a:gd name="connsiteX5" fmla="*/ 0 w 918841"/>
                <a:gd name="connsiteY5" fmla="*/ 276999 h 276999"/>
                <a:gd name="connsiteX6" fmla="*/ 0 w 918841"/>
                <a:gd name="connsiteY6" fmla="*/ 0 h 276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8841" h="276999" extrusionOk="0">
                  <a:moveTo>
                    <a:pt x="0" y="0"/>
                  </a:moveTo>
                  <a:cubicBezTo>
                    <a:pt x="168649" y="-287"/>
                    <a:pt x="244829" y="5045"/>
                    <a:pt x="477797" y="0"/>
                  </a:cubicBezTo>
                  <a:cubicBezTo>
                    <a:pt x="710765" y="-5045"/>
                    <a:pt x="752231" y="9581"/>
                    <a:pt x="918841" y="0"/>
                  </a:cubicBezTo>
                  <a:cubicBezTo>
                    <a:pt x="921232" y="102415"/>
                    <a:pt x="910045" y="166371"/>
                    <a:pt x="918841" y="276999"/>
                  </a:cubicBezTo>
                  <a:cubicBezTo>
                    <a:pt x="704649" y="291524"/>
                    <a:pt x="662221" y="259112"/>
                    <a:pt x="450232" y="276999"/>
                  </a:cubicBezTo>
                  <a:cubicBezTo>
                    <a:pt x="238243" y="294886"/>
                    <a:pt x="185231" y="247214"/>
                    <a:pt x="0" y="276999"/>
                  </a:cubicBezTo>
                  <a:cubicBezTo>
                    <a:pt x="-15625" y="189260"/>
                    <a:pt x="23019" y="126057"/>
                    <a:pt x="0" y="0"/>
                  </a:cubicBezTo>
                  <a:close/>
                </a:path>
              </a:pathLst>
            </a:custGeom>
            <a:noFill/>
            <a:ln>
              <a:gradFill flip="none" rotWithShape="1">
                <a:gsLst>
                  <a:gs pos="0">
                    <a:srgbClr val="FF0000"/>
                  </a:gs>
                  <a:gs pos="34000">
                    <a:srgbClr val="FFFF00"/>
                  </a:gs>
                  <a:gs pos="66000">
                    <a:srgbClr val="00B050"/>
                  </a:gs>
                  <a:gs pos="100000">
                    <a:srgbClr val="00B0F0"/>
                  </a:gs>
                </a:gsLst>
                <a:lin ang="2700000" scaled="1"/>
                <a:tileRect/>
              </a:gradFill>
              <a:extLst>
                <a:ext uri="{C807C97D-BFC1-408E-A445-0C87EB9F89A2}">
                  <ask:lineSketchStyleProps xmlns:ask="http://schemas.microsoft.com/office/drawing/2018/sketchyshapes" sd="165450329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200" dirty="0"/>
                <a:t>Password:</a:t>
              </a:r>
            </a:p>
          </p:txBody>
        </p:sp>
      </p:grpSp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6B0BF8B9-7336-9BDC-9DE8-83A9CC5548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98478" y="1878536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37BA1F29-B5AA-2358-3B8F-3D0530BF02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36270" y="2360377"/>
            <a:ext cx="445873" cy="445873"/>
          </a:xfrm>
          <a:prstGeom prst="rect">
            <a:avLst/>
          </a:prstGeom>
        </p:spPr>
      </p:pic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84E1A214-AA52-514F-5E99-A0AF50F32A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74970" y="2378604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393192CA-1A7F-895A-9FD5-DEC43265E9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0164" y="4116107"/>
            <a:ext cx="445873" cy="445873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A58BF62-7CE7-B079-0E58-2CA5C2DF2554}"/>
              </a:ext>
            </a:extLst>
          </p:cNvPr>
          <p:cNvGrpSpPr/>
          <p:nvPr/>
        </p:nvGrpSpPr>
        <p:grpSpPr>
          <a:xfrm>
            <a:off x="10153668" y="5911468"/>
            <a:ext cx="1932705" cy="516007"/>
            <a:chOff x="9194001" y="3088730"/>
            <a:chExt cx="1932705" cy="51600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72289D9-DBAD-CD3B-77C2-205671D73CFD}"/>
                </a:ext>
              </a:extLst>
            </p:cNvPr>
            <p:cNvSpPr/>
            <p:nvPr/>
          </p:nvSpPr>
          <p:spPr>
            <a:xfrm>
              <a:off x="9194001" y="3088730"/>
              <a:ext cx="1932705" cy="5160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Data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CDCF46B4-A68F-D951-5691-E8E737C13197}"/>
                </a:ext>
              </a:extLst>
            </p:cNvPr>
            <p:cNvGrpSpPr/>
            <p:nvPr/>
          </p:nvGrpSpPr>
          <p:grpSpPr>
            <a:xfrm>
              <a:off x="9763593" y="3119600"/>
              <a:ext cx="516948" cy="456681"/>
              <a:chOff x="8813773" y="3114097"/>
              <a:chExt cx="516948" cy="456681"/>
            </a:xfrm>
          </p:grpSpPr>
          <p:sp>
            <p:nvSpPr>
              <p:cNvPr id="107" name="Cylinder 106">
                <a:extLst>
                  <a:ext uri="{FF2B5EF4-FFF2-40B4-BE49-F238E27FC236}">
                    <a16:creationId xmlns:a16="http://schemas.microsoft.com/office/drawing/2014/main" id="{6475B00F-EF49-CA43-2E5F-BFE98D8E1E64}"/>
                  </a:ext>
                </a:extLst>
              </p:cNvPr>
              <p:cNvSpPr/>
              <p:nvPr/>
            </p:nvSpPr>
            <p:spPr>
              <a:xfrm>
                <a:off x="8813773" y="3114097"/>
                <a:ext cx="516948" cy="456681"/>
              </a:xfrm>
              <a:prstGeom prst="can">
                <a:avLst/>
              </a:prstGeom>
              <a:solidFill>
                <a:schemeClr val="bg1">
                  <a:lumMod val="6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Table </a:t>
                </a:r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Storage</a:t>
                </a:r>
                <a:endParaRPr lang="en-NZ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74A9404A-92EE-3C6E-39FC-A3DF3FCC48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33187" y="3243336"/>
                <a:ext cx="192678" cy="151968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86D25FBF-36B8-7EED-1E45-A9817F5858C7}"/>
                </a:ext>
              </a:extLst>
            </p:cNvPr>
            <p:cNvGrpSpPr/>
            <p:nvPr/>
          </p:nvGrpSpPr>
          <p:grpSpPr>
            <a:xfrm>
              <a:off x="9220741" y="3113848"/>
              <a:ext cx="516948" cy="456681"/>
              <a:chOff x="8813773" y="2558797"/>
              <a:chExt cx="516948" cy="456681"/>
            </a:xfrm>
          </p:grpSpPr>
          <p:sp>
            <p:nvSpPr>
              <p:cNvPr id="105" name="Cylinder 104">
                <a:extLst>
                  <a:ext uri="{FF2B5EF4-FFF2-40B4-BE49-F238E27FC236}">
                    <a16:creationId xmlns:a16="http://schemas.microsoft.com/office/drawing/2014/main" id="{94FD5AC2-B1D1-CDB8-FC78-FE52C15745A8}"/>
                  </a:ext>
                </a:extLst>
              </p:cNvPr>
              <p:cNvSpPr/>
              <p:nvPr/>
            </p:nvSpPr>
            <p:spPr>
              <a:xfrm>
                <a:off x="8813773" y="2558797"/>
                <a:ext cx="516948" cy="456681"/>
              </a:xfrm>
              <a:prstGeom prst="can">
                <a:avLst/>
              </a:prstGeom>
              <a:solidFill>
                <a:srgbClr val="BB1932"/>
              </a:solidFill>
              <a:ln>
                <a:solidFill>
                  <a:srgbClr val="74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/>
                    </a:solidFill>
                  </a:rPr>
                  <a:t>Azure SQL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E9B62692-C3BE-E3FE-5CDA-9F28E22650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829354" y="2735984"/>
                <a:ext cx="182393" cy="17625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093BE42-DFF1-952A-CCE1-559413C805B3}"/>
              </a:ext>
            </a:extLst>
          </p:cNvPr>
          <p:cNvSpPr/>
          <p:nvPr/>
        </p:nvSpPr>
        <p:spPr>
          <a:xfrm>
            <a:off x="8519184" y="4634302"/>
            <a:ext cx="1757846" cy="6243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IAuthTokensService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21D2592-678F-11CF-F2F3-F5D254977F72}"/>
              </a:ext>
            </a:extLst>
          </p:cNvPr>
          <p:cNvSpPr/>
          <p:nvPr/>
        </p:nvSpPr>
        <p:spPr>
          <a:xfrm>
            <a:off x="8598000" y="4874890"/>
            <a:ext cx="1602311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CreateJWTTokens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FA9ACAEE-11C0-E6CB-FCC9-67EBDAA1749C}"/>
              </a:ext>
            </a:extLst>
          </p:cNvPr>
          <p:cNvCxnSpPr>
            <a:cxnSpLocks/>
            <a:stCxn id="118" idx="1"/>
            <a:endCxn id="49" idx="2"/>
          </p:cNvCxnSpPr>
          <p:nvPr/>
        </p:nvCxnSpPr>
        <p:spPr>
          <a:xfrm rot="10800000">
            <a:off x="7474980" y="3481759"/>
            <a:ext cx="1123020" cy="154622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26BE6BD-1F6A-B8D6-966D-6DAB8B549040}"/>
              </a:ext>
            </a:extLst>
          </p:cNvPr>
          <p:cNvSpPr txBox="1"/>
          <p:nvPr/>
        </p:nvSpPr>
        <p:spPr>
          <a:xfrm>
            <a:off x="5051200" y="3653109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CBDCF013-E556-2DA2-70B4-ADEFC7E1CE9E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8C4915BC-5E4A-BC81-E465-1DD366F4A4D1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  <a:solidFill>
            <a:srgbClr val="FA7E1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2977101-7F6A-5EE4-6026-469C217C8E64}"/>
              </a:ext>
            </a:extLst>
          </p:cNvPr>
          <p:cNvSpPr txBox="1"/>
          <p:nvPr/>
        </p:nvSpPr>
        <p:spPr>
          <a:xfrm>
            <a:off x="4878378" y="2720604"/>
            <a:ext cx="16850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 + provider)</a:t>
            </a:r>
          </a:p>
        </p:txBody>
      </p: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CF0AE3C9-FCBE-186C-0D81-23ECF8E89574}"/>
              </a:ext>
            </a:extLst>
          </p:cNvPr>
          <p:cNvCxnSpPr>
            <a:cxnSpLocks/>
            <a:stCxn id="123" idx="2"/>
            <a:endCxn id="118" idx="0"/>
          </p:cNvCxnSpPr>
          <p:nvPr/>
        </p:nvCxnSpPr>
        <p:spPr>
          <a:xfrm rot="5400000">
            <a:off x="9160783" y="4635810"/>
            <a:ext cx="477454" cy="7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Arrow Connector 38">
            <a:extLst>
              <a:ext uri="{FF2B5EF4-FFF2-40B4-BE49-F238E27FC236}">
                <a16:creationId xmlns:a16="http://schemas.microsoft.com/office/drawing/2014/main" id="{5D664BA5-556E-8EC4-054D-A7BA43ECAA90}"/>
              </a:ext>
            </a:extLst>
          </p:cNvPr>
          <p:cNvCxnSpPr>
            <a:cxnSpLocks/>
            <a:stCxn id="123" idx="3"/>
            <a:endCxn id="102" idx="0"/>
          </p:cNvCxnSpPr>
          <p:nvPr/>
        </p:nvCxnSpPr>
        <p:spPr>
          <a:xfrm>
            <a:off x="10199065" y="4244348"/>
            <a:ext cx="920956" cy="166712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2" name="Arrow: Bent 171">
            <a:extLst>
              <a:ext uri="{FF2B5EF4-FFF2-40B4-BE49-F238E27FC236}">
                <a16:creationId xmlns:a16="http://schemas.microsoft.com/office/drawing/2014/main" id="{F87CFA6E-ED8D-A017-68AF-4F7FAC112CD5}"/>
              </a:ext>
            </a:extLst>
          </p:cNvPr>
          <p:cNvSpPr/>
          <p:nvPr/>
        </p:nvSpPr>
        <p:spPr>
          <a:xfrm rot="16200000">
            <a:off x="7198892" y="3909610"/>
            <a:ext cx="1395719" cy="701910"/>
          </a:xfrm>
          <a:prstGeom prst="bentArrow">
            <a:avLst/>
          </a:prstGeom>
          <a:solidFill>
            <a:srgbClr val="FA7E1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0C69977-FD62-26CE-E94C-1046A85E3D1C}"/>
              </a:ext>
            </a:extLst>
          </p:cNvPr>
          <p:cNvSpPr txBox="1"/>
          <p:nvPr/>
        </p:nvSpPr>
        <p:spPr>
          <a:xfrm rot="16200000">
            <a:off x="7426841" y="4047120"/>
            <a:ext cx="10647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34F6021B-42A3-B3C6-7C4E-B11800E25E5F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  <a:solidFill>
            <a:srgbClr val="FA7E1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5" name="Arrow: Right 174">
            <a:extLst>
              <a:ext uri="{FF2B5EF4-FFF2-40B4-BE49-F238E27FC236}">
                <a16:creationId xmlns:a16="http://schemas.microsoft.com/office/drawing/2014/main" id="{8755E453-427F-385B-B10A-1C8299794CDC}"/>
              </a:ext>
            </a:extLst>
          </p:cNvPr>
          <p:cNvSpPr/>
          <p:nvPr/>
        </p:nvSpPr>
        <p:spPr>
          <a:xfrm>
            <a:off x="1558568" y="2909893"/>
            <a:ext cx="1628129" cy="290836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5FDDB6A-1943-D138-0DD7-6C7744612BBD}"/>
              </a:ext>
            </a:extLst>
          </p:cNvPr>
          <p:cNvSpPr txBox="1"/>
          <p:nvPr/>
        </p:nvSpPr>
        <p:spPr>
          <a:xfrm>
            <a:off x="1492403" y="2720604"/>
            <a:ext cx="16850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 + provider)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D471276-CD4F-8D90-7130-1616E2895021}"/>
              </a:ext>
            </a:extLst>
          </p:cNvPr>
          <p:cNvSpPr txBox="1"/>
          <p:nvPr/>
        </p:nvSpPr>
        <p:spPr>
          <a:xfrm>
            <a:off x="3733823" y="3532891"/>
            <a:ext cx="9829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Bake cookies</a:t>
            </a:r>
          </a:p>
        </p:txBody>
      </p:sp>
      <p:sp>
        <p:nvSpPr>
          <p:cNvPr id="178" name="Arrow: Right 177">
            <a:extLst>
              <a:ext uri="{FF2B5EF4-FFF2-40B4-BE49-F238E27FC236}">
                <a16:creationId xmlns:a16="http://schemas.microsoft.com/office/drawing/2014/main" id="{07C2C3E5-A548-0A57-26B7-56E18AAD3C84}"/>
              </a:ext>
            </a:extLst>
          </p:cNvPr>
          <p:cNvSpPr/>
          <p:nvPr/>
        </p:nvSpPr>
        <p:spPr>
          <a:xfrm rot="5400000">
            <a:off x="7160770" y="1956716"/>
            <a:ext cx="1042572" cy="290836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9181B0E-D4BD-0846-7002-8FFFB8A7D733}"/>
              </a:ext>
            </a:extLst>
          </p:cNvPr>
          <p:cNvSpPr txBox="1"/>
          <p:nvPr/>
        </p:nvSpPr>
        <p:spPr>
          <a:xfrm>
            <a:off x="7726446" y="1914887"/>
            <a:ext cx="100700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</a:t>
            </a:r>
          </a:p>
          <a:p>
            <a:pPr algn="ctr"/>
            <a:r>
              <a:rPr lang="en-NZ" sz="1050" dirty="0"/>
              <a:t> + provider)</a:t>
            </a:r>
          </a:p>
        </p:txBody>
      </p:sp>
      <p:pic>
        <p:nvPicPr>
          <p:cNvPr id="181" name="Graphic 180" descr="Badge 1 with solid fill">
            <a:extLst>
              <a:ext uri="{FF2B5EF4-FFF2-40B4-BE49-F238E27FC236}">
                <a16:creationId xmlns:a16="http://schemas.microsoft.com/office/drawing/2014/main" id="{DE5DE2CF-7146-AF82-CE29-077DDA0C5F2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86001" y="1482342"/>
            <a:ext cx="445873" cy="445873"/>
          </a:xfrm>
          <a:prstGeom prst="rect">
            <a:avLst/>
          </a:prstGeom>
        </p:spPr>
      </p:pic>
      <p:sp>
        <p:nvSpPr>
          <p:cNvPr id="182" name="Arrow: Right 181">
            <a:extLst>
              <a:ext uri="{FF2B5EF4-FFF2-40B4-BE49-F238E27FC236}">
                <a16:creationId xmlns:a16="http://schemas.microsoft.com/office/drawing/2014/main" id="{19988B0A-5008-5F0D-4E4B-F423DEFF39A1}"/>
              </a:ext>
            </a:extLst>
          </p:cNvPr>
          <p:cNvSpPr/>
          <p:nvPr/>
        </p:nvSpPr>
        <p:spPr>
          <a:xfrm rot="16200000">
            <a:off x="6658005" y="1934836"/>
            <a:ext cx="1042572" cy="290836"/>
          </a:xfrm>
          <a:prstGeom prst="rightArrow">
            <a:avLst/>
          </a:prstGeom>
          <a:solidFill>
            <a:srgbClr val="FA7E14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EE7F3A03-10AC-0AEA-77D4-AF164415DFD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7468828B-DEEE-5962-7D6B-35E7B2096C1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189111" y="1946661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66965557-0FD4-6FCC-B0FA-EE0A2F1199E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046569" y="2623420"/>
            <a:ext cx="445873" cy="445873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AD9084D0-F61F-CECF-7D15-ACA7B2F68652}"/>
              </a:ext>
            </a:extLst>
          </p:cNvPr>
          <p:cNvSpPr txBox="1"/>
          <p:nvPr/>
        </p:nvSpPr>
        <p:spPr>
          <a:xfrm>
            <a:off x="5635204" y="1512717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2" name="Arrow: Curved Left 1">
            <a:extLst>
              <a:ext uri="{FF2B5EF4-FFF2-40B4-BE49-F238E27FC236}">
                <a16:creationId xmlns:a16="http://schemas.microsoft.com/office/drawing/2014/main" id="{79590FEA-EF97-AAE0-3690-E7B1E7DA62C5}"/>
              </a:ext>
            </a:extLst>
          </p:cNvPr>
          <p:cNvSpPr/>
          <p:nvPr/>
        </p:nvSpPr>
        <p:spPr>
          <a:xfrm rot="5400000">
            <a:off x="227831" y="3973220"/>
            <a:ext cx="814856" cy="988483"/>
          </a:xfrm>
          <a:prstGeom prst="curvedLeftArrow">
            <a:avLst>
              <a:gd name="adj1" fmla="val 25000"/>
              <a:gd name="adj2" fmla="val 52029"/>
              <a:gd name="adj3" fmla="val 29688"/>
            </a:avLst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68F882-F9B2-59C0-20EF-16BEE446E2A6}"/>
              </a:ext>
            </a:extLst>
          </p:cNvPr>
          <p:cNvSpPr txBox="1"/>
          <p:nvPr/>
        </p:nvSpPr>
        <p:spPr>
          <a:xfrm>
            <a:off x="155305" y="4830003"/>
            <a:ext cx="10438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OAuth2</a:t>
            </a:r>
          </a:p>
          <a:p>
            <a:r>
              <a:rPr lang="en-NZ" sz="1100" dirty="0"/>
              <a:t>Authorization</a:t>
            </a:r>
          </a:p>
          <a:p>
            <a:r>
              <a:rPr lang="en-NZ" sz="1100" dirty="0"/>
              <a:t>Code Flow w/</a:t>
            </a:r>
          </a:p>
          <a:p>
            <a:r>
              <a:rPr lang="en-NZ" sz="1100" dirty="0"/>
              <a:t>3</a:t>
            </a:r>
            <a:r>
              <a:rPr lang="en-NZ" sz="1100" baseline="30000" dirty="0"/>
              <a:t>rd</a:t>
            </a:r>
            <a:r>
              <a:rPr lang="en-NZ" sz="1100" dirty="0"/>
              <a:t> party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006243E-8EF8-347D-05B2-87A353BEB5C4}"/>
              </a:ext>
            </a:extLst>
          </p:cNvPr>
          <p:cNvGrpSpPr/>
          <p:nvPr/>
        </p:nvGrpSpPr>
        <p:grpSpPr>
          <a:xfrm>
            <a:off x="10835642" y="591715"/>
            <a:ext cx="1111013" cy="1781254"/>
            <a:chOff x="8425859" y="4939656"/>
            <a:chExt cx="1111013" cy="178125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B65C758-08FE-ABDC-9BC9-D3D2A16FE8E1}"/>
                </a:ext>
              </a:extLst>
            </p:cNvPr>
            <p:cNvSpPr/>
            <p:nvPr/>
          </p:nvSpPr>
          <p:spPr>
            <a:xfrm>
              <a:off x="8425859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Single Sign On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6" name="Picture 2" descr="google - Wikipedia">
              <a:extLst>
                <a:ext uri="{FF2B5EF4-FFF2-40B4-BE49-F238E27FC236}">
                  <a16:creationId xmlns:a16="http://schemas.microsoft.com/office/drawing/2014/main" id="{E9B9E4F6-5AA6-DE6D-CC35-0A42F2582D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73" r="-12631"/>
            <a:stretch/>
          </p:blipFill>
          <p:spPr bwMode="auto">
            <a:xfrm rot="20400000">
              <a:off x="8575461" y="5810312"/>
              <a:ext cx="857550" cy="2281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F4444E52-D70B-95C9-DB7F-761AA85D3E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8508912" y="5522290"/>
              <a:ext cx="990648" cy="2095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812C45-FA79-7773-69BC-4704F9C9FE47}"/>
                </a:ext>
              </a:extLst>
            </p:cNvPr>
            <p:cNvSpPr/>
            <p:nvPr/>
          </p:nvSpPr>
          <p:spPr>
            <a:xfrm rot="20400000">
              <a:off x="8540941" y="6107792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4" name="Picture 22" descr="Facebook - log in or sign up">
              <a:extLst>
                <a:ext uri="{FF2B5EF4-FFF2-40B4-BE49-F238E27FC236}">
                  <a16:creationId xmlns:a16="http://schemas.microsoft.com/office/drawing/2014/main" id="{4678A286-6561-D010-A8CF-DF9E41D6248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65" b="20642"/>
            <a:stretch/>
          </p:blipFill>
          <p:spPr bwMode="auto">
            <a:xfrm rot="20400000">
              <a:off x="8490137" y="5242807"/>
              <a:ext cx="1003534" cy="2093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cxnSp>
        <p:nvCxnSpPr>
          <p:cNvPr id="16" name="Straight Arrow Connector 38">
            <a:extLst>
              <a:ext uri="{FF2B5EF4-FFF2-40B4-BE49-F238E27FC236}">
                <a16:creationId xmlns:a16="http://schemas.microsoft.com/office/drawing/2014/main" id="{4E1BDFED-79C1-387F-F8F9-F0CF5F2BC76B}"/>
              </a:ext>
            </a:extLst>
          </p:cNvPr>
          <p:cNvCxnSpPr>
            <a:cxnSpLocks/>
            <a:stCxn id="33" idx="3"/>
            <a:endCxn id="6" idx="1"/>
          </p:cNvCxnSpPr>
          <p:nvPr/>
        </p:nvCxnSpPr>
        <p:spPr>
          <a:xfrm flipV="1">
            <a:off x="10199065" y="1723082"/>
            <a:ext cx="812037" cy="161612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22EB6C5-3198-0067-0A67-01C984B1B04D}"/>
              </a:ext>
            </a:extLst>
          </p:cNvPr>
          <p:cNvSpPr txBox="1"/>
          <p:nvPr/>
        </p:nvSpPr>
        <p:spPr>
          <a:xfrm>
            <a:off x="9783682" y="1328002"/>
            <a:ext cx="100700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</a:t>
            </a:r>
          </a:p>
          <a:p>
            <a:pPr algn="ctr"/>
            <a:r>
              <a:rPr lang="en-NZ" sz="1050" dirty="0"/>
              <a:t>+ secret)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EBA76F-B3CD-1BA7-5FF7-82FE02275975}"/>
              </a:ext>
            </a:extLst>
          </p:cNvPr>
          <p:cNvSpPr txBox="1"/>
          <p:nvPr/>
        </p:nvSpPr>
        <p:spPr>
          <a:xfrm>
            <a:off x="11120947" y="3122911"/>
            <a:ext cx="9797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 tokens)</a:t>
            </a:r>
          </a:p>
        </p:txBody>
      </p:sp>
      <p:cxnSp>
        <p:nvCxnSpPr>
          <p:cNvPr id="21" name="Straight Arrow Connector 38">
            <a:extLst>
              <a:ext uri="{FF2B5EF4-FFF2-40B4-BE49-F238E27FC236}">
                <a16:creationId xmlns:a16="http://schemas.microsoft.com/office/drawing/2014/main" id="{2C4C7ECD-6BDD-7FDE-90FA-A8F7234ECB66}"/>
              </a:ext>
            </a:extLst>
          </p:cNvPr>
          <p:cNvCxnSpPr>
            <a:cxnSpLocks/>
            <a:stCxn id="6" idx="3"/>
            <a:endCxn id="24" idx="3"/>
          </p:cNvCxnSpPr>
          <p:nvPr/>
        </p:nvCxnSpPr>
        <p:spPr>
          <a:xfrm flipH="1">
            <a:off x="10277030" y="1429782"/>
            <a:ext cx="1539906" cy="2670130"/>
          </a:xfrm>
          <a:prstGeom prst="bentConnector3">
            <a:avLst>
              <a:gd name="adj1" fmla="val -16524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DF2F487-5899-DD1D-0EC9-33C7D29E6C21}"/>
              </a:ext>
            </a:extLst>
          </p:cNvPr>
          <p:cNvSpPr/>
          <p:nvPr/>
        </p:nvSpPr>
        <p:spPr>
          <a:xfrm>
            <a:off x="8600661" y="3186113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Verify </a:t>
            </a:r>
            <a:r>
              <a:rPr lang="en-US" sz="1050" dirty="0" err="1">
                <a:solidFill>
                  <a:schemeClr val="tx1"/>
                </a:solidFill>
              </a:rPr>
              <a:t>AuthCode</a:t>
            </a:r>
            <a:endParaRPr lang="en-NZ" sz="1050" dirty="0">
              <a:solidFill>
                <a:schemeClr val="tx1"/>
              </a:solidFill>
            </a:endParaRPr>
          </a:p>
        </p:txBody>
      </p:sp>
      <p:pic>
        <p:nvPicPr>
          <p:cNvPr id="52" name="Graphic 51" descr="Badge 5 with solid fill">
            <a:extLst>
              <a:ext uri="{FF2B5EF4-FFF2-40B4-BE49-F238E27FC236}">
                <a16:creationId xmlns:a16="http://schemas.microsoft.com/office/drawing/2014/main" id="{645DAAF7-5268-5F54-D21B-77EA75A42EC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009131" y="1723725"/>
            <a:ext cx="445873" cy="445873"/>
          </a:xfrm>
          <a:prstGeom prst="rect">
            <a:avLst/>
          </a:prstGeom>
        </p:spPr>
      </p:pic>
      <p:pic>
        <p:nvPicPr>
          <p:cNvPr id="54" name="Graphic 53" descr="Badge 7 with solid fill">
            <a:extLst>
              <a:ext uri="{FF2B5EF4-FFF2-40B4-BE49-F238E27FC236}">
                <a16:creationId xmlns:a16="http://schemas.microsoft.com/office/drawing/2014/main" id="{CBD01549-0700-F619-0C31-68E8852AD93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6842394" y="4317004"/>
            <a:ext cx="445873" cy="445873"/>
          </a:xfrm>
          <a:prstGeom prst="rect">
            <a:avLst/>
          </a:prstGeom>
        </p:spPr>
      </p:pic>
      <p:pic>
        <p:nvPicPr>
          <p:cNvPr id="55" name="Graphic 54" descr="Badge 8 with solid fill">
            <a:extLst>
              <a:ext uri="{FF2B5EF4-FFF2-40B4-BE49-F238E27FC236}">
                <a16:creationId xmlns:a16="http://schemas.microsoft.com/office/drawing/2014/main" id="{38C59F02-8FF0-7835-2150-C5E4DA3A914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5474970" y="4021588"/>
            <a:ext cx="445873" cy="445873"/>
          </a:xfrm>
          <a:prstGeom prst="rect">
            <a:avLst/>
          </a:prstGeom>
        </p:spPr>
      </p:pic>
      <p:pic>
        <p:nvPicPr>
          <p:cNvPr id="58" name="Graphic 57" descr="Badge 9 with solid fill">
            <a:extLst>
              <a:ext uri="{FF2B5EF4-FFF2-40B4-BE49-F238E27FC236}">
                <a16:creationId xmlns:a16="http://schemas.microsoft.com/office/drawing/2014/main" id="{815B3480-E853-E48B-C886-BC1A8414D1C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374333" y="3435671"/>
            <a:ext cx="470636" cy="470636"/>
          </a:xfrm>
          <a:prstGeom prst="rect">
            <a:avLst/>
          </a:prstGeom>
        </p:spPr>
      </p:pic>
      <p:pic>
        <p:nvPicPr>
          <p:cNvPr id="60" name="Graphic 59" descr="Badge 10 with solid fill">
            <a:extLst>
              <a:ext uri="{FF2B5EF4-FFF2-40B4-BE49-F238E27FC236}">
                <a16:creationId xmlns:a16="http://schemas.microsoft.com/office/drawing/2014/main" id="{D140C949-D924-14C8-211C-D409C56220F9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298374" y="3715505"/>
            <a:ext cx="470636" cy="47063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7AC90C2-0A49-7B08-AFE9-4F89E34C0543}"/>
              </a:ext>
            </a:extLst>
          </p:cNvPr>
          <p:cNvSpPr/>
          <p:nvPr/>
        </p:nvSpPr>
        <p:spPr>
          <a:xfrm>
            <a:off x="8519184" y="3665446"/>
            <a:ext cx="1757846" cy="8689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ISSOProviderService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.</a:t>
            </a:r>
            <a:r>
              <a:rPr lang="en-NZ" sz="1000" dirty="0" err="1">
                <a:solidFill>
                  <a:schemeClr val="tx1"/>
                </a:solidFill>
              </a:rPr>
              <a:t>SaveUserInfo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62" name="Graphic 61" descr="Badge 4 with solid fill">
            <a:extLst>
              <a:ext uri="{FF2B5EF4-FFF2-40B4-BE49-F238E27FC236}">
                <a16:creationId xmlns:a16="http://schemas.microsoft.com/office/drawing/2014/main" id="{B4109BFA-77EA-54EA-9526-A459BD7CC0DE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1021056" y="2754593"/>
            <a:ext cx="445873" cy="445873"/>
          </a:xfrm>
          <a:prstGeom prst="rect">
            <a:avLst/>
          </a:prstGeom>
        </p:spPr>
      </p:pic>
      <p:pic>
        <p:nvPicPr>
          <p:cNvPr id="63" name="Graphic 62" descr="Badge 5 with solid fill">
            <a:extLst>
              <a:ext uri="{FF2B5EF4-FFF2-40B4-BE49-F238E27FC236}">
                <a16:creationId xmlns:a16="http://schemas.microsoft.com/office/drawing/2014/main" id="{51AD336F-6EBE-D70B-650F-19733C7ECB42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7061826" y="4512552"/>
            <a:ext cx="445873" cy="445873"/>
          </a:xfrm>
          <a:prstGeom prst="rect">
            <a:avLst/>
          </a:prstGeom>
        </p:spPr>
      </p:pic>
      <p:pic>
        <p:nvPicPr>
          <p:cNvPr id="53" name="Graphic 52" descr="Badge 6 with solid fill">
            <a:extLst>
              <a:ext uri="{FF2B5EF4-FFF2-40B4-BE49-F238E27FC236}">
                <a16:creationId xmlns:a16="http://schemas.microsoft.com/office/drawing/2014/main" id="{C0376A66-0868-8CDC-363A-08DCDBD52D3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0803791" y="2962250"/>
            <a:ext cx="445873" cy="445873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7555764E-1FFA-090B-8382-C7B802B3212C}"/>
              </a:ext>
            </a:extLst>
          </p:cNvPr>
          <p:cNvSpPr txBox="1"/>
          <p:nvPr/>
        </p:nvSpPr>
        <p:spPr>
          <a:xfrm>
            <a:off x="837858" y="5467636"/>
            <a:ext cx="1441420" cy="879038"/>
          </a:xfrm>
          <a:prstGeom prst="flowChartDocumen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NZ" dirty="0"/>
              <a:t>/authorize</a:t>
            </a:r>
          </a:p>
          <a:p>
            <a:r>
              <a:rPr lang="en-NZ" dirty="0"/>
              <a:t>?</a:t>
            </a:r>
            <a:r>
              <a:rPr lang="en-NZ" dirty="0" err="1"/>
              <a:t>client_id</a:t>
            </a:r>
            <a:r>
              <a:rPr lang="en-NZ" dirty="0"/>
              <a:t>=</a:t>
            </a:r>
          </a:p>
          <a:p>
            <a:r>
              <a:rPr lang="en-NZ" dirty="0"/>
              <a:t>&amp;</a:t>
            </a:r>
            <a:r>
              <a:rPr lang="en-NZ" dirty="0" err="1"/>
              <a:t>response_type</a:t>
            </a:r>
            <a:r>
              <a:rPr lang="en-NZ" dirty="0"/>
              <a:t>=code</a:t>
            </a:r>
          </a:p>
          <a:p>
            <a:r>
              <a:rPr lang="en-NZ" dirty="0"/>
              <a:t>&amp;</a:t>
            </a:r>
            <a:r>
              <a:rPr lang="en-NZ" dirty="0" err="1"/>
              <a:t>redirect_uri</a:t>
            </a:r>
            <a:r>
              <a:rPr lang="en-NZ" dirty="0"/>
              <a:t>=/login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6387497-DE10-FD71-D423-1E79B8A2D260}"/>
              </a:ext>
            </a:extLst>
          </p:cNvPr>
          <p:cNvSpPr txBox="1"/>
          <p:nvPr/>
        </p:nvSpPr>
        <p:spPr>
          <a:xfrm>
            <a:off x="8855020" y="40998"/>
            <a:ext cx="1935668" cy="1452324"/>
          </a:xfrm>
          <a:prstGeom prst="flowChartDocumen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NZ" dirty="0"/>
              <a:t>/</a:t>
            </a:r>
            <a:r>
              <a:rPr lang="en-NZ" dirty="0" err="1"/>
              <a:t>oauth</a:t>
            </a:r>
            <a:r>
              <a:rPr lang="en-NZ" dirty="0"/>
              <a:t>/token</a:t>
            </a:r>
          </a:p>
          <a:p>
            <a:r>
              <a:rPr lang="en-NZ" dirty="0"/>
              <a:t>?</a:t>
            </a:r>
            <a:r>
              <a:rPr lang="en-NZ" dirty="0" err="1"/>
              <a:t>client_id</a:t>
            </a:r>
            <a:r>
              <a:rPr lang="en-NZ" dirty="0"/>
              <a:t>=</a:t>
            </a:r>
          </a:p>
          <a:p>
            <a:r>
              <a:rPr lang="en-NZ" dirty="0"/>
              <a:t>&amp;</a:t>
            </a:r>
            <a:r>
              <a:rPr lang="en-NZ" dirty="0" err="1"/>
              <a:t>client_secret</a:t>
            </a:r>
            <a:r>
              <a:rPr lang="en-NZ" dirty="0"/>
              <a:t>=</a:t>
            </a:r>
          </a:p>
          <a:p>
            <a:r>
              <a:rPr lang="en-NZ" dirty="0"/>
              <a:t>&amp;</a:t>
            </a:r>
            <a:r>
              <a:rPr lang="en-NZ" dirty="0" err="1"/>
              <a:t>grant_type</a:t>
            </a:r>
            <a:r>
              <a:rPr lang="en-NZ" dirty="0"/>
              <a:t>=</a:t>
            </a:r>
            <a:r>
              <a:rPr lang="en-NZ" dirty="0" err="1"/>
              <a:t>authorization_code</a:t>
            </a:r>
            <a:endParaRPr lang="en-NZ" dirty="0"/>
          </a:p>
          <a:p>
            <a:r>
              <a:rPr lang="en-NZ" dirty="0"/>
              <a:t>&amp;</a:t>
            </a:r>
            <a:r>
              <a:rPr lang="en-NZ" dirty="0" err="1"/>
              <a:t>redirect_uri</a:t>
            </a:r>
            <a:r>
              <a:rPr lang="en-NZ" dirty="0"/>
              <a:t>=/login</a:t>
            </a:r>
          </a:p>
          <a:p>
            <a:r>
              <a:rPr lang="en-NZ" dirty="0"/>
              <a:t>&amp;code=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8600661" y="409125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Save OAuth2 Tokens</a:t>
            </a:r>
            <a:endParaRPr lang="en-NZ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909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3493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Authorizing with a token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020931"/>
            <a:ext cx="425318" cy="23789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3285359" y="2542458"/>
            <a:ext cx="3570734" cy="1886135"/>
            <a:chOff x="5142447" y="57977"/>
            <a:chExt cx="3570734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2247680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63651"/>
            <a:ext cx="2277751" cy="296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5C3B309-7F55-4448-C689-6CD0EE4188AC}"/>
              </a:ext>
            </a:extLst>
          </p:cNvPr>
          <p:cNvSpPr/>
          <p:nvPr/>
        </p:nvSpPr>
        <p:spPr>
          <a:xfrm>
            <a:off x="6975031" y="128744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38">
            <a:extLst>
              <a:ext uri="{FF2B5EF4-FFF2-40B4-BE49-F238E27FC236}">
                <a16:creationId xmlns:a16="http://schemas.microsoft.com/office/drawing/2014/main" id="{10A707C5-5C85-53FB-C42B-04C349808B96}"/>
              </a:ext>
            </a:extLst>
          </p:cNvPr>
          <p:cNvCxnSpPr>
            <a:cxnSpLocks/>
            <a:stCxn id="85" idx="2"/>
            <a:endCxn id="49" idx="0"/>
          </p:cNvCxnSpPr>
          <p:nvPr/>
        </p:nvCxnSpPr>
        <p:spPr>
          <a:xfrm rot="16200000" flipH="1">
            <a:off x="6698299" y="2259204"/>
            <a:ext cx="1553361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8519184" y="2810438"/>
            <a:ext cx="1757846" cy="420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ASP.NET Authorization Handlers + Policies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BC41C9-83F4-7EA7-723D-23E001DC3BA0}"/>
              </a:ext>
            </a:extLst>
          </p:cNvPr>
          <p:cNvGrpSpPr/>
          <p:nvPr/>
        </p:nvGrpSpPr>
        <p:grpSpPr>
          <a:xfrm>
            <a:off x="1729808" y="3659850"/>
            <a:ext cx="1503337" cy="599712"/>
            <a:chOff x="335225" y="2298310"/>
            <a:chExt cx="1503337" cy="5997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EB2843-3307-AFF6-9EEF-7502FF60561C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10" name="Graphic 9" descr="Gingerbread cookie with solid fill">
              <a:extLst>
                <a:ext uri="{FF2B5EF4-FFF2-40B4-BE49-F238E27FC236}">
                  <a16:creationId xmlns:a16="http://schemas.microsoft.com/office/drawing/2014/main" id="{25AD677D-0263-FE22-A861-4894A50C9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11" name="Graphic 10" descr="Gingerbread cookie with solid fill">
              <a:extLst>
                <a:ext uri="{FF2B5EF4-FFF2-40B4-BE49-F238E27FC236}">
                  <a16:creationId xmlns:a16="http://schemas.microsoft.com/office/drawing/2014/main" id="{352C9F25-6957-0FF0-70BD-72A21893C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B0CECC3D-7FD8-E732-900E-3D31718429E8}"/>
              </a:ext>
            </a:extLst>
          </p:cNvPr>
          <p:cNvSpPr/>
          <p:nvPr/>
        </p:nvSpPr>
        <p:spPr>
          <a:xfrm>
            <a:off x="143689" y="2503177"/>
            <a:ext cx="1147313" cy="1526876"/>
          </a:xfrm>
          <a:prstGeom prst="rect">
            <a:avLst/>
          </a:prstGeom>
          <a:solidFill>
            <a:schemeClr val="bg2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2000" dirty="0">
                <a:solidFill>
                  <a:schemeClr val="tx1"/>
                </a:solidFill>
              </a:rPr>
              <a:t>Any Page</a:t>
            </a:r>
          </a:p>
        </p:txBody>
      </p:sp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6B0BF8B9-7336-9BDC-9DE8-83A9CC5548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06478" y="3715262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37BA1F29-B5AA-2358-3B8F-3D0530BF02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79835" y="2260061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393192CA-1A7F-895A-9FD5-DEC43265E9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42391" y="1893662"/>
            <a:ext cx="445873" cy="445873"/>
          </a:xfrm>
          <a:prstGeom prst="rect">
            <a:avLst/>
          </a:prstGeom>
        </p:spPr>
      </p:pic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FA9ACAEE-11C0-E6CB-FCC9-67EBDAA1749C}"/>
              </a:ext>
            </a:extLst>
          </p:cNvPr>
          <p:cNvCxnSpPr>
            <a:cxnSpLocks/>
            <a:stCxn id="123" idx="2"/>
            <a:endCxn id="49" idx="2"/>
          </p:cNvCxnSpPr>
          <p:nvPr/>
        </p:nvCxnSpPr>
        <p:spPr>
          <a:xfrm rot="5400000" flipH="1">
            <a:off x="8198658" y="2758082"/>
            <a:ext cx="477527" cy="1924883"/>
          </a:xfrm>
          <a:prstGeom prst="bentConnector3">
            <a:avLst>
              <a:gd name="adj1" fmla="val -47872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26BE6BD-1F6A-B8D6-966D-6DAB8B549040}"/>
              </a:ext>
            </a:extLst>
          </p:cNvPr>
          <p:cNvSpPr txBox="1"/>
          <p:nvPr/>
        </p:nvSpPr>
        <p:spPr>
          <a:xfrm>
            <a:off x="5358175" y="3653109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data</a:t>
            </a:r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CBDCF013-E556-2DA2-70B4-ADEFC7E1CE9E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8C4915BC-5E4A-BC81-E465-1DD366F4A4D1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2977101-7F6A-5EE4-6026-469C217C8E64}"/>
              </a:ext>
            </a:extLst>
          </p:cNvPr>
          <p:cNvSpPr txBox="1"/>
          <p:nvPr/>
        </p:nvSpPr>
        <p:spPr>
          <a:xfrm>
            <a:off x="4738116" y="2720604"/>
            <a:ext cx="19656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(Authorization: </a:t>
            </a:r>
            <a:r>
              <a:rPr lang="en-NZ" sz="1050" dirty="0" err="1"/>
              <a:t>access_token</a:t>
            </a:r>
            <a:r>
              <a:rPr lang="en-NZ" sz="1050" dirty="0"/>
              <a:t>)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60BF259-4EB6-7100-AE21-759BB385F7BA}"/>
              </a:ext>
            </a:extLst>
          </p:cNvPr>
          <p:cNvSpPr/>
          <p:nvPr/>
        </p:nvSpPr>
        <p:spPr>
          <a:xfrm>
            <a:off x="8519184" y="3429000"/>
            <a:ext cx="1757846" cy="6383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ICallerContext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8600661" y="365310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Verify Claims + Policies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F5B40357-D618-3A80-278F-7F5E37C989D0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9188143" y="3441388"/>
            <a:ext cx="421685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34F6021B-42A3-B3C6-7C4E-B11800E25E5F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8" name="Arrow: Right 177">
            <a:extLst>
              <a:ext uri="{FF2B5EF4-FFF2-40B4-BE49-F238E27FC236}">
                <a16:creationId xmlns:a16="http://schemas.microsoft.com/office/drawing/2014/main" id="{07C2C3E5-A548-0A57-26B7-56E18AAD3C84}"/>
              </a:ext>
            </a:extLst>
          </p:cNvPr>
          <p:cNvSpPr/>
          <p:nvPr/>
        </p:nvSpPr>
        <p:spPr>
          <a:xfrm rot="5400000">
            <a:off x="7160770" y="195671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1" name="Graphic 180" descr="Badge 1 with solid fill">
            <a:extLst>
              <a:ext uri="{FF2B5EF4-FFF2-40B4-BE49-F238E27FC236}">
                <a16:creationId xmlns:a16="http://schemas.microsoft.com/office/drawing/2014/main" id="{DE5DE2CF-7146-AF82-CE29-077DDA0C5F2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86001" y="1482342"/>
            <a:ext cx="445873" cy="445873"/>
          </a:xfrm>
          <a:prstGeom prst="rect">
            <a:avLst/>
          </a:prstGeom>
        </p:spPr>
      </p:pic>
      <p:sp>
        <p:nvSpPr>
          <p:cNvPr id="182" name="Arrow: Right 181">
            <a:extLst>
              <a:ext uri="{FF2B5EF4-FFF2-40B4-BE49-F238E27FC236}">
                <a16:creationId xmlns:a16="http://schemas.microsoft.com/office/drawing/2014/main" id="{19988B0A-5008-5F0D-4E4B-F423DEFF39A1}"/>
              </a:ext>
            </a:extLst>
          </p:cNvPr>
          <p:cNvSpPr/>
          <p:nvPr/>
        </p:nvSpPr>
        <p:spPr>
          <a:xfrm rot="16200000">
            <a:off x="6658005" y="193483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EE7F3A03-10AC-0AEA-77D4-AF164415DFD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7468828B-DEEE-5962-7D6B-35E7B2096C1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263363" y="3758209"/>
            <a:ext cx="445873" cy="445873"/>
          </a:xfrm>
          <a:prstGeom prst="rect">
            <a:avLst/>
          </a:prstGeom>
        </p:spPr>
      </p:pic>
      <p:pic>
        <p:nvPicPr>
          <p:cNvPr id="185" name="Graphic 184" descr="Badge 4 with solid fill">
            <a:extLst>
              <a:ext uri="{FF2B5EF4-FFF2-40B4-BE49-F238E27FC236}">
                <a16:creationId xmlns:a16="http://schemas.microsoft.com/office/drawing/2014/main" id="{460FD386-5E02-6691-4E52-D6DCAD48F22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651736" y="1861587"/>
            <a:ext cx="445873" cy="445873"/>
          </a:xfrm>
          <a:prstGeom prst="rect">
            <a:avLst/>
          </a:prstGeom>
        </p:spPr>
      </p:pic>
      <p:pic>
        <p:nvPicPr>
          <p:cNvPr id="96" name="Graphic 95" descr="Badge 5 with solid fill">
            <a:extLst>
              <a:ext uri="{FF2B5EF4-FFF2-40B4-BE49-F238E27FC236}">
                <a16:creationId xmlns:a16="http://schemas.microsoft.com/office/drawing/2014/main" id="{8DC59D51-2F26-31BF-4B33-EA0EFEF2FFD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523708" y="3941631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66965557-0FD4-6FCC-B0FA-EE0A2F1199E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093866" y="3557130"/>
            <a:ext cx="445873" cy="445873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AD9084D0-F61F-CECF-7D15-ACA7B2F68652}"/>
              </a:ext>
            </a:extLst>
          </p:cNvPr>
          <p:cNvSpPr txBox="1"/>
          <p:nvPr/>
        </p:nvSpPr>
        <p:spPr>
          <a:xfrm>
            <a:off x="6229176" y="1674299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data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352F9B0-781A-F55E-A232-7713B8794C2E}"/>
              </a:ext>
            </a:extLst>
          </p:cNvPr>
          <p:cNvGrpSpPr/>
          <p:nvPr/>
        </p:nvGrpSpPr>
        <p:grpSpPr>
          <a:xfrm>
            <a:off x="1607093" y="2296922"/>
            <a:ext cx="1503337" cy="599712"/>
            <a:chOff x="335225" y="2298310"/>
            <a:chExt cx="1503337" cy="59971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F91A589-99C9-622B-C242-1B91845C7A33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4" name="Graphic 3" descr="Gingerbread cookie with solid fill">
              <a:extLst>
                <a:ext uri="{FF2B5EF4-FFF2-40B4-BE49-F238E27FC236}">
                  <a16:creationId xmlns:a16="http://schemas.microsoft.com/office/drawing/2014/main" id="{5721F5C7-F0C0-00FF-3B5A-D4F6444C7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6" name="Graphic 5" descr="Gingerbread cookie with solid fill">
              <a:extLst>
                <a:ext uri="{FF2B5EF4-FFF2-40B4-BE49-F238E27FC236}">
                  <a16:creationId xmlns:a16="http://schemas.microsoft.com/office/drawing/2014/main" id="{78CE1974-5527-FD6B-9012-7C67DB7A1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02999B-4748-A963-0270-AF6D1046ABBD}"/>
              </a:ext>
            </a:extLst>
          </p:cNvPr>
          <p:cNvSpPr/>
          <p:nvPr/>
        </p:nvSpPr>
        <p:spPr>
          <a:xfrm>
            <a:off x="1592371" y="2842529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941806-AF5D-F8CC-B8A1-A7BB722049F7}"/>
              </a:ext>
            </a:extLst>
          </p:cNvPr>
          <p:cNvSpPr txBox="1"/>
          <p:nvPr/>
        </p:nvSpPr>
        <p:spPr>
          <a:xfrm>
            <a:off x="7751449" y="1998457"/>
            <a:ext cx="19656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(Authorization: </a:t>
            </a:r>
            <a:r>
              <a:rPr lang="en-NZ" sz="1050" dirty="0" err="1"/>
              <a:t>access_token</a:t>
            </a:r>
            <a:r>
              <a:rPr lang="en-NZ" sz="1050" dirty="0"/>
              <a:t>)</a:t>
            </a:r>
          </a:p>
        </p:txBody>
      </p:sp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84E1A214-AA52-514F-5E99-A0AF50F32AF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047318" y="2539937"/>
            <a:ext cx="445873" cy="44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765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B2CE2-E468-530D-5191-235104AF1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5192AFEB-9744-B81A-B84F-FBFA0C14494B}"/>
              </a:ext>
            </a:extLst>
          </p:cNvPr>
          <p:cNvSpPr txBox="1"/>
          <p:nvPr/>
        </p:nvSpPr>
        <p:spPr>
          <a:xfrm>
            <a:off x="267419" y="207034"/>
            <a:ext cx="3246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BEFFE - Reverse Proxy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2222C8-E302-0C18-3203-E93BC4B974DD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78A7D83-DDAC-77D7-28B0-E304173D7524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9E728AA-81C8-3DDA-55E1-A25571097738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A4F63E9-7549-F744-840A-58EAB2A89B02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E713D7D-39FB-8956-7165-1247A8BDBBE6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BD8A93EE-565B-1FAF-F584-BFFA07874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7E4BAF27-5F12-DF6B-7BB8-634FF4148B6D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020931"/>
            <a:ext cx="425318" cy="23789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358FBE79-BE42-1D08-0DF2-B41EE01045A1}"/>
              </a:ext>
            </a:extLst>
          </p:cNvPr>
          <p:cNvGrpSpPr/>
          <p:nvPr/>
        </p:nvGrpSpPr>
        <p:grpSpPr>
          <a:xfrm>
            <a:off x="3285359" y="2266951"/>
            <a:ext cx="3570734" cy="2456918"/>
            <a:chOff x="5142447" y="-512805"/>
            <a:chExt cx="3570734" cy="2456918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2B51A950-6B06-FD9B-B00A-6FDFE97CD263}"/>
                </a:ext>
              </a:extLst>
            </p:cNvPr>
            <p:cNvGrpSpPr/>
            <p:nvPr/>
          </p:nvGrpSpPr>
          <p:grpSpPr>
            <a:xfrm>
              <a:off x="5142447" y="-512805"/>
              <a:ext cx="1463068" cy="2456918"/>
              <a:chOff x="2698106" y="2633805"/>
              <a:chExt cx="1463068" cy="2456918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EAF520FA-D88A-B2C8-9BDD-A5FA4A9FD97C}"/>
                  </a:ext>
                </a:extLst>
              </p:cNvPr>
              <p:cNvSpPr/>
              <p:nvPr/>
            </p:nvSpPr>
            <p:spPr>
              <a:xfrm>
                <a:off x="2698106" y="2633805"/>
                <a:ext cx="1463068" cy="2456918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32FDA233-FDA8-039C-C7CA-E3C3621538B8}"/>
                  </a:ext>
                </a:extLst>
              </p:cNvPr>
              <p:cNvSpPr/>
              <p:nvPr/>
            </p:nvSpPr>
            <p:spPr>
              <a:xfrm>
                <a:off x="2816273" y="2837004"/>
                <a:ext cx="1204887" cy="157698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Any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2D78BA8E-A880-030A-5A1F-E0A5D150FA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EB1FCF2C-D8DC-A23F-0247-DC0A498B6BB7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>
              <a:off x="6465501" y="478886"/>
              <a:ext cx="2247680" cy="181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7EE2771C-A0C4-4084-A685-49D3CC9494F2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58642"/>
            <a:ext cx="2112524" cy="1623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684B693-94CE-67EE-AF96-1F9513D67837}"/>
              </a:ext>
            </a:extLst>
          </p:cNvPr>
          <p:cNvSpPr/>
          <p:nvPr/>
        </p:nvSpPr>
        <p:spPr>
          <a:xfrm>
            <a:off x="8519184" y="2810438"/>
            <a:ext cx="1757846" cy="420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ASP.NET Authorization Handlers + Policies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E40B361-EAC7-CF6F-63F6-E89ECCF5C6AF}"/>
              </a:ext>
            </a:extLst>
          </p:cNvPr>
          <p:cNvSpPr/>
          <p:nvPr/>
        </p:nvSpPr>
        <p:spPr>
          <a:xfrm>
            <a:off x="143689" y="2496827"/>
            <a:ext cx="1147313" cy="1526876"/>
          </a:xfrm>
          <a:prstGeom prst="rect">
            <a:avLst/>
          </a:prstGeom>
          <a:solidFill>
            <a:schemeClr val="bg2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2000" dirty="0">
                <a:solidFill>
                  <a:schemeClr val="tx1"/>
                </a:solidFill>
              </a:rPr>
              <a:t>Any Page</a:t>
            </a:r>
          </a:p>
        </p:txBody>
      </p:sp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1E8E1E58-0C58-4C65-2B14-ADB948001C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6315" y="4084598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D5552941-CCCA-51D7-907F-467A5D54A0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79835" y="2260061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A6C8D03A-9382-6B4E-C8B9-E48010BDCF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34238" y="1623964"/>
            <a:ext cx="445873" cy="445873"/>
          </a:xfrm>
          <a:prstGeom prst="rect">
            <a:avLst/>
          </a:prstGeom>
        </p:spPr>
      </p:pic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E3FE4B6C-F27D-60A5-AAD0-EE538B5288C3}"/>
              </a:ext>
            </a:extLst>
          </p:cNvPr>
          <p:cNvCxnSpPr>
            <a:cxnSpLocks/>
            <a:stCxn id="123" idx="2"/>
            <a:endCxn id="49" idx="2"/>
          </p:cNvCxnSpPr>
          <p:nvPr/>
        </p:nvCxnSpPr>
        <p:spPr>
          <a:xfrm rot="5400000" flipH="1">
            <a:off x="8198658" y="2758082"/>
            <a:ext cx="477527" cy="1924883"/>
          </a:xfrm>
          <a:prstGeom prst="bentConnector3">
            <a:avLst>
              <a:gd name="adj1" fmla="val -47872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B2CA0C8B-BA16-DDFC-0269-677A5F749318}"/>
              </a:ext>
            </a:extLst>
          </p:cNvPr>
          <p:cNvSpPr txBox="1"/>
          <p:nvPr/>
        </p:nvSpPr>
        <p:spPr>
          <a:xfrm>
            <a:off x="5358175" y="3653109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data</a:t>
            </a:r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3CD89A32-5C37-8E43-62AE-7B13736EA0CF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27E29010-173B-2AB1-FA18-8D35FDC88F5C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758F04A-5D09-8D96-CAD9-3E94236266B9}"/>
              </a:ext>
            </a:extLst>
          </p:cNvPr>
          <p:cNvSpPr txBox="1"/>
          <p:nvPr/>
        </p:nvSpPr>
        <p:spPr>
          <a:xfrm>
            <a:off x="4738116" y="2720604"/>
            <a:ext cx="19656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(Authorization: </a:t>
            </a:r>
            <a:r>
              <a:rPr lang="en-NZ" sz="1050" dirty="0" err="1"/>
              <a:t>access_token</a:t>
            </a:r>
            <a:r>
              <a:rPr lang="en-NZ" sz="1050" dirty="0"/>
              <a:t>)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0C68EBE-A814-4489-69E4-A8FC3E2B80F7}"/>
              </a:ext>
            </a:extLst>
          </p:cNvPr>
          <p:cNvSpPr/>
          <p:nvPr/>
        </p:nvSpPr>
        <p:spPr>
          <a:xfrm>
            <a:off x="8519184" y="3429000"/>
            <a:ext cx="1757846" cy="6383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ICallerContext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BACB969-CFA8-5C44-E7ED-C029CC9AB351}"/>
              </a:ext>
            </a:extLst>
          </p:cNvPr>
          <p:cNvSpPr/>
          <p:nvPr/>
        </p:nvSpPr>
        <p:spPr>
          <a:xfrm>
            <a:off x="8600661" y="365310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Verify Claims + Policies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7078C524-9141-7F33-65E2-FBBDAC7FBA89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9188143" y="3441388"/>
            <a:ext cx="421685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E7423981-41DA-0652-F0A5-ABBC017F961B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1E1D5F93-7EF4-A542-85F6-7576172DBF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98BD5DAB-F187-EF62-D9EB-2BB07B8A102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63363" y="3758209"/>
            <a:ext cx="445873" cy="445873"/>
          </a:xfrm>
          <a:prstGeom prst="rect">
            <a:avLst/>
          </a:prstGeom>
        </p:spPr>
      </p:pic>
      <p:pic>
        <p:nvPicPr>
          <p:cNvPr id="96" name="Graphic 95" descr="Badge 5 with solid fill">
            <a:extLst>
              <a:ext uri="{FF2B5EF4-FFF2-40B4-BE49-F238E27FC236}">
                <a16:creationId xmlns:a16="http://schemas.microsoft.com/office/drawing/2014/main" id="{711492AA-C493-372C-0965-20A8DDB4175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523708" y="3941631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C03C05D3-8468-7705-7FEB-ABE18680A29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093866" y="3557130"/>
            <a:ext cx="445873" cy="445873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A5722152-5717-C5CD-7AA9-42ADA7560297}"/>
              </a:ext>
            </a:extLst>
          </p:cNvPr>
          <p:cNvSpPr/>
          <p:nvPr/>
        </p:nvSpPr>
        <p:spPr>
          <a:xfrm>
            <a:off x="1592371" y="2842529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F4A146B5-65CE-4E0E-1012-CCB254A75F7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047318" y="2539937"/>
            <a:ext cx="445873" cy="445873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4F0B8CAC-873B-D410-935A-1059BDE346F1}"/>
              </a:ext>
            </a:extLst>
          </p:cNvPr>
          <p:cNvGrpSpPr/>
          <p:nvPr/>
        </p:nvGrpSpPr>
        <p:grpSpPr>
          <a:xfrm>
            <a:off x="3580905" y="2752764"/>
            <a:ext cx="835802" cy="1034308"/>
            <a:chOff x="3580905" y="2752764"/>
            <a:chExt cx="835802" cy="103430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34B3C98-93BD-2E13-4AB7-7FFB0CC4FFB4}"/>
                </a:ext>
              </a:extLst>
            </p:cNvPr>
            <p:cNvSpPr/>
            <p:nvPr/>
          </p:nvSpPr>
          <p:spPr>
            <a:xfrm>
              <a:off x="3580905" y="2752764"/>
              <a:ext cx="835802" cy="4209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BuiltIn</a:t>
              </a:r>
              <a:r>
                <a:rPr lang="en-US" sz="1000" dirty="0">
                  <a:solidFill>
                    <a:schemeClr val="tx1"/>
                  </a:solidFill>
                </a:rPr>
                <a:t> Endpoints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D454699-6F81-EB0F-183D-7E187E668133}"/>
                </a:ext>
              </a:extLst>
            </p:cNvPr>
            <p:cNvSpPr/>
            <p:nvPr/>
          </p:nvSpPr>
          <p:spPr>
            <a:xfrm>
              <a:off x="3580905" y="3366086"/>
              <a:ext cx="835802" cy="4209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Reverse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Proxy</a:t>
              </a:r>
            </a:p>
          </p:txBody>
        </p:sp>
      </p:grpSp>
      <p:cxnSp>
        <p:nvCxnSpPr>
          <p:cNvPr id="25" name="Straight Arrow Connector 38">
            <a:extLst>
              <a:ext uri="{FF2B5EF4-FFF2-40B4-BE49-F238E27FC236}">
                <a16:creationId xmlns:a16="http://schemas.microsoft.com/office/drawing/2014/main" id="{56DEBBF1-4662-B3D8-B0FB-59DAAB99C168}"/>
              </a:ext>
            </a:extLst>
          </p:cNvPr>
          <p:cNvCxnSpPr>
            <a:cxnSpLocks/>
            <a:stCxn id="264" idx="1"/>
            <a:endCxn id="17" idx="1"/>
          </p:cNvCxnSpPr>
          <p:nvPr/>
        </p:nvCxnSpPr>
        <p:spPr>
          <a:xfrm flipV="1">
            <a:off x="3403526" y="2963257"/>
            <a:ext cx="177379" cy="29538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38">
            <a:extLst>
              <a:ext uri="{FF2B5EF4-FFF2-40B4-BE49-F238E27FC236}">
                <a16:creationId xmlns:a16="http://schemas.microsoft.com/office/drawing/2014/main" id="{8D0B7DDE-6C55-5F8F-0800-D4C7A22E32AC}"/>
              </a:ext>
            </a:extLst>
          </p:cNvPr>
          <p:cNvCxnSpPr>
            <a:cxnSpLocks/>
            <a:stCxn id="264" idx="1"/>
            <a:endCxn id="20" idx="1"/>
          </p:cNvCxnSpPr>
          <p:nvPr/>
        </p:nvCxnSpPr>
        <p:spPr>
          <a:xfrm>
            <a:off x="3403526" y="3258642"/>
            <a:ext cx="177379" cy="31793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8">
            <a:extLst>
              <a:ext uri="{FF2B5EF4-FFF2-40B4-BE49-F238E27FC236}">
                <a16:creationId xmlns:a16="http://schemas.microsoft.com/office/drawing/2014/main" id="{9BCC79CB-30B0-A916-CEAD-2A0F4FFD768B}"/>
              </a:ext>
            </a:extLst>
          </p:cNvPr>
          <p:cNvCxnSpPr>
            <a:cxnSpLocks/>
            <a:stCxn id="17" idx="3"/>
            <a:endCxn id="264" idx="3"/>
          </p:cNvCxnSpPr>
          <p:nvPr/>
        </p:nvCxnSpPr>
        <p:spPr>
          <a:xfrm>
            <a:off x="4416707" y="2963257"/>
            <a:ext cx="191706" cy="29538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8">
            <a:extLst>
              <a:ext uri="{FF2B5EF4-FFF2-40B4-BE49-F238E27FC236}">
                <a16:creationId xmlns:a16="http://schemas.microsoft.com/office/drawing/2014/main" id="{F5BD84E3-3C90-4E69-EF87-84313D412640}"/>
              </a:ext>
            </a:extLst>
          </p:cNvPr>
          <p:cNvCxnSpPr>
            <a:cxnSpLocks/>
            <a:stCxn id="20" idx="3"/>
            <a:endCxn id="264" idx="3"/>
          </p:cNvCxnSpPr>
          <p:nvPr/>
        </p:nvCxnSpPr>
        <p:spPr>
          <a:xfrm flipV="1">
            <a:off x="4416707" y="3258642"/>
            <a:ext cx="191706" cy="31793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2087A4C-2278-3633-03E4-FCF13AD85E33}"/>
              </a:ext>
            </a:extLst>
          </p:cNvPr>
          <p:cNvGrpSpPr/>
          <p:nvPr/>
        </p:nvGrpSpPr>
        <p:grpSpPr>
          <a:xfrm>
            <a:off x="1607092" y="1630874"/>
            <a:ext cx="1585092" cy="1258041"/>
            <a:chOff x="1607092" y="1999174"/>
            <a:chExt cx="1585092" cy="125804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FC6DF23-6E6E-CDB9-A4D5-BB7856E0D5BE}"/>
                </a:ext>
              </a:extLst>
            </p:cNvPr>
            <p:cNvSpPr txBox="1"/>
            <p:nvPr/>
          </p:nvSpPr>
          <p:spPr>
            <a:xfrm>
              <a:off x="1790838" y="2033803"/>
              <a:ext cx="1401346" cy="1223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anti-</a:t>
              </a:r>
              <a:r>
                <a:rPr lang="en-NZ" sz="1050" dirty="0" err="1"/>
                <a:t>csrf</a:t>
              </a:r>
              <a:r>
                <a:rPr lang="en-NZ" sz="1050" dirty="0"/>
                <a:t>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Header: anti-</a:t>
              </a:r>
              <a:r>
                <a:rPr lang="en-NZ" sz="1050" dirty="0" err="1"/>
                <a:t>csrf</a:t>
              </a:r>
              <a:r>
                <a:rPr lang="en-NZ" sz="1050" dirty="0"/>
                <a:t>-</a:t>
              </a:r>
              <a:r>
                <a:rPr lang="en-NZ" sz="1050" dirty="0" err="1"/>
                <a:t>tok</a:t>
              </a:r>
              <a:endParaRPr lang="en-NZ" sz="1050" dirty="0"/>
            </a:p>
          </p:txBody>
        </p:sp>
        <p:pic>
          <p:nvPicPr>
            <p:cNvPr id="4" name="Graphic 3" descr="Gingerbread cookie with solid fill">
              <a:extLst>
                <a:ext uri="{FF2B5EF4-FFF2-40B4-BE49-F238E27FC236}">
                  <a16:creationId xmlns:a16="http://schemas.microsoft.com/office/drawing/2014/main" id="{118B238A-3404-E639-CEA3-FCD788A4F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10340" y="2327402"/>
              <a:ext cx="281781" cy="281781"/>
            </a:xfrm>
            <a:prstGeom prst="rect">
              <a:avLst/>
            </a:prstGeom>
          </p:spPr>
        </p:pic>
        <p:pic>
          <p:nvPicPr>
            <p:cNvPr id="6" name="Graphic 5" descr="Gingerbread cookie with solid fill">
              <a:extLst>
                <a:ext uri="{FF2B5EF4-FFF2-40B4-BE49-F238E27FC236}">
                  <a16:creationId xmlns:a16="http://schemas.microsoft.com/office/drawing/2014/main" id="{3AAA1B31-284A-5DB8-25F4-0550C4646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3" y="2640782"/>
              <a:ext cx="281781" cy="281781"/>
            </a:xfrm>
            <a:prstGeom prst="rect">
              <a:avLst/>
            </a:prstGeom>
          </p:spPr>
        </p:pic>
        <p:pic>
          <p:nvPicPr>
            <p:cNvPr id="40" name="Graphic 39" descr="Gingerbread cookie with solid fill">
              <a:extLst>
                <a:ext uri="{FF2B5EF4-FFF2-40B4-BE49-F238E27FC236}">
                  <a16:creationId xmlns:a16="http://schemas.microsoft.com/office/drawing/2014/main" id="{8ED50F24-D08D-0C3A-70B6-74BD62D1A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2" y="1999174"/>
              <a:ext cx="281781" cy="281781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CC7F04D-09CC-9B7E-29CE-90153A281542}"/>
              </a:ext>
            </a:extLst>
          </p:cNvPr>
          <p:cNvGrpSpPr/>
          <p:nvPr/>
        </p:nvGrpSpPr>
        <p:grpSpPr>
          <a:xfrm>
            <a:off x="1607092" y="3748779"/>
            <a:ext cx="1565856" cy="934875"/>
            <a:chOff x="1607092" y="1999174"/>
            <a:chExt cx="1565856" cy="934875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871168D-5FE8-A855-ECA0-9A9B46E9D42E}"/>
                </a:ext>
              </a:extLst>
            </p:cNvPr>
            <p:cNvSpPr txBox="1"/>
            <p:nvPr/>
          </p:nvSpPr>
          <p:spPr>
            <a:xfrm>
              <a:off x="1790838" y="2033803"/>
              <a:ext cx="1382110" cy="900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anti-</a:t>
              </a:r>
              <a:r>
                <a:rPr lang="en-NZ" sz="1050" dirty="0" err="1"/>
                <a:t>csrf</a:t>
              </a:r>
              <a:r>
                <a:rPr lang="en-NZ" sz="1050" dirty="0"/>
                <a:t>-</a:t>
              </a:r>
              <a:r>
                <a:rPr lang="en-NZ" sz="1050" dirty="0" err="1"/>
                <a:t>tok</a:t>
              </a:r>
              <a:endParaRPr lang="en-NZ" sz="1050" dirty="0"/>
            </a:p>
          </p:txBody>
        </p:sp>
        <p:pic>
          <p:nvPicPr>
            <p:cNvPr id="50" name="Graphic 49" descr="Gingerbread cookie with solid fill">
              <a:extLst>
                <a:ext uri="{FF2B5EF4-FFF2-40B4-BE49-F238E27FC236}">
                  <a16:creationId xmlns:a16="http://schemas.microsoft.com/office/drawing/2014/main" id="{0339A084-B43F-3C3A-D166-A030401A8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10340" y="2312162"/>
              <a:ext cx="281781" cy="281781"/>
            </a:xfrm>
            <a:prstGeom prst="rect">
              <a:avLst/>
            </a:prstGeom>
          </p:spPr>
        </p:pic>
        <p:pic>
          <p:nvPicPr>
            <p:cNvPr id="51" name="Graphic 50" descr="Gingerbread cookie with solid fill">
              <a:extLst>
                <a:ext uri="{FF2B5EF4-FFF2-40B4-BE49-F238E27FC236}">
                  <a16:creationId xmlns:a16="http://schemas.microsoft.com/office/drawing/2014/main" id="{0C0DA291-4D70-FB39-327A-2FAD1B35F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3" y="2633162"/>
              <a:ext cx="281781" cy="281781"/>
            </a:xfrm>
            <a:prstGeom prst="rect">
              <a:avLst/>
            </a:prstGeom>
          </p:spPr>
        </p:pic>
        <p:pic>
          <p:nvPicPr>
            <p:cNvPr id="52" name="Graphic 51" descr="Gingerbread cookie with solid fill">
              <a:extLst>
                <a:ext uri="{FF2B5EF4-FFF2-40B4-BE49-F238E27FC236}">
                  <a16:creationId xmlns:a16="http://schemas.microsoft.com/office/drawing/2014/main" id="{FCB5D327-4604-7FAA-EF23-953FD8E3B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2" y="1999174"/>
              <a:ext cx="281781" cy="281781"/>
            </a:xfrm>
            <a:prstGeom prst="rect">
              <a:avLst/>
            </a:prstGeom>
          </p:spPr>
        </p:pic>
      </p:grpSp>
      <p:pic>
        <p:nvPicPr>
          <p:cNvPr id="54" name="Graphic 53" descr="Label with solid fill">
            <a:extLst>
              <a:ext uri="{FF2B5EF4-FFF2-40B4-BE49-F238E27FC236}">
                <a16:creationId xmlns:a16="http://schemas.microsoft.com/office/drawing/2014/main" id="{B3821703-180D-63AA-A8D9-67202030F3A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603164" y="2587927"/>
            <a:ext cx="276469" cy="27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767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61781B9-3FD6-6F02-EE62-B7149D5FAE8C}"/>
              </a:ext>
            </a:extLst>
          </p:cNvPr>
          <p:cNvGrpSpPr/>
          <p:nvPr/>
        </p:nvGrpSpPr>
        <p:grpSpPr>
          <a:xfrm>
            <a:off x="239557" y="4878562"/>
            <a:ext cx="10863826" cy="1921694"/>
            <a:chOff x="239557" y="4878562"/>
            <a:chExt cx="10863826" cy="192169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E8EF501-8B4C-5085-5756-101EE968BC33}"/>
                </a:ext>
              </a:extLst>
            </p:cNvPr>
            <p:cNvSpPr/>
            <p:nvPr/>
          </p:nvSpPr>
          <p:spPr>
            <a:xfrm>
              <a:off x="7271031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Avatars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63081A2-7250-4A01-985D-951F33B29641}"/>
                </a:ext>
              </a:extLst>
            </p:cNvPr>
            <p:cNvSpPr/>
            <p:nvPr/>
          </p:nvSpPr>
          <p:spPr>
            <a:xfrm>
              <a:off x="6116204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Email Delivery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D750834-43CF-974E-1CA7-834FAA5CF9F0}"/>
                </a:ext>
              </a:extLst>
            </p:cNvPr>
            <p:cNvSpPr/>
            <p:nvPr/>
          </p:nvSpPr>
          <p:spPr>
            <a:xfrm>
              <a:off x="4961377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Feature Flags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41AEE63-42B5-711A-A6DD-4B9B3ED47BF6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575241A-1B09-FB25-F64B-9349B0D5A51D}"/>
                </a:ext>
              </a:extLst>
            </p:cNvPr>
            <p:cNvSpPr/>
            <p:nvPr/>
          </p:nvSpPr>
          <p:spPr>
            <a:xfrm>
              <a:off x="2651723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Billing Subscriptions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71BB5DF-1E36-BBFC-7F1C-3DBCDF3A3AE4}"/>
                </a:ext>
              </a:extLst>
            </p:cNvPr>
            <p:cNvSpPr/>
            <p:nvPr/>
          </p:nvSpPr>
          <p:spPr>
            <a:xfrm>
              <a:off x="1496896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Payments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1FF71A2-9429-C257-C5B1-05481A875387}"/>
                </a:ext>
              </a:extLst>
            </p:cNvPr>
            <p:cNvSpPr/>
            <p:nvPr/>
          </p:nvSpPr>
          <p:spPr>
            <a:xfrm>
              <a:off x="8425859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Single Sign On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29455AB-A45E-F9AB-4895-C037E89EC033}"/>
                </a:ext>
              </a:extLst>
            </p:cNvPr>
            <p:cNvSpPr/>
            <p:nvPr/>
          </p:nvSpPr>
          <p:spPr>
            <a:xfrm>
              <a:off x="9586329" y="4935101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Auth Provider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0C5D652-E226-8357-17B4-8879FD15027E}"/>
                </a:ext>
              </a:extLst>
            </p:cNvPr>
            <p:cNvSpPr/>
            <p:nvPr/>
          </p:nvSpPr>
          <p:spPr>
            <a:xfrm>
              <a:off x="239557" y="4878562"/>
              <a:ext cx="10863826" cy="1921694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Z" sz="1200" dirty="0">
                  <a:solidFill>
                    <a:schemeClr val="tx1"/>
                  </a:solidFill>
                </a:rPr>
                <a:t>3</a:t>
              </a:r>
              <a:r>
                <a:rPr lang="en-NZ" sz="1200" baseline="30000" dirty="0">
                  <a:solidFill>
                    <a:schemeClr val="tx1"/>
                  </a:solidFill>
                </a:rPr>
                <a:t>rd</a:t>
              </a:r>
              <a:r>
                <a:rPr lang="en-NZ" sz="1200" dirty="0">
                  <a:solidFill>
                    <a:schemeClr val="tx1"/>
                  </a:solidFill>
                </a:rPr>
                <a:t> Party 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Integration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Plugins</a:t>
              </a:r>
            </a:p>
          </p:txBody>
        </p: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5348B616-4929-6AA9-A066-D5689E6E4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219420" y="5789055"/>
              <a:ext cx="918256" cy="2498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97" name="Picture 2" descr="Mixpanel | Attribution Platform - Ematic Solutions">
              <a:extLst>
                <a:ext uri="{FF2B5EF4-FFF2-40B4-BE49-F238E27FC236}">
                  <a16:creationId xmlns:a16="http://schemas.microsoft.com/office/drawing/2014/main" id="{B36DB943-BE3F-CB9E-FEAF-0212A77470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98" name="Picture 4">
              <a:extLst>
                <a:ext uri="{FF2B5EF4-FFF2-40B4-BE49-F238E27FC236}">
                  <a16:creationId xmlns:a16="http://schemas.microsoft.com/office/drawing/2014/main" id="{66100BAF-8118-AB15-5DBA-EEB32D088F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1581624" y="5542724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cxnSp>
          <p:nvCxnSpPr>
            <p:cNvPr id="103" name="Straight Arrow Connector 29">
              <a:extLst>
                <a:ext uri="{FF2B5EF4-FFF2-40B4-BE49-F238E27FC236}">
                  <a16:creationId xmlns:a16="http://schemas.microsoft.com/office/drawing/2014/main" id="{4D7DA10B-5D3B-6252-1260-33D804327284}"/>
                </a:ext>
              </a:extLst>
            </p:cNvPr>
            <p:cNvCxnSpPr>
              <a:cxnSpLocks/>
              <a:stCxn id="98" idx="3"/>
              <a:endCxn id="1034" idx="1"/>
            </p:cNvCxnSpPr>
            <p:nvPr/>
          </p:nvCxnSpPr>
          <p:spPr>
            <a:xfrm>
              <a:off x="2478776" y="5488700"/>
              <a:ext cx="259004" cy="592313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2A40A23A-17D4-1989-FAAA-4BEF14335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86688" y="5769234"/>
              <a:ext cx="922731" cy="2717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DD72F2E-E4DF-58F5-16CD-55D62CC20892}"/>
                </a:ext>
              </a:extLst>
            </p:cNvPr>
            <p:cNvSpPr txBox="1"/>
            <p:nvPr/>
          </p:nvSpPr>
          <p:spPr>
            <a:xfrm rot="16200000">
              <a:off x="2483509" y="5052451"/>
              <a:ext cx="481469" cy="15388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lIns="36000" tIns="0" rIns="36000" bIns="0" rtlCol="0" anchor="b" anchorCtr="0">
              <a:spAutoFit/>
            </a:bodyPr>
            <a:lstStyle/>
            <a:p>
              <a:r>
                <a:rPr lang="en-NZ" sz="1000" dirty="0"/>
                <a:t>+Events</a:t>
              </a:r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E2887768-8761-7939-5E27-8D31BEB3E2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" b="3009"/>
            <a:stretch/>
          </p:blipFill>
          <p:spPr>
            <a:xfrm rot="20400000">
              <a:off x="5060127" y="5779752"/>
              <a:ext cx="916581" cy="2505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10" name="Picture 2" descr="google - Wikipedia">
              <a:extLst>
                <a:ext uri="{FF2B5EF4-FFF2-40B4-BE49-F238E27FC236}">
                  <a16:creationId xmlns:a16="http://schemas.microsoft.com/office/drawing/2014/main" id="{90BB1FC7-D759-849C-FA96-36939AB745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73" r="-12631"/>
            <a:stretch/>
          </p:blipFill>
          <p:spPr bwMode="auto">
            <a:xfrm rot="20400000">
              <a:off x="8575461" y="5810312"/>
              <a:ext cx="857550" cy="2281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17" name="Picture 4">
              <a:extLst>
                <a:ext uri="{FF2B5EF4-FFF2-40B4-BE49-F238E27FC236}">
                  <a16:creationId xmlns:a16="http://schemas.microsoft.com/office/drawing/2014/main" id="{EC4DD09D-10B7-08C3-23CB-58DD00A834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8508912" y="5522290"/>
              <a:ext cx="990648" cy="2095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2568C92-1AED-029B-5294-261A03CE17DD}"/>
                </a:ext>
              </a:extLst>
            </p:cNvPr>
            <p:cNvSpPr/>
            <p:nvPr/>
          </p:nvSpPr>
          <p:spPr>
            <a:xfrm rot="20400000">
              <a:off x="9674371" y="5230380"/>
              <a:ext cx="926590" cy="228794"/>
            </a:xfrm>
            <a:prstGeom prst="rect">
              <a:avLst/>
            </a:prstGeom>
            <a:solidFill>
              <a:srgbClr val="4472C4"/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AuthN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B1E1F31-C38C-A004-4C75-42C7EBBB95BD}"/>
                </a:ext>
              </a:extLst>
            </p:cNvPr>
            <p:cNvSpPr/>
            <p:nvPr/>
          </p:nvSpPr>
          <p:spPr>
            <a:xfrm rot="20400000">
              <a:off x="969110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D4728A3-6C1E-4431-8954-EAAE707FE728}"/>
                </a:ext>
              </a:extLst>
            </p:cNvPr>
            <p:cNvSpPr/>
            <p:nvPr/>
          </p:nvSpPr>
          <p:spPr>
            <a:xfrm rot="20400000">
              <a:off x="739577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4" name="Rectangle 1023">
              <a:extLst>
                <a:ext uri="{FF2B5EF4-FFF2-40B4-BE49-F238E27FC236}">
                  <a16:creationId xmlns:a16="http://schemas.microsoft.com/office/drawing/2014/main" id="{BC77ECE5-3691-7933-9501-4AF6E60FB88F}"/>
                </a:ext>
              </a:extLst>
            </p:cNvPr>
            <p:cNvSpPr/>
            <p:nvPr/>
          </p:nvSpPr>
          <p:spPr>
            <a:xfrm rot="20400000">
              <a:off x="6215253" y="6097598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id="{BC7A9858-0F1B-DDEB-7D74-EE2E3D606025}"/>
                </a:ext>
              </a:extLst>
            </p:cNvPr>
            <p:cNvSpPr/>
            <p:nvPr/>
          </p:nvSpPr>
          <p:spPr>
            <a:xfrm rot="20400000">
              <a:off x="505512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6" name="Rectangle 1025">
              <a:extLst>
                <a:ext uri="{FF2B5EF4-FFF2-40B4-BE49-F238E27FC236}">
                  <a16:creationId xmlns:a16="http://schemas.microsoft.com/office/drawing/2014/main" id="{0D74A10E-D846-D58D-C8EA-123CBB18F5FC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7" name="Rectangle 1026">
              <a:extLst>
                <a:ext uri="{FF2B5EF4-FFF2-40B4-BE49-F238E27FC236}">
                  <a16:creationId xmlns:a16="http://schemas.microsoft.com/office/drawing/2014/main" id="{821F4CDD-9744-A888-0A68-99EA6EC32413}"/>
                </a:ext>
              </a:extLst>
            </p:cNvPr>
            <p:cNvSpPr/>
            <p:nvPr/>
          </p:nvSpPr>
          <p:spPr>
            <a:xfrm rot="20400000">
              <a:off x="2744371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8" name="Rectangle 1027">
              <a:extLst>
                <a:ext uri="{FF2B5EF4-FFF2-40B4-BE49-F238E27FC236}">
                  <a16:creationId xmlns:a16="http://schemas.microsoft.com/office/drawing/2014/main" id="{8E5A6FC3-14DB-DB74-D411-C9B3A21FA424}"/>
                </a:ext>
              </a:extLst>
            </p:cNvPr>
            <p:cNvSpPr/>
            <p:nvPr/>
          </p:nvSpPr>
          <p:spPr>
            <a:xfrm rot="20400000">
              <a:off x="158085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9" name="Rectangle 1028">
              <a:extLst>
                <a:ext uri="{FF2B5EF4-FFF2-40B4-BE49-F238E27FC236}">
                  <a16:creationId xmlns:a16="http://schemas.microsoft.com/office/drawing/2014/main" id="{003CF0CB-FE84-0AD1-9751-B978F726624F}"/>
                </a:ext>
              </a:extLst>
            </p:cNvPr>
            <p:cNvSpPr/>
            <p:nvPr/>
          </p:nvSpPr>
          <p:spPr>
            <a:xfrm rot="20400000">
              <a:off x="8540941" y="6107792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31" name="Picture 2" descr="Shopify">
              <a:extLst>
                <a:ext uri="{FF2B5EF4-FFF2-40B4-BE49-F238E27FC236}">
                  <a16:creationId xmlns:a16="http://schemas.microsoft.com/office/drawing/2014/main" id="{FFEB0089-A75C-2D95-A8F5-8765A8CE11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1571087" y="5826784"/>
              <a:ext cx="946121" cy="2059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2" name="Picture 4">
              <a:extLst>
                <a:ext uri="{FF2B5EF4-FFF2-40B4-BE49-F238E27FC236}">
                  <a16:creationId xmlns:a16="http://schemas.microsoft.com/office/drawing/2014/main" id="{77FE4F77-F49A-FA8C-1DD1-43038E0231B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2745143" y="5507033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3" name="Picture 4" descr="Chargify and Swipesum">
              <a:extLst>
                <a:ext uri="{FF2B5EF4-FFF2-40B4-BE49-F238E27FC236}">
                  <a16:creationId xmlns:a16="http://schemas.microsoft.com/office/drawing/2014/main" id="{187E15A4-DD4A-D490-D1F3-0B9E61B4A74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81" b="21480"/>
            <a:stretch/>
          </p:blipFill>
          <p:spPr bwMode="auto">
            <a:xfrm rot="20400000">
              <a:off x="2692875" y="5208199"/>
              <a:ext cx="1029582" cy="2278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4" name="Picture 6" descr="Chargebee: SaaS for Effective Revenue Growth Management">
              <a:extLst>
                <a:ext uri="{FF2B5EF4-FFF2-40B4-BE49-F238E27FC236}">
                  <a16:creationId xmlns:a16="http://schemas.microsoft.com/office/drawing/2014/main" id="{EF89CB5B-6FEA-B06F-DE66-6A6B70EDAA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15" t="29331" r="8963" b="27615"/>
            <a:stretch/>
          </p:blipFill>
          <p:spPr bwMode="auto">
            <a:xfrm rot="20400000">
              <a:off x="2707624" y="5792672"/>
              <a:ext cx="1000084" cy="23463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5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81516A95-1545-BC74-2960-34B93B6E801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7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0E306858-6798-8C4E-EEA2-62550D9F18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8" name="Picture 16" descr="LaunchDarkly allows customers to automate feature releases with Courier">
              <a:extLst>
                <a:ext uri="{FF2B5EF4-FFF2-40B4-BE49-F238E27FC236}">
                  <a16:creationId xmlns:a16="http://schemas.microsoft.com/office/drawing/2014/main" id="{11AE5844-2BFE-B803-4C78-0ADC400D27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482" b="31324"/>
            <a:stretch/>
          </p:blipFill>
          <p:spPr bwMode="auto">
            <a:xfrm rot="20400000">
              <a:off x="5046345" y="5496017"/>
              <a:ext cx="944145" cy="20722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0" name="Picture 18" descr="Postmark - Our Preferred Transactional Email Provider for WordPress">
              <a:extLst>
                <a:ext uri="{FF2B5EF4-FFF2-40B4-BE49-F238E27FC236}">
                  <a16:creationId xmlns:a16="http://schemas.microsoft.com/office/drawing/2014/main" id="{978D1617-2E42-6E95-923F-885B623E1B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clrChange>
                <a:clrFrom>
                  <a:srgbClr val="FFE002"/>
                </a:clrFrom>
                <a:clrTo>
                  <a:srgbClr val="FFE0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05" b="28369"/>
            <a:stretch/>
          </p:blipFill>
          <p:spPr bwMode="auto">
            <a:xfrm rot="20400000">
              <a:off x="6170163" y="5448651"/>
              <a:ext cx="1016770" cy="270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4" name="Picture 20" descr="How to setup Mailgun for WordPress - AcyMailing Blog">
              <a:extLst>
                <a:ext uri="{FF2B5EF4-FFF2-40B4-BE49-F238E27FC236}">
                  <a16:creationId xmlns:a16="http://schemas.microsoft.com/office/drawing/2014/main" id="{95FBB62B-CCA6-561F-C4A1-32CEEA376F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3" t="29275" r="19487" b="29494"/>
            <a:stretch/>
          </p:blipFill>
          <p:spPr bwMode="auto">
            <a:xfrm rot="20400000">
              <a:off x="6253877" y="5175754"/>
              <a:ext cx="849344" cy="2136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6" name="Picture 22" descr="Facebook - log in or sign up">
              <a:extLst>
                <a:ext uri="{FF2B5EF4-FFF2-40B4-BE49-F238E27FC236}">
                  <a16:creationId xmlns:a16="http://schemas.microsoft.com/office/drawing/2014/main" id="{0651E690-DC7B-24DA-D624-BC2CD1D83A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65" b="20642"/>
            <a:stretch/>
          </p:blipFill>
          <p:spPr bwMode="auto">
            <a:xfrm rot="20400000">
              <a:off x="8490137" y="5242807"/>
              <a:ext cx="1003534" cy="2093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7" name="Picture 1046">
              <a:extLst>
                <a:ext uri="{FF2B5EF4-FFF2-40B4-BE49-F238E27FC236}">
                  <a16:creationId xmlns:a16="http://schemas.microsoft.com/office/drawing/2014/main" id="{ABB6A542-0370-1DB4-0B92-ACFCB3B9C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clrChange>
                <a:clrFrom>
                  <a:srgbClr val="2F64D1"/>
                </a:clrFrom>
                <a:clrTo>
                  <a:srgbClr val="2F64D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71776" y="5498193"/>
              <a:ext cx="881617" cy="2028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E26504F8-F5D7-DEC6-91CC-1DC0280B686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001" r="-13248"/>
            <a:stretch/>
          </p:blipFill>
          <p:spPr bwMode="auto">
            <a:xfrm rot="20400000">
              <a:off x="5095780" y="5226933"/>
              <a:ext cx="824004" cy="20586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1" name="Picture 26" descr="Auth0 Single Sign On | Drupal.org">
              <a:extLst>
                <a:ext uri="{FF2B5EF4-FFF2-40B4-BE49-F238E27FC236}">
                  <a16:creationId xmlns:a16="http://schemas.microsoft.com/office/drawing/2014/main" id="{A8C15814-C481-E34A-5160-70EED91CE52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856" r="-9198"/>
            <a:stretch/>
          </p:blipFill>
          <p:spPr bwMode="auto">
            <a:xfrm rot="20400000">
              <a:off x="9706018" y="5804365"/>
              <a:ext cx="896769" cy="22439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2" name="Picture 28" descr="Ping Identity - Tech Partners | Cloudflare">
              <a:extLst>
                <a:ext uri="{FF2B5EF4-FFF2-40B4-BE49-F238E27FC236}">
                  <a16:creationId xmlns:a16="http://schemas.microsoft.com/office/drawing/2014/main" id="{17507EF9-E426-FCA4-239C-79F067F3DF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073" b="21793"/>
            <a:stretch/>
          </p:blipFill>
          <p:spPr bwMode="auto">
            <a:xfrm rot="20400000">
              <a:off x="9649415" y="5530412"/>
              <a:ext cx="987543" cy="19703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F4DFD2-74EA-ACF9-83A5-84644FF1E9C3}"/>
              </a:ext>
            </a:extLst>
          </p:cNvPr>
          <p:cNvGrpSpPr/>
          <p:nvPr/>
        </p:nvGrpSpPr>
        <p:grpSpPr>
          <a:xfrm>
            <a:off x="1782480" y="2002426"/>
            <a:ext cx="9320903" cy="2814640"/>
            <a:chOff x="2688218" y="2002426"/>
            <a:chExt cx="9320903" cy="28146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AEA8EE-8769-4D46-8095-C63827A89660}"/>
                </a:ext>
              </a:extLst>
            </p:cNvPr>
            <p:cNvSpPr/>
            <p:nvPr/>
          </p:nvSpPr>
          <p:spPr>
            <a:xfrm>
              <a:off x="3000799" y="2002426"/>
              <a:ext cx="9008322" cy="2814640"/>
            </a:xfrm>
            <a:prstGeom prst="rect">
              <a:avLst/>
            </a:prstGeom>
            <a:solidFill>
              <a:srgbClr val="FF9900">
                <a:alpha val="50000"/>
              </a:srgb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NZ" sz="2000" dirty="0">
                <a:solidFill>
                  <a:schemeClr val="tx1"/>
                </a:solidFill>
              </a:endParaRPr>
            </a:p>
          </p:txBody>
        </p:sp>
        <p:pic>
          <p:nvPicPr>
            <p:cNvPr id="18" name="Picture 2" descr="Amazon Web Services: download vector logo and get Amazon Web Services brand  information and colors.">
              <a:extLst>
                <a:ext uri="{FF2B5EF4-FFF2-40B4-BE49-F238E27FC236}">
                  <a16:creationId xmlns:a16="http://schemas.microsoft.com/office/drawing/2014/main" id="{CDBBA71A-D3E7-2B7F-C1B5-D509DF6199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443574" y="2484067"/>
              <a:ext cx="1712512" cy="1223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06" name="Straight Arrow Connector 29">
            <a:extLst>
              <a:ext uri="{FF2B5EF4-FFF2-40B4-BE49-F238E27FC236}">
                <a16:creationId xmlns:a16="http://schemas.microsoft.com/office/drawing/2014/main" id="{B5910466-6D88-1235-F064-DA13BCB2DE27}"/>
              </a:ext>
            </a:extLst>
          </p:cNvPr>
          <p:cNvCxnSpPr>
            <a:cxnSpLocks/>
            <a:stCxn id="43" idx="2"/>
            <a:endCxn id="89" idx="2"/>
          </p:cNvCxnSpPr>
          <p:nvPr/>
        </p:nvCxnSpPr>
        <p:spPr>
          <a:xfrm>
            <a:off x="9408949" y="2447823"/>
            <a:ext cx="2578" cy="1903316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Arrow Connector 29">
            <a:extLst>
              <a:ext uri="{FF2B5EF4-FFF2-40B4-BE49-F238E27FC236}">
                <a16:creationId xmlns:a16="http://schemas.microsoft.com/office/drawing/2014/main" id="{3E69B5C8-CE19-F98F-38EA-BFA0CD505A70}"/>
              </a:ext>
            </a:extLst>
          </p:cNvPr>
          <p:cNvCxnSpPr>
            <a:cxnSpLocks/>
            <a:stCxn id="43" idx="2"/>
            <a:endCxn id="109" idx="0"/>
          </p:cNvCxnSpPr>
          <p:nvPr/>
        </p:nvCxnSpPr>
        <p:spPr>
          <a:xfrm>
            <a:off x="9408949" y="2447823"/>
            <a:ext cx="1123774" cy="1903314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29">
            <a:extLst>
              <a:ext uri="{FF2B5EF4-FFF2-40B4-BE49-F238E27FC236}">
                <a16:creationId xmlns:a16="http://schemas.microsoft.com/office/drawing/2014/main" id="{3D787191-AC27-7568-1FC7-3A04E6B5E1AC}"/>
              </a:ext>
            </a:extLst>
          </p:cNvPr>
          <p:cNvCxnSpPr>
            <a:cxnSpLocks/>
            <a:stCxn id="43" idx="1"/>
            <a:endCxn id="2" idx="3"/>
          </p:cNvCxnSpPr>
          <p:nvPr/>
        </p:nvCxnSpPr>
        <p:spPr>
          <a:xfrm flipH="1">
            <a:off x="4485005" y="2295411"/>
            <a:ext cx="4387320" cy="1479730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232F839-F600-4F20-9972-DC3C9DE64692}"/>
              </a:ext>
            </a:extLst>
          </p:cNvPr>
          <p:cNvGrpSpPr/>
          <p:nvPr/>
        </p:nvGrpSpPr>
        <p:grpSpPr>
          <a:xfrm>
            <a:off x="5298391" y="82852"/>
            <a:ext cx="750395" cy="1353781"/>
            <a:chOff x="3782859" y="896787"/>
            <a:chExt cx="750395" cy="1353781"/>
          </a:xfrm>
          <a:solidFill>
            <a:schemeClr val="bg2">
              <a:alpha val="43922"/>
            </a:schemeClr>
          </a:solidFill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6AC7C5B-25AF-402F-89C1-3C13CC6BCA90}"/>
                </a:ext>
              </a:extLst>
            </p:cNvPr>
            <p:cNvSpPr/>
            <p:nvPr/>
          </p:nvSpPr>
          <p:spPr>
            <a:xfrm>
              <a:off x="3785461" y="896787"/>
              <a:ext cx="747793" cy="1353781"/>
            </a:xfrm>
            <a:prstGeom prst="roundRect">
              <a:avLst>
                <a:gd name="adj" fmla="val 17100"/>
              </a:avLst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Mobile Apps</a:t>
              </a: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IOS/Android</a:t>
              </a:r>
              <a:endParaRPr lang="en-NZ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3A32C36-CF7C-4E9A-A47E-910E98925428}"/>
                </a:ext>
              </a:extLst>
            </p:cNvPr>
            <p:cNvCxnSpPr/>
            <p:nvPr/>
          </p:nvCxnSpPr>
          <p:spPr>
            <a:xfrm>
              <a:off x="3782859" y="2049651"/>
              <a:ext cx="750395" cy="0"/>
            </a:xfrm>
            <a:prstGeom prst="line">
              <a:avLst/>
            </a:prstGeom>
            <a:grpFill/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018C838-D304-4AA0-8899-629B5C87A97B}"/>
                </a:ext>
              </a:extLst>
            </p:cNvPr>
            <p:cNvSpPr/>
            <p:nvPr/>
          </p:nvSpPr>
          <p:spPr>
            <a:xfrm>
              <a:off x="4061437" y="2062517"/>
              <a:ext cx="158858" cy="158858"/>
            </a:xfrm>
            <a:prstGeom prst="ellipse">
              <a:avLst/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solidFill>
                  <a:schemeClr val="tx1"/>
                </a:solidFill>
              </a:endParaRPr>
            </a:p>
          </p:txBody>
        </p:sp>
      </p:grp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12304EA-2057-4329-8386-63CE47AE7EB7}"/>
              </a:ext>
            </a:extLst>
          </p:cNvPr>
          <p:cNvSpPr/>
          <p:nvPr/>
        </p:nvSpPr>
        <p:spPr>
          <a:xfrm>
            <a:off x="6848160" y="82536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A15F141-4A65-1DA5-647B-67CAACC0CE1E}"/>
              </a:ext>
            </a:extLst>
          </p:cNvPr>
          <p:cNvGrpSpPr/>
          <p:nvPr/>
        </p:nvGrpSpPr>
        <p:grpSpPr>
          <a:xfrm>
            <a:off x="2839480" y="57744"/>
            <a:ext cx="1483536" cy="1640909"/>
            <a:chOff x="350729" y="2317762"/>
            <a:chExt cx="1483536" cy="1640909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D076736D-64FC-08B2-ACE4-AFB3B917B333}"/>
                </a:ext>
              </a:extLst>
            </p:cNvPr>
            <p:cNvSpPr/>
            <p:nvPr/>
          </p:nvSpPr>
          <p:spPr>
            <a:xfrm>
              <a:off x="1254451" y="3423388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F31F507-A3A5-0879-59C4-6B2DF161F519}"/>
                </a:ext>
              </a:extLst>
            </p:cNvPr>
            <p:cNvSpPr/>
            <p:nvPr/>
          </p:nvSpPr>
          <p:spPr>
            <a:xfrm>
              <a:off x="772441" y="3415183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F52BA5F-22A0-4E37-9B2E-CD7BE871A91C}"/>
                </a:ext>
              </a:extLst>
            </p:cNvPr>
            <p:cNvSpPr/>
            <p:nvPr/>
          </p:nvSpPr>
          <p:spPr>
            <a:xfrm>
              <a:off x="350729" y="2342870"/>
              <a:ext cx="1483536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5203ADBF-36B0-41A5-808E-D7DAF9BF826F}"/>
                </a:ext>
              </a:extLst>
            </p:cNvPr>
            <p:cNvSpPr/>
            <p:nvPr/>
          </p:nvSpPr>
          <p:spPr>
            <a:xfrm>
              <a:off x="675540" y="2959621"/>
              <a:ext cx="857947" cy="619153"/>
            </a:xfrm>
            <a:prstGeom prst="roundRect">
              <a:avLst>
                <a:gd name="adj" fmla="val 9701"/>
              </a:avLst>
            </a:prstGeom>
            <a:solidFill>
              <a:srgbClr val="2B2C2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BE48E9F-D9C9-40D8-92E6-0FB5D1DDB150}"/>
                </a:ext>
              </a:extLst>
            </p:cNvPr>
            <p:cNvSpPr txBox="1"/>
            <p:nvPr/>
          </p:nvSpPr>
          <p:spPr>
            <a:xfrm rot="16200000">
              <a:off x="846371" y="3007412"/>
              <a:ext cx="16409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105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105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1030" name="Picture 6" descr="What is React JS? | Ironhack Blog">
              <a:extLst>
                <a:ext uri="{FF2B5EF4-FFF2-40B4-BE49-F238E27FC236}">
                  <a16:creationId xmlns:a16="http://schemas.microsoft.com/office/drawing/2014/main" id="{4E73A939-500C-05AB-A146-85C38626F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152" y="3124161"/>
              <a:ext cx="725292" cy="303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1" name="Straight Arrow Connector 29">
            <a:extLst>
              <a:ext uri="{FF2B5EF4-FFF2-40B4-BE49-F238E27FC236}">
                <a16:creationId xmlns:a16="http://schemas.microsoft.com/office/drawing/2014/main" id="{CA0E3A0E-E2D9-A012-7C20-A72902C2AC69}"/>
              </a:ext>
            </a:extLst>
          </p:cNvPr>
          <p:cNvCxnSpPr>
            <a:cxnSpLocks/>
            <a:stCxn id="86" idx="3"/>
            <a:endCxn id="3" idx="3"/>
          </p:cNvCxnSpPr>
          <p:nvPr/>
        </p:nvCxnSpPr>
        <p:spPr>
          <a:xfrm rot="10800000">
            <a:off x="8359010" y="3513183"/>
            <a:ext cx="422051" cy="103792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16AA8358-75EE-052F-6D67-CDFCB046DC46}"/>
              </a:ext>
            </a:extLst>
          </p:cNvPr>
          <p:cNvCxnSpPr>
            <a:cxnSpLocks/>
            <a:stCxn id="126" idx="1"/>
            <a:endCxn id="98" idx="0"/>
          </p:cNvCxnSpPr>
          <p:nvPr/>
        </p:nvCxnSpPr>
        <p:spPr>
          <a:xfrm rot="10800000" flipV="1">
            <a:off x="2008519" y="1009180"/>
            <a:ext cx="1155772" cy="4539826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283E1D77-6D8C-B9C0-F44C-1DEF8AD3BB5F}"/>
              </a:ext>
            </a:extLst>
          </p:cNvPr>
          <p:cNvSpPr txBox="1"/>
          <p:nvPr/>
        </p:nvSpPr>
        <p:spPr>
          <a:xfrm>
            <a:off x="3217865" y="2148271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JSON</a:t>
            </a:r>
            <a:endParaRPr lang="en-NZ" sz="105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1A4B0B-742D-4FF2-AB30-35E80B97B20E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3178176" y="1979053"/>
            <a:ext cx="1562884" cy="20626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99CA70-A060-4B70-8511-F58E5877045C}"/>
              </a:ext>
            </a:extLst>
          </p:cNvPr>
          <p:cNvCxnSpPr>
            <a:cxnSpLocks/>
            <a:stCxn id="127" idx="4"/>
            <a:endCxn id="11" idx="1"/>
          </p:cNvCxnSpPr>
          <p:nvPr/>
        </p:nvCxnSpPr>
        <p:spPr>
          <a:xfrm rot="5400000">
            <a:off x="2509825" y="2039471"/>
            <a:ext cx="1562884" cy="8543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5977C817-6F2D-46F1-95D4-88280A372297}"/>
              </a:ext>
            </a:extLst>
          </p:cNvPr>
          <p:cNvCxnSpPr>
            <a:cxnSpLocks/>
            <a:stCxn id="126" idx="2"/>
            <a:endCxn id="56" idx="1"/>
          </p:cNvCxnSpPr>
          <p:nvPr/>
        </p:nvCxnSpPr>
        <p:spPr>
          <a:xfrm rot="16200000" flipH="1">
            <a:off x="2857649" y="2054372"/>
            <a:ext cx="1544873" cy="7364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A08A5B-CEA6-4501-B565-49E93450C357}"/>
              </a:ext>
            </a:extLst>
          </p:cNvPr>
          <p:cNvCxnSpPr>
            <a:cxnSpLocks/>
            <a:stCxn id="55" idx="2"/>
            <a:endCxn id="53" idx="2"/>
          </p:cNvCxnSpPr>
          <p:nvPr/>
        </p:nvCxnSpPr>
        <p:spPr>
          <a:xfrm>
            <a:off x="5674890" y="1436633"/>
            <a:ext cx="1040178" cy="89076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6" name="Straight Arrow Connector 65">
            <a:extLst>
              <a:ext uri="{FF2B5EF4-FFF2-40B4-BE49-F238E27FC236}">
                <a16:creationId xmlns:a16="http://schemas.microsoft.com/office/drawing/2014/main" id="{7E583BB9-4B97-ACE4-B2B2-4A6857AA9C34}"/>
              </a:ext>
            </a:extLst>
          </p:cNvPr>
          <p:cNvCxnSpPr>
            <a:cxnSpLocks/>
            <a:stCxn id="69" idx="2"/>
            <a:endCxn id="53" idx="0"/>
          </p:cNvCxnSpPr>
          <p:nvPr/>
        </p:nvCxnSpPr>
        <p:spPr>
          <a:xfrm flipH="1">
            <a:off x="6803043" y="1436317"/>
            <a:ext cx="545065" cy="80310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7" name="TextBox 1216">
            <a:extLst>
              <a:ext uri="{FF2B5EF4-FFF2-40B4-BE49-F238E27FC236}">
                <a16:creationId xmlns:a16="http://schemas.microsoft.com/office/drawing/2014/main" id="{E949F42A-A49D-9D54-30A5-0F2AF9AA8E33}"/>
              </a:ext>
            </a:extLst>
          </p:cNvPr>
          <p:cNvSpPr txBox="1"/>
          <p:nvPr/>
        </p:nvSpPr>
        <p:spPr>
          <a:xfrm>
            <a:off x="8526543" y="4179531"/>
            <a:ext cx="11464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+Emails/Audits/Usages</a:t>
            </a:r>
          </a:p>
        </p:txBody>
      </p:sp>
      <p:cxnSp>
        <p:nvCxnSpPr>
          <p:cNvPr id="70" name="Straight Arrow Connector 29">
            <a:extLst>
              <a:ext uri="{FF2B5EF4-FFF2-40B4-BE49-F238E27FC236}">
                <a16:creationId xmlns:a16="http://schemas.microsoft.com/office/drawing/2014/main" id="{851C2095-F713-4951-80B9-7DE650037746}"/>
              </a:ext>
            </a:extLst>
          </p:cNvPr>
          <p:cNvCxnSpPr>
            <a:cxnSpLocks/>
            <a:stCxn id="112" idx="1"/>
            <a:endCxn id="3" idx="3"/>
          </p:cNvCxnSpPr>
          <p:nvPr/>
        </p:nvCxnSpPr>
        <p:spPr>
          <a:xfrm rot="10800000" flipV="1">
            <a:off x="8359009" y="3346733"/>
            <a:ext cx="418536" cy="1664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Arrow Connector 29">
            <a:extLst>
              <a:ext uri="{FF2B5EF4-FFF2-40B4-BE49-F238E27FC236}">
                <a16:creationId xmlns:a16="http://schemas.microsoft.com/office/drawing/2014/main" id="{F07E4B6B-D255-479C-B90B-FCAC77695863}"/>
              </a:ext>
            </a:extLst>
          </p:cNvPr>
          <p:cNvCxnSpPr>
            <a:cxnSpLocks/>
            <a:stCxn id="111" idx="1"/>
            <a:endCxn id="3" idx="3"/>
          </p:cNvCxnSpPr>
          <p:nvPr/>
        </p:nvCxnSpPr>
        <p:spPr>
          <a:xfrm rot="10800000" flipV="1">
            <a:off x="8359009" y="2791775"/>
            <a:ext cx="418536" cy="7214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6" name="TextBox 1315">
            <a:extLst>
              <a:ext uri="{FF2B5EF4-FFF2-40B4-BE49-F238E27FC236}">
                <a16:creationId xmlns:a16="http://schemas.microsoft.com/office/drawing/2014/main" id="{16EBEA88-F71A-A8EA-9DEE-E009F0D06DA6}"/>
              </a:ext>
            </a:extLst>
          </p:cNvPr>
          <p:cNvSpPr txBox="1"/>
          <p:nvPr/>
        </p:nvSpPr>
        <p:spPr>
          <a:xfrm rot="5400000">
            <a:off x="10553637" y="3716553"/>
            <a:ext cx="1624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+Emails / Usages / Audits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571AFD-67BD-2CB7-4657-ADFA9623E8B8}"/>
              </a:ext>
            </a:extLst>
          </p:cNvPr>
          <p:cNvGrpSpPr/>
          <p:nvPr/>
        </p:nvGrpSpPr>
        <p:grpSpPr>
          <a:xfrm>
            <a:off x="2844096" y="2862345"/>
            <a:ext cx="1640909" cy="1825592"/>
            <a:chOff x="3749834" y="2862345"/>
            <a:chExt cx="1640909" cy="182559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79FA3E0-B6D8-0556-107B-35385444F0D1}"/>
                </a:ext>
              </a:extLst>
            </p:cNvPr>
            <p:cNvGrpSpPr/>
            <p:nvPr/>
          </p:nvGrpSpPr>
          <p:grpSpPr>
            <a:xfrm>
              <a:off x="3749834" y="2862345"/>
              <a:ext cx="1640909" cy="1825592"/>
              <a:chOff x="2698105" y="3204588"/>
              <a:chExt cx="1640909" cy="1825592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22D0A4C4-2426-4AF2-AD8F-F95EFF6E0024}"/>
                  </a:ext>
                </a:extLst>
              </p:cNvPr>
              <p:cNvSpPr/>
              <p:nvPr/>
            </p:nvSpPr>
            <p:spPr>
              <a:xfrm>
                <a:off x="2698105" y="3204588"/>
                <a:ext cx="1640909" cy="1825592"/>
              </a:xfrm>
              <a:prstGeom prst="roundRect">
                <a:avLst>
                  <a:gd name="adj" fmla="val 5101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    Backend</a:t>
                </a:r>
              </a:p>
              <a:p>
                <a:r>
                  <a:rPr lang="en-US" sz="1200" dirty="0"/>
                  <a:t>               4FrontEnd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DEFF57D-C769-4C2F-B980-C00D75C9D487}"/>
                  </a:ext>
                </a:extLst>
              </p:cNvPr>
              <p:cNvSpPr/>
              <p:nvPr/>
            </p:nvSpPr>
            <p:spPr>
              <a:xfrm rot="5400000">
                <a:off x="3396930" y="3521132"/>
                <a:ext cx="1039660" cy="409138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CSS,JS,HTML</a:t>
                </a:r>
                <a:endParaRPr lang="en-NZ" sz="1100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B660F30-5AB5-4A32-BACB-62D8BF91F3CE}"/>
                  </a:ext>
                </a:extLst>
              </p:cNvPr>
              <p:cNvSpPr/>
              <p:nvPr/>
            </p:nvSpPr>
            <p:spPr>
              <a:xfrm rot="5400000">
                <a:off x="2582730" y="3493838"/>
                <a:ext cx="1039660" cy="46372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AuthN API</a:t>
                </a:r>
                <a:endParaRPr lang="en-NZ" sz="1200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D911064-AD93-48F2-9B2E-1D800EBC7E84}"/>
                  </a:ext>
                </a:extLst>
              </p:cNvPr>
              <p:cNvSpPr/>
              <p:nvPr/>
            </p:nvSpPr>
            <p:spPr>
              <a:xfrm rot="5400000">
                <a:off x="3001084" y="3535773"/>
                <a:ext cx="1039660" cy="37985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Reverse Proxy</a:t>
                </a:r>
                <a:endParaRPr lang="en-NZ" sz="1200" dirty="0"/>
              </a:p>
            </p:txBody>
          </p:sp>
        </p:grpSp>
        <p:pic>
          <p:nvPicPr>
            <p:cNvPr id="29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11BC8145-A791-B7CE-B81A-6728D2A757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9733" y="4176473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9AA6F1C-470A-D7EF-3AE5-95FA151B6A28}"/>
              </a:ext>
            </a:extLst>
          </p:cNvPr>
          <p:cNvGrpSpPr/>
          <p:nvPr/>
        </p:nvGrpSpPr>
        <p:grpSpPr>
          <a:xfrm>
            <a:off x="5146017" y="2239419"/>
            <a:ext cx="3212992" cy="2454639"/>
            <a:chOff x="6051755" y="2239419"/>
            <a:chExt cx="3212992" cy="2454639"/>
          </a:xfrm>
        </p:grpSpPr>
        <p:grpSp>
          <p:nvGrpSpPr>
            <p:cNvPr id="1116" name="Group 1115">
              <a:extLst>
                <a:ext uri="{FF2B5EF4-FFF2-40B4-BE49-F238E27FC236}">
                  <a16:creationId xmlns:a16="http://schemas.microsoft.com/office/drawing/2014/main" id="{35C19940-940A-A1A0-8DB5-FE35D35F6577}"/>
                </a:ext>
              </a:extLst>
            </p:cNvPr>
            <p:cNvGrpSpPr/>
            <p:nvPr/>
          </p:nvGrpSpPr>
          <p:grpSpPr>
            <a:xfrm>
              <a:off x="6051755" y="2239419"/>
              <a:ext cx="3212992" cy="2454639"/>
              <a:chOff x="6385557" y="1575627"/>
              <a:chExt cx="3212992" cy="2454639"/>
            </a:xfrm>
          </p:grpSpPr>
          <p:sp>
            <p:nvSpPr>
              <p:cNvPr id="1049" name="Oval 1048">
                <a:extLst>
                  <a:ext uri="{FF2B5EF4-FFF2-40B4-BE49-F238E27FC236}">
                    <a16:creationId xmlns:a16="http://schemas.microsoft.com/office/drawing/2014/main" id="{410C30EB-4ADA-89FD-15B7-BF7F008DA1F5}"/>
                  </a:ext>
                </a:extLst>
              </p:cNvPr>
              <p:cNvSpPr/>
              <p:nvPr/>
            </p:nvSpPr>
            <p:spPr>
              <a:xfrm>
                <a:off x="7870866" y="1644358"/>
                <a:ext cx="227313" cy="227313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61C2E7D4-D996-FB5C-BA2F-7A14D9325855}"/>
                  </a:ext>
                </a:extLst>
              </p:cNvPr>
              <p:cNvSpPr/>
              <p:nvPr/>
            </p:nvSpPr>
            <p:spPr>
              <a:xfrm>
                <a:off x="7833372" y="2052207"/>
                <a:ext cx="175950" cy="175950"/>
              </a:xfrm>
              <a:prstGeom prst="ellipse">
                <a:avLst/>
              </a:prstGeom>
              <a:solidFill>
                <a:srgbClr val="0078D7"/>
              </a:solidFill>
              <a:ln>
                <a:solidFill>
                  <a:srgbClr val="0078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7473CE81-DD1B-2B5A-8654-54F889646FE0}"/>
                  </a:ext>
                </a:extLst>
              </p:cNvPr>
              <p:cNvSpPr/>
              <p:nvPr/>
            </p:nvSpPr>
            <p:spPr>
              <a:xfrm>
                <a:off x="6390891" y="2888111"/>
                <a:ext cx="175950" cy="17595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A7D40E5A-83F0-BB2A-061D-366EC6EFE931}"/>
                  </a:ext>
                </a:extLst>
              </p:cNvPr>
              <p:cNvSpPr/>
              <p:nvPr/>
            </p:nvSpPr>
            <p:spPr>
              <a:xfrm>
                <a:off x="6397527" y="3455086"/>
                <a:ext cx="175950" cy="17595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0CF88265-2857-4675-9232-BD2B84E9E536}"/>
                  </a:ext>
                </a:extLst>
              </p:cNvPr>
              <p:cNvSpPr/>
              <p:nvPr/>
            </p:nvSpPr>
            <p:spPr>
              <a:xfrm>
                <a:off x="6385557" y="1668515"/>
                <a:ext cx="3212992" cy="2361751"/>
              </a:xfrm>
              <a:prstGeom prst="roundRect">
                <a:avLst>
                  <a:gd name="adj" fmla="val 4576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</a:t>
                </a:r>
                <a:r>
                  <a:rPr lang="en-US" sz="1200" dirty="0" err="1"/>
                  <a:t>BackEnd</a:t>
                </a:r>
                <a:r>
                  <a:rPr lang="en-US" sz="1200" dirty="0"/>
                  <a:t> API</a:t>
                </a:r>
              </a:p>
              <a:p>
                <a:r>
                  <a:rPr lang="en-US" sz="800" dirty="0"/>
                  <a:t>                      (</a:t>
                </a:r>
                <a:r>
                  <a:rPr lang="en-US" sz="800" dirty="0">
                    <a:solidFill>
                      <a:schemeClr val="bg1">
                        <a:lumMod val="85000"/>
                      </a:schemeClr>
                    </a:solidFill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Modular Monolith</a:t>
                </a:r>
                <a:r>
                  <a:rPr lang="en-US" sz="800" dirty="0"/>
                  <a:t>)</a:t>
                </a:r>
                <a:endParaRPr lang="en-NZ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66ED815D-E7F7-6E65-52B7-2778D1CF4873}"/>
                  </a:ext>
                </a:extLst>
              </p:cNvPr>
              <p:cNvSpPr/>
              <p:nvPr/>
            </p:nvSpPr>
            <p:spPr>
              <a:xfrm>
                <a:off x="7954608" y="1575627"/>
                <a:ext cx="175950" cy="17595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EEFDF9C-F183-4E96-90CA-DEAE06BB9382}"/>
                  </a:ext>
                </a:extLst>
              </p:cNvPr>
              <p:cNvSpPr/>
              <p:nvPr/>
            </p:nvSpPr>
            <p:spPr>
              <a:xfrm rot="5400000">
                <a:off x="6148670" y="2452453"/>
                <a:ext cx="1237773" cy="59363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  Product Specific APIs</a:t>
                </a:r>
                <a:endParaRPr lang="en-NZ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FAF7121-EDDA-4DCF-8AB1-ADCA48651E99}"/>
                  </a:ext>
                </a:extLst>
              </p:cNvPr>
              <p:cNvSpPr/>
              <p:nvPr/>
            </p:nvSpPr>
            <p:spPr>
              <a:xfrm rot="5400000">
                <a:off x="6914468" y="2600854"/>
                <a:ext cx="1237772" cy="29683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Subscription</a:t>
                </a:r>
                <a:r>
                  <a:rPr lang="en-US" sz="1200" dirty="0"/>
                  <a:t> 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0E7A885-C86F-47E1-9893-E63DEDC0EEAF}"/>
                  </a:ext>
                </a:extLst>
              </p:cNvPr>
              <p:cNvSpPr/>
              <p:nvPr/>
            </p:nvSpPr>
            <p:spPr>
              <a:xfrm rot="5400000">
                <a:off x="7215035" y="2600854"/>
                <a:ext cx="1237772" cy="29683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Profile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4DCC080-DF09-416A-924D-2B614F317884}"/>
                  </a:ext>
                </a:extLst>
              </p:cNvPr>
              <p:cNvSpPr/>
              <p:nvPr/>
            </p:nvSpPr>
            <p:spPr>
              <a:xfrm rot="5400000">
                <a:off x="7542111" y="2572633"/>
                <a:ext cx="1237772" cy="35327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2">
                        <a:lumMod val="25000"/>
                      </a:schemeClr>
                    </a:solidFill>
                  </a:rPr>
                  <a:t>EndUser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7323949-A812-47EC-A589-01F361E0AB6B}"/>
                  </a:ext>
                </a:extLst>
              </p:cNvPr>
              <p:cNvSpPr/>
              <p:nvPr/>
            </p:nvSpPr>
            <p:spPr>
              <a:xfrm rot="5400000">
                <a:off x="8682650" y="2525712"/>
                <a:ext cx="1236528" cy="44587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Ancillary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1891B7E-0E51-466C-96CF-29970B10EFA1}"/>
                  </a:ext>
                </a:extLst>
              </p:cNvPr>
              <p:cNvSpPr/>
              <p:nvPr/>
            </p:nvSpPr>
            <p:spPr>
              <a:xfrm rot="5400000">
                <a:off x="6602651" y="2592108"/>
                <a:ext cx="1237679" cy="3142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2">
                        <a:lumMod val="25000"/>
                      </a:schemeClr>
                    </a:solidFill>
                  </a:rPr>
                  <a:t>AuthProvider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0FD1454-E5E9-4812-868B-99F448ED04B0}"/>
                  </a:ext>
                </a:extLst>
              </p:cNvPr>
              <p:cNvSpPr/>
              <p:nvPr/>
            </p:nvSpPr>
            <p:spPr>
              <a:xfrm rot="16200000">
                <a:off x="7763947" y="370393"/>
                <a:ext cx="467847" cy="305426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/>
                  <a:t>API Gateway</a:t>
                </a:r>
                <a:endParaRPr lang="en-NZ" dirty="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44C5CFFB-1FA6-24C4-6C25-D1488EFC8C22}"/>
                  </a:ext>
                </a:extLst>
              </p:cNvPr>
              <p:cNvSpPr/>
              <p:nvPr/>
            </p:nvSpPr>
            <p:spPr>
              <a:xfrm rot="5400000">
                <a:off x="7904921" y="2566490"/>
                <a:ext cx="1237680" cy="36546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Organization 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105" name="Rectangle 1104">
                <a:extLst>
                  <a:ext uri="{FF2B5EF4-FFF2-40B4-BE49-F238E27FC236}">
                    <a16:creationId xmlns:a16="http://schemas.microsoft.com/office/drawing/2014/main" id="{DB3464EC-EFA8-DB75-4DB6-B95D7AF41B6A}"/>
                  </a:ext>
                </a:extLst>
              </p:cNvPr>
              <p:cNvSpPr/>
              <p:nvPr/>
            </p:nvSpPr>
            <p:spPr>
              <a:xfrm rot="5400000">
                <a:off x="8272457" y="2566490"/>
                <a:ext cx="1237680" cy="36546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Image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pic>
          <p:nvPicPr>
            <p:cNvPr id="31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C74D0166-A9FF-7A0A-1BF7-87471A0E71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472" y="4198917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BD7101-4650-48C8-B739-FACCCFD8F40A}"/>
              </a:ext>
            </a:extLst>
          </p:cNvPr>
          <p:cNvCxnSpPr>
            <a:cxnSpLocks/>
            <a:stCxn id="56" idx="3"/>
            <a:endCxn id="53" idx="1"/>
          </p:cNvCxnSpPr>
          <p:nvPr/>
        </p:nvCxnSpPr>
        <p:spPr>
          <a:xfrm rot="5400000" flipH="1" flipV="1">
            <a:off x="4384818" y="1547273"/>
            <a:ext cx="1638103" cy="3073930"/>
          </a:xfrm>
          <a:prstGeom prst="bentConnector5">
            <a:avLst>
              <a:gd name="adj1" fmla="val -21321"/>
              <a:gd name="adj2" fmla="val 39444"/>
              <a:gd name="adj3" fmla="val 111629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F0DD28-A134-4C59-BBCA-3C72EA3ACF6A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 rot="5400000" flipH="1" flipV="1">
            <a:off x="4060695" y="1982033"/>
            <a:ext cx="1109111" cy="2733400"/>
          </a:xfrm>
          <a:prstGeom prst="bentConnector5">
            <a:avLst>
              <a:gd name="adj1" fmla="val -20611"/>
              <a:gd name="adj2" fmla="val 48189"/>
              <a:gd name="adj3" fmla="val 120611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29">
            <a:extLst>
              <a:ext uri="{FF2B5EF4-FFF2-40B4-BE49-F238E27FC236}">
                <a16:creationId xmlns:a16="http://schemas.microsoft.com/office/drawing/2014/main" id="{C3A3AF8E-D814-8C67-469E-CF0847F5F098}"/>
              </a:ext>
            </a:extLst>
          </p:cNvPr>
          <p:cNvCxnSpPr>
            <a:cxnSpLocks/>
            <a:stCxn id="13" idx="1"/>
            <a:endCxn id="106" idx="3"/>
          </p:cNvCxnSpPr>
          <p:nvPr/>
        </p:nvCxnSpPr>
        <p:spPr>
          <a:xfrm rot="16200000" flipH="1" flipV="1">
            <a:off x="3461787" y="2056634"/>
            <a:ext cx="2094484" cy="3569570"/>
          </a:xfrm>
          <a:prstGeom prst="bentConnector3">
            <a:avLst>
              <a:gd name="adj1" fmla="val -17254"/>
            </a:avLst>
          </a:prstGeom>
          <a:ln w="19050" cap="flat" cmpd="sng" algn="ctr">
            <a:solidFill>
              <a:schemeClr val="tx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E5DF524C-2D62-ED2B-EF78-96E444D53599}"/>
              </a:ext>
            </a:extLst>
          </p:cNvPr>
          <p:cNvSpPr/>
          <p:nvPr/>
        </p:nvSpPr>
        <p:spPr>
          <a:xfrm>
            <a:off x="8777545" y="2086730"/>
            <a:ext cx="2234828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(Logs, Crashes, Metrics)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3DB9256-4EC2-C755-0B85-EDB325A67548}"/>
              </a:ext>
            </a:extLst>
          </p:cNvPr>
          <p:cNvSpPr/>
          <p:nvPr/>
        </p:nvSpPr>
        <p:spPr>
          <a:xfrm>
            <a:off x="8777545" y="2533772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Events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(Events)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65FA058-4230-98AA-0216-28819E31BFD6}"/>
              </a:ext>
            </a:extLst>
          </p:cNvPr>
          <p:cNvSpPr/>
          <p:nvPr/>
        </p:nvSpPr>
        <p:spPr>
          <a:xfrm>
            <a:off x="8777545" y="308873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  <a:p>
            <a:pPr algn="r"/>
            <a:r>
              <a:rPr lang="en-NZ" sz="800" dirty="0">
                <a:solidFill>
                  <a:schemeClr val="bg2">
                    <a:lumMod val="75000"/>
                  </a:schemeClr>
                </a:solidFill>
              </a:rPr>
              <a:t>(State)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3C9327B-2749-DCBC-15E8-921DEF260EB9}"/>
              </a:ext>
            </a:extLst>
          </p:cNvPr>
          <p:cNvSpPr/>
          <p:nvPr/>
        </p:nvSpPr>
        <p:spPr>
          <a:xfrm>
            <a:off x="8777545" y="364585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Blobs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(Images, Binaries)</a:t>
            </a:r>
          </a:p>
        </p:txBody>
      </p: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3358B364-F9E1-44AF-DA4A-07D8C2634EE0}"/>
              </a:ext>
            </a:extLst>
          </p:cNvPr>
          <p:cNvGrpSpPr/>
          <p:nvPr/>
        </p:nvGrpSpPr>
        <p:grpSpPr>
          <a:xfrm>
            <a:off x="9730293" y="3115975"/>
            <a:ext cx="516948" cy="456681"/>
            <a:chOff x="9530501" y="3113794"/>
            <a:chExt cx="516948" cy="456681"/>
          </a:xfrm>
        </p:grpSpPr>
        <p:sp>
          <p:nvSpPr>
            <p:cNvPr id="1042" name="Cylinder 1041">
              <a:extLst>
                <a:ext uri="{FF2B5EF4-FFF2-40B4-BE49-F238E27FC236}">
                  <a16:creationId xmlns:a16="http://schemas.microsoft.com/office/drawing/2014/main" id="{8C9BF05B-6561-F34B-F742-B30C8FC2C2AC}"/>
                </a:ext>
              </a:extLst>
            </p:cNvPr>
            <p:cNvSpPr/>
            <p:nvPr/>
          </p:nvSpPr>
          <p:spPr>
            <a:xfrm>
              <a:off x="9530501" y="3113794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74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Redis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43" name="Picture 4" descr="Redis · GitHub">
              <a:extLst>
                <a:ext uri="{FF2B5EF4-FFF2-40B4-BE49-F238E27FC236}">
                  <a16:creationId xmlns:a16="http://schemas.microsoft.com/office/drawing/2014/main" id="{96F15540-1B01-2340-ED61-75C47A920A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2317" y="3236806"/>
              <a:ext cx="219764" cy="219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45" name="Cylinder 1044">
            <a:extLst>
              <a:ext uri="{FF2B5EF4-FFF2-40B4-BE49-F238E27FC236}">
                <a16:creationId xmlns:a16="http://schemas.microsoft.com/office/drawing/2014/main" id="{A1A989A7-1812-03B0-DD5C-0100EAA4A157}"/>
              </a:ext>
            </a:extLst>
          </p:cNvPr>
          <p:cNvSpPr/>
          <p:nvPr/>
        </p:nvSpPr>
        <p:spPr>
          <a:xfrm>
            <a:off x="9371291" y="3672958"/>
            <a:ext cx="516948" cy="456681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pPr algn="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</a:p>
          <a:p>
            <a:pPr algn="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Lake</a:t>
            </a:r>
            <a:endParaRPr lang="en-NZ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56" name="Straight Arrow Connector 29">
            <a:extLst>
              <a:ext uri="{FF2B5EF4-FFF2-40B4-BE49-F238E27FC236}">
                <a16:creationId xmlns:a16="http://schemas.microsoft.com/office/drawing/2014/main" id="{4EC5DBEB-E50B-DFE5-DDDE-A76CA5AC2BF0}"/>
              </a:ext>
            </a:extLst>
          </p:cNvPr>
          <p:cNvCxnSpPr>
            <a:cxnSpLocks/>
            <a:stCxn id="113" idx="1"/>
            <a:endCxn id="3" idx="3"/>
          </p:cNvCxnSpPr>
          <p:nvPr/>
        </p:nvCxnSpPr>
        <p:spPr>
          <a:xfrm rot="10800000">
            <a:off x="8359009" y="3513184"/>
            <a:ext cx="418536" cy="39067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9" name="Straight Arrow Connector 29">
            <a:extLst>
              <a:ext uri="{FF2B5EF4-FFF2-40B4-BE49-F238E27FC236}">
                <a16:creationId xmlns:a16="http://schemas.microsoft.com/office/drawing/2014/main" id="{6E0D5552-C490-95FB-336A-31630896A2BC}"/>
              </a:ext>
            </a:extLst>
          </p:cNvPr>
          <p:cNvCxnSpPr>
            <a:cxnSpLocks/>
            <a:stCxn id="76" idx="1"/>
            <a:endCxn id="3" idx="3"/>
          </p:cNvCxnSpPr>
          <p:nvPr/>
        </p:nvCxnSpPr>
        <p:spPr>
          <a:xfrm rot="10800000" flipV="1">
            <a:off x="8359009" y="2291371"/>
            <a:ext cx="418536" cy="122181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97" name="Group 1096">
            <a:extLst>
              <a:ext uri="{FF2B5EF4-FFF2-40B4-BE49-F238E27FC236}">
                <a16:creationId xmlns:a16="http://schemas.microsoft.com/office/drawing/2014/main" id="{5BF11416-348C-7293-CD62-7A7ED75CBE32}"/>
              </a:ext>
            </a:extLst>
          </p:cNvPr>
          <p:cNvGrpSpPr/>
          <p:nvPr/>
        </p:nvGrpSpPr>
        <p:grpSpPr>
          <a:xfrm>
            <a:off x="8872325" y="2142999"/>
            <a:ext cx="1073247" cy="304824"/>
            <a:chOff x="8868697" y="1695584"/>
            <a:chExt cx="1073247" cy="304824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06C0A55-CE59-6CA6-3B28-9ACEFE74BDE8}"/>
                </a:ext>
              </a:extLst>
            </p:cNvPr>
            <p:cNvSpPr/>
            <p:nvPr/>
          </p:nvSpPr>
          <p:spPr>
            <a:xfrm>
              <a:off x="8868697" y="1695584"/>
              <a:ext cx="1073247" cy="304824"/>
            </a:xfrm>
            <a:prstGeom prst="roundRect">
              <a:avLst>
                <a:gd name="adj" fmla="val 4751"/>
              </a:avLst>
            </a:prstGeom>
            <a:solidFill>
              <a:srgbClr val="43572B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000" dirty="0"/>
                <a:t>CloudWatch</a:t>
              </a:r>
              <a:endParaRPr lang="en-NZ" sz="1600" dirty="0"/>
            </a:p>
          </p:txBody>
        </p:sp>
        <p:pic>
          <p:nvPicPr>
            <p:cNvPr id="27" name="Picture 8" descr="What is AWS CloudWatch?">
              <a:extLst>
                <a:ext uri="{FF2B5EF4-FFF2-40B4-BE49-F238E27FC236}">
                  <a16:creationId xmlns:a16="http://schemas.microsoft.com/office/drawing/2014/main" id="{4D4B4AE6-38D1-BECB-FF17-BE8E159C73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3255" y="1737400"/>
              <a:ext cx="236354" cy="23635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0" name="Straight Arrow Connector 29">
            <a:extLst>
              <a:ext uri="{FF2B5EF4-FFF2-40B4-BE49-F238E27FC236}">
                <a16:creationId xmlns:a16="http://schemas.microsoft.com/office/drawing/2014/main" id="{45B51305-540C-90BB-62CC-B4C43EAB71D3}"/>
              </a:ext>
            </a:extLst>
          </p:cNvPr>
          <p:cNvCxnSpPr>
            <a:cxnSpLocks/>
            <a:stCxn id="43" idx="1"/>
            <a:endCxn id="126" idx="3"/>
          </p:cNvCxnSpPr>
          <p:nvPr/>
        </p:nvCxnSpPr>
        <p:spPr>
          <a:xfrm flipH="1" flipV="1">
            <a:off x="4022238" y="1009180"/>
            <a:ext cx="4850087" cy="1286231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2" name="Straight Arrow Connector 29">
            <a:extLst>
              <a:ext uri="{FF2B5EF4-FFF2-40B4-BE49-F238E27FC236}">
                <a16:creationId xmlns:a16="http://schemas.microsoft.com/office/drawing/2014/main" id="{C83D361B-B069-62E8-79D7-4ED751FF3041}"/>
              </a:ext>
            </a:extLst>
          </p:cNvPr>
          <p:cNvCxnSpPr>
            <a:cxnSpLocks/>
            <a:stCxn id="43" idx="1"/>
            <a:endCxn id="55" idx="3"/>
          </p:cNvCxnSpPr>
          <p:nvPr/>
        </p:nvCxnSpPr>
        <p:spPr>
          <a:xfrm flipH="1" flipV="1">
            <a:off x="6048786" y="759743"/>
            <a:ext cx="2823539" cy="1535668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99" name="Group 1098">
            <a:extLst>
              <a:ext uri="{FF2B5EF4-FFF2-40B4-BE49-F238E27FC236}">
                <a16:creationId xmlns:a16="http://schemas.microsoft.com/office/drawing/2014/main" id="{0C3689B3-76C8-79F3-0A27-192C4BE97F69}"/>
              </a:ext>
            </a:extLst>
          </p:cNvPr>
          <p:cNvGrpSpPr/>
          <p:nvPr/>
        </p:nvGrpSpPr>
        <p:grpSpPr>
          <a:xfrm>
            <a:off x="8781059" y="4344282"/>
            <a:ext cx="1242435" cy="406788"/>
            <a:chOff x="8781059" y="4344282"/>
            <a:chExt cx="1242435" cy="406788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6C71A25-8180-A0DD-30A2-4C398A0E2A64}"/>
                </a:ext>
              </a:extLst>
            </p:cNvPr>
            <p:cNvGrpSpPr/>
            <p:nvPr/>
          </p:nvGrpSpPr>
          <p:grpSpPr>
            <a:xfrm>
              <a:off x="8781059" y="4344282"/>
              <a:ext cx="1242435" cy="406788"/>
              <a:chOff x="7656619" y="5506371"/>
              <a:chExt cx="1591766" cy="517641"/>
            </a:xfrm>
          </p:grpSpPr>
          <p:sp>
            <p:nvSpPr>
              <p:cNvPr id="86" name="Cylinder 85">
                <a:extLst>
                  <a:ext uri="{FF2B5EF4-FFF2-40B4-BE49-F238E27FC236}">
                    <a16:creationId xmlns:a16="http://schemas.microsoft.com/office/drawing/2014/main" id="{7D6FC9F1-AD86-5D30-9552-116886BDE75D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7" name="Cylinder 86">
                <a:extLst>
                  <a:ext uri="{FF2B5EF4-FFF2-40B4-BE49-F238E27FC236}">
                    <a16:creationId xmlns:a16="http://schemas.microsoft.com/office/drawing/2014/main" id="{2FB15120-0261-1CBD-45F6-75752C46C4A4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9" name="Cylinder 88">
                <a:extLst>
                  <a:ext uri="{FF2B5EF4-FFF2-40B4-BE49-F238E27FC236}">
                    <a16:creationId xmlns:a16="http://schemas.microsoft.com/office/drawing/2014/main" id="{8B972B99-E0C3-1D0F-B0AB-C9E4345489AD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0" name="Cylinder 99">
                <a:extLst>
                  <a:ext uri="{FF2B5EF4-FFF2-40B4-BE49-F238E27FC236}">
                    <a16:creationId xmlns:a16="http://schemas.microsoft.com/office/drawing/2014/main" id="{575553D6-8A9C-7F51-C8D9-B4D28508A168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1" name="Cylinder 100">
                <a:extLst>
                  <a:ext uri="{FF2B5EF4-FFF2-40B4-BE49-F238E27FC236}">
                    <a16:creationId xmlns:a16="http://schemas.microsoft.com/office/drawing/2014/main" id="{54959AE3-260E-4E28-4669-9BA5495ABDB6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A6630EA-9350-4B25-AD7C-DC831CB2885B}"/>
                  </a:ext>
                </a:extLst>
              </p:cNvPr>
              <p:cNvSpPr txBox="1"/>
              <p:nvPr/>
            </p:nvSpPr>
            <p:spPr>
              <a:xfrm>
                <a:off x="8369951" y="5576118"/>
                <a:ext cx="852979" cy="352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SQS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1098" name="Picture 6" descr="Amazon SQS Component | Prismatic Docs">
              <a:extLst>
                <a:ext uri="{FF2B5EF4-FFF2-40B4-BE49-F238E27FC236}">
                  <a16:creationId xmlns:a16="http://schemas.microsoft.com/office/drawing/2014/main" id="{A921B19E-0FCE-7ED6-E627-6BDD2E5621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3240" y="4420912"/>
              <a:ext cx="277872" cy="277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01" name="Group 1100">
            <a:extLst>
              <a:ext uri="{FF2B5EF4-FFF2-40B4-BE49-F238E27FC236}">
                <a16:creationId xmlns:a16="http://schemas.microsoft.com/office/drawing/2014/main" id="{DCB95001-F146-FB43-F4CF-2BC634C0EBC1}"/>
              </a:ext>
            </a:extLst>
          </p:cNvPr>
          <p:cNvGrpSpPr/>
          <p:nvPr/>
        </p:nvGrpSpPr>
        <p:grpSpPr>
          <a:xfrm>
            <a:off x="10053073" y="4351137"/>
            <a:ext cx="959300" cy="399929"/>
            <a:chOff x="10053073" y="4351137"/>
            <a:chExt cx="959300" cy="399929"/>
          </a:xfrm>
        </p:grpSpPr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A7D2C2DA-51C4-7200-20F0-D8D3B752CC2C}"/>
                </a:ext>
              </a:extLst>
            </p:cNvPr>
            <p:cNvSpPr/>
            <p:nvPr/>
          </p:nvSpPr>
          <p:spPr>
            <a:xfrm>
              <a:off x="10053073" y="4351137"/>
              <a:ext cx="959300" cy="399929"/>
            </a:xfrm>
            <a:prstGeom prst="roundRect">
              <a:avLst>
                <a:gd name="adj" fmla="val 6468"/>
              </a:avLst>
            </a:prstGeom>
            <a:solidFill>
              <a:srgbClr val="FA7E14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Lambdas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100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9ECF36B1-4DCF-3AA1-76AE-E7A4BF1647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8482" y="4428928"/>
              <a:ext cx="227723" cy="232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09" name="Group 1108">
            <a:extLst>
              <a:ext uri="{FF2B5EF4-FFF2-40B4-BE49-F238E27FC236}">
                <a16:creationId xmlns:a16="http://schemas.microsoft.com/office/drawing/2014/main" id="{6F16677E-0573-AC3E-F0E4-A60FA3393C24}"/>
              </a:ext>
            </a:extLst>
          </p:cNvPr>
          <p:cNvGrpSpPr/>
          <p:nvPr/>
        </p:nvGrpSpPr>
        <p:grpSpPr>
          <a:xfrm>
            <a:off x="9729693" y="2564635"/>
            <a:ext cx="516948" cy="456681"/>
            <a:chOff x="9530501" y="2551706"/>
            <a:chExt cx="516948" cy="456681"/>
          </a:xfrm>
        </p:grpSpPr>
        <p:sp>
          <p:nvSpPr>
            <p:cNvPr id="1110" name="Cylinder 1109">
              <a:extLst>
                <a:ext uri="{FF2B5EF4-FFF2-40B4-BE49-F238E27FC236}">
                  <a16:creationId xmlns:a16="http://schemas.microsoft.com/office/drawing/2014/main" id="{65A7D89F-323A-FDD4-4B4F-97ED500EB482}"/>
                </a:ext>
              </a:extLst>
            </p:cNvPr>
            <p:cNvSpPr/>
            <p:nvPr/>
          </p:nvSpPr>
          <p:spPr>
            <a:xfrm>
              <a:off x="9530501" y="2551706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Event Store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111" name="Picture 2" descr="Event Store · GitHub">
              <a:extLst>
                <a:ext uri="{FF2B5EF4-FFF2-40B4-BE49-F238E27FC236}">
                  <a16:creationId xmlns:a16="http://schemas.microsoft.com/office/drawing/2014/main" id="{74DDCA0B-7191-2C32-64C3-9D85FB727B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2683" y="2714563"/>
              <a:ext cx="193697" cy="193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15" name="Group 1114">
            <a:extLst>
              <a:ext uri="{FF2B5EF4-FFF2-40B4-BE49-F238E27FC236}">
                <a16:creationId xmlns:a16="http://schemas.microsoft.com/office/drawing/2014/main" id="{2CC29C2B-983D-C396-057D-F491BCF94C78}"/>
              </a:ext>
            </a:extLst>
          </p:cNvPr>
          <p:cNvGrpSpPr/>
          <p:nvPr/>
        </p:nvGrpSpPr>
        <p:grpSpPr>
          <a:xfrm>
            <a:off x="8813773" y="2558797"/>
            <a:ext cx="421342" cy="456681"/>
            <a:chOff x="8813773" y="2558797"/>
            <a:chExt cx="421342" cy="456681"/>
          </a:xfrm>
        </p:grpSpPr>
        <p:sp>
          <p:nvSpPr>
            <p:cNvPr id="122" name="Cylinder 121">
              <a:extLst>
                <a:ext uri="{FF2B5EF4-FFF2-40B4-BE49-F238E27FC236}">
                  <a16:creationId xmlns:a16="http://schemas.microsoft.com/office/drawing/2014/main" id="{6AFE9301-3D57-584B-4ABD-52904897CFAE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12" name="Picture 1111">
              <a:extLst>
                <a:ext uri="{FF2B5EF4-FFF2-40B4-BE49-F238E27FC236}">
                  <a16:creationId xmlns:a16="http://schemas.microsoft.com/office/drawing/2014/main" id="{9EFAE5AC-9C92-8F31-C122-2584B31AA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1117" name="Group 1116">
            <a:extLst>
              <a:ext uri="{FF2B5EF4-FFF2-40B4-BE49-F238E27FC236}">
                <a16:creationId xmlns:a16="http://schemas.microsoft.com/office/drawing/2014/main" id="{8E233CB8-5E4B-8131-C9C3-CE8F7E9F445A}"/>
              </a:ext>
            </a:extLst>
          </p:cNvPr>
          <p:cNvGrpSpPr/>
          <p:nvPr/>
        </p:nvGrpSpPr>
        <p:grpSpPr>
          <a:xfrm>
            <a:off x="9234888" y="2563772"/>
            <a:ext cx="452146" cy="456681"/>
            <a:chOff x="9234888" y="2563772"/>
            <a:chExt cx="452146" cy="456681"/>
          </a:xfrm>
        </p:grpSpPr>
        <p:sp>
          <p:nvSpPr>
            <p:cNvPr id="1039" name="Cylinder 1038">
              <a:extLst>
                <a:ext uri="{FF2B5EF4-FFF2-40B4-BE49-F238E27FC236}">
                  <a16:creationId xmlns:a16="http://schemas.microsoft.com/office/drawing/2014/main" id="{96193535-A3EE-CF0B-BB06-17A6C6662840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2050" name="Picture 2" descr="Amazon DynamoDB - Wikipedia">
              <a:extLst>
                <a:ext uri="{FF2B5EF4-FFF2-40B4-BE49-F238E27FC236}">
                  <a16:creationId xmlns:a16="http://schemas.microsoft.com/office/drawing/2014/main" id="{2EA6B658-78F1-F774-6166-27AA0232B4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18" name="Group 1117">
            <a:extLst>
              <a:ext uri="{FF2B5EF4-FFF2-40B4-BE49-F238E27FC236}">
                <a16:creationId xmlns:a16="http://schemas.microsoft.com/office/drawing/2014/main" id="{DF7DEA09-C846-B0E4-F929-75F39BAB64D7}"/>
              </a:ext>
            </a:extLst>
          </p:cNvPr>
          <p:cNvGrpSpPr/>
          <p:nvPr/>
        </p:nvGrpSpPr>
        <p:grpSpPr>
          <a:xfrm>
            <a:off x="8813546" y="3111476"/>
            <a:ext cx="421342" cy="456681"/>
            <a:chOff x="8813773" y="2558797"/>
            <a:chExt cx="421342" cy="456681"/>
          </a:xfrm>
        </p:grpSpPr>
        <p:sp>
          <p:nvSpPr>
            <p:cNvPr id="1119" name="Cylinder 1118">
              <a:extLst>
                <a:ext uri="{FF2B5EF4-FFF2-40B4-BE49-F238E27FC236}">
                  <a16:creationId xmlns:a16="http://schemas.microsoft.com/office/drawing/2014/main" id="{DB6DD3AB-435F-D5AB-12CD-9CC97B96E7A7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20" name="Picture 1119">
              <a:extLst>
                <a:ext uri="{FF2B5EF4-FFF2-40B4-BE49-F238E27FC236}">
                  <a16:creationId xmlns:a16="http://schemas.microsoft.com/office/drawing/2014/main" id="{A66ACBB6-C46A-E63C-3D27-2EA9168EC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1121" name="Group 1120">
            <a:extLst>
              <a:ext uri="{FF2B5EF4-FFF2-40B4-BE49-F238E27FC236}">
                <a16:creationId xmlns:a16="http://schemas.microsoft.com/office/drawing/2014/main" id="{CC0DB004-E86E-7A1B-FF47-E704F04CF198}"/>
              </a:ext>
            </a:extLst>
          </p:cNvPr>
          <p:cNvGrpSpPr/>
          <p:nvPr/>
        </p:nvGrpSpPr>
        <p:grpSpPr>
          <a:xfrm>
            <a:off x="9234661" y="3116451"/>
            <a:ext cx="452146" cy="456681"/>
            <a:chOff x="9234888" y="2563772"/>
            <a:chExt cx="452146" cy="456681"/>
          </a:xfrm>
        </p:grpSpPr>
        <p:sp>
          <p:nvSpPr>
            <p:cNvPr id="1122" name="Cylinder 1121">
              <a:extLst>
                <a:ext uri="{FF2B5EF4-FFF2-40B4-BE49-F238E27FC236}">
                  <a16:creationId xmlns:a16="http://schemas.microsoft.com/office/drawing/2014/main" id="{DEB5E946-2764-7031-9D81-F56E8A30B01D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123" name="Picture 2" descr="Amazon DynamoDB - Wikipedia">
              <a:extLst>
                <a:ext uri="{FF2B5EF4-FFF2-40B4-BE49-F238E27FC236}">
                  <a16:creationId xmlns:a16="http://schemas.microsoft.com/office/drawing/2014/main" id="{DFAF126B-5237-6963-F398-BD01B6AB94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25" name="Group 1124">
            <a:extLst>
              <a:ext uri="{FF2B5EF4-FFF2-40B4-BE49-F238E27FC236}">
                <a16:creationId xmlns:a16="http://schemas.microsoft.com/office/drawing/2014/main" id="{E877FD24-691E-791E-5459-C50AEDABDD08}"/>
              </a:ext>
            </a:extLst>
          </p:cNvPr>
          <p:cNvGrpSpPr/>
          <p:nvPr/>
        </p:nvGrpSpPr>
        <p:grpSpPr>
          <a:xfrm>
            <a:off x="8813440" y="3669676"/>
            <a:ext cx="516948" cy="456681"/>
            <a:chOff x="8813440" y="3669676"/>
            <a:chExt cx="516948" cy="456681"/>
          </a:xfrm>
        </p:grpSpPr>
        <p:sp>
          <p:nvSpPr>
            <p:cNvPr id="1036" name="Cylinder 1035">
              <a:extLst>
                <a:ext uri="{FF2B5EF4-FFF2-40B4-BE49-F238E27FC236}">
                  <a16:creationId xmlns:a16="http://schemas.microsoft.com/office/drawing/2014/main" id="{E539467B-293C-3ACE-B8E0-C6D32DBD299A}"/>
                </a:ext>
              </a:extLst>
            </p:cNvPr>
            <p:cNvSpPr/>
            <p:nvPr/>
          </p:nvSpPr>
          <p:spPr>
            <a:xfrm>
              <a:off x="8813440" y="3669676"/>
              <a:ext cx="516948" cy="456681"/>
            </a:xfrm>
            <a:prstGeom prst="can">
              <a:avLst/>
            </a:prstGeom>
            <a:solidFill>
              <a:srgbClr val="E2544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S3 </a:t>
              </a:r>
              <a:r>
                <a:rPr lang="en-US" sz="700" dirty="0">
                  <a:solidFill>
                    <a:schemeClr val="tx1"/>
                  </a:solidFill>
                </a:rPr>
                <a:t>Buckets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24" name="Picture 12">
              <a:extLst>
                <a:ext uri="{FF2B5EF4-FFF2-40B4-BE49-F238E27FC236}">
                  <a16:creationId xmlns:a16="http://schemas.microsoft.com/office/drawing/2014/main" id="{7D88899B-78CE-2BE4-3E4E-5A3AC87F2E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1359" y="3794224"/>
              <a:ext cx="138915" cy="166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2" name="Picture 4" descr="Build your next-generation applications with AWS web services | GainInsights">
            <a:extLst>
              <a:ext uri="{FF2B5EF4-FFF2-40B4-BE49-F238E27FC236}">
                <a16:creationId xmlns:a16="http://schemas.microsoft.com/office/drawing/2014/main" id="{A858C408-9CDD-32B2-A4EF-CF3AA7E48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856" y="3810107"/>
            <a:ext cx="183279" cy="18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29">
            <a:extLst>
              <a:ext uri="{FF2B5EF4-FFF2-40B4-BE49-F238E27FC236}">
                <a16:creationId xmlns:a16="http://schemas.microsoft.com/office/drawing/2014/main" id="{0D4C409C-AD00-4B91-9D76-ADDF89072338}"/>
              </a:ext>
            </a:extLst>
          </p:cNvPr>
          <p:cNvCxnSpPr>
            <a:cxnSpLocks/>
            <a:stCxn id="16" idx="1"/>
            <a:endCxn id="109" idx="3"/>
          </p:cNvCxnSpPr>
          <p:nvPr/>
        </p:nvCxnSpPr>
        <p:spPr>
          <a:xfrm rot="16200000" flipH="1">
            <a:off x="8658410" y="2197140"/>
            <a:ext cx="1756925" cy="2950999"/>
          </a:xfrm>
          <a:prstGeom prst="bentConnector4">
            <a:avLst>
              <a:gd name="adj1" fmla="val -51772"/>
              <a:gd name="adj2" fmla="val 107747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36" name="Rectangle 1135">
            <a:extLst>
              <a:ext uri="{FF2B5EF4-FFF2-40B4-BE49-F238E27FC236}">
                <a16:creationId xmlns:a16="http://schemas.microsoft.com/office/drawing/2014/main" id="{5EE2EB56-EF0C-3EF1-0493-24DFBC9960D9}"/>
              </a:ext>
            </a:extLst>
          </p:cNvPr>
          <p:cNvSpPr/>
          <p:nvPr/>
        </p:nvSpPr>
        <p:spPr>
          <a:xfrm>
            <a:off x="8482881" y="1009179"/>
            <a:ext cx="2567754" cy="378045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3</a:t>
            </a:r>
            <a:r>
              <a:rPr lang="en-NZ" sz="1200" baseline="30000" dirty="0">
                <a:solidFill>
                  <a:schemeClr val="tx1"/>
                </a:solidFill>
              </a:rPr>
              <a:t>rd</a:t>
            </a:r>
            <a:r>
              <a:rPr lang="en-NZ" sz="1200" dirty="0">
                <a:solidFill>
                  <a:schemeClr val="tx1"/>
                </a:solidFill>
              </a:rPr>
              <a:t> Party 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Infrastructure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Plugins</a:t>
            </a:r>
          </a:p>
        </p:txBody>
      </p:sp>
      <p:cxnSp>
        <p:nvCxnSpPr>
          <p:cNvPr id="59" name="Straight Arrow Connector 29">
            <a:extLst>
              <a:ext uri="{FF2B5EF4-FFF2-40B4-BE49-F238E27FC236}">
                <a16:creationId xmlns:a16="http://schemas.microsoft.com/office/drawing/2014/main" id="{E7AEF456-6844-42C3-8A49-721AB56805BC}"/>
              </a:ext>
            </a:extLst>
          </p:cNvPr>
          <p:cNvCxnSpPr>
            <a:cxnSpLocks/>
            <a:stCxn id="1048" idx="0"/>
            <a:endCxn id="16" idx="3"/>
          </p:cNvCxnSpPr>
          <p:nvPr/>
        </p:nvCxnSpPr>
        <p:spPr>
          <a:xfrm rot="5400000" flipH="1" flipV="1">
            <a:off x="6165757" y="3337525"/>
            <a:ext cx="1202436" cy="2588797"/>
          </a:xfrm>
          <a:prstGeom prst="bentConnector3">
            <a:avLst>
              <a:gd name="adj1" fmla="val 3996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29">
            <a:extLst>
              <a:ext uri="{FF2B5EF4-FFF2-40B4-BE49-F238E27FC236}">
                <a16:creationId xmlns:a16="http://schemas.microsoft.com/office/drawing/2014/main" id="{5C61B3D3-9190-4FC6-9062-1FE30696ABF6}"/>
              </a:ext>
            </a:extLst>
          </p:cNvPr>
          <p:cNvCxnSpPr>
            <a:cxnSpLocks/>
            <a:stCxn id="1044" idx="0"/>
            <a:endCxn id="16" idx="3"/>
          </p:cNvCxnSpPr>
          <p:nvPr/>
        </p:nvCxnSpPr>
        <p:spPr>
          <a:xfrm rot="5400000" flipH="1" flipV="1">
            <a:off x="6775949" y="3896772"/>
            <a:ext cx="1151491" cy="1419359"/>
          </a:xfrm>
          <a:prstGeom prst="bentConnector3">
            <a:avLst>
              <a:gd name="adj1" fmla="val 63235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29">
            <a:extLst>
              <a:ext uri="{FF2B5EF4-FFF2-40B4-BE49-F238E27FC236}">
                <a16:creationId xmlns:a16="http://schemas.microsoft.com/office/drawing/2014/main" id="{B57B1AB6-762F-E3A7-D8D5-CFEEA822C506}"/>
              </a:ext>
            </a:extLst>
          </p:cNvPr>
          <p:cNvCxnSpPr>
            <a:cxnSpLocks/>
            <a:stCxn id="1035" idx="0"/>
            <a:endCxn id="16" idx="3"/>
          </p:cNvCxnSpPr>
          <p:nvPr/>
        </p:nvCxnSpPr>
        <p:spPr>
          <a:xfrm rot="5400000" flipH="1" flipV="1">
            <a:off x="5645037" y="2696985"/>
            <a:ext cx="1082617" cy="3750058"/>
          </a:xfrm>
          <a:prstGeom prst="bentConnector3">
            <a:avLst>
              <a:gd name="adj1" fmla="val 2477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Straight Arrow Connector 29">
            <a:extLst>
              <a:ext uri="{FF2B5EF4-FFF2-40B4-BE49-F238E27FC236}">
                <a16:creationId xmlns:a16="http://schemas.microsoft.com/office/drawing/2014/main" id="{81F4B5EE-1533-41C0-5AE5-E444238E30DC}"/>
              </a:ext>
            </a:extLst>
          </p:cNvPr>
          <p:cNvCxnSpPr>
            <a:cxnSpLocks/>
            <a:stCxn id="1033" idx="0"/>
            <a:endCxn id="13" idx="3"/>
          </p:cNvCxnSpPr>
          <p:nvPr/>
        </p:nvCxnSpPr>
        <p:spPr>
          <a:xfrm rot="5400000" flipH="1" flipV="1">
            <a:off x="4139695" y="3060951"/>
            <a:ext cx="1183121" cy="3125118"/>
          </a:xfrm>
          <a:prstGeom prst="bentConnector3">
            <a:avLst>
              <a:gd name="adj1" fmla="val 4194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92039A90-69A3-49FA-B43C-57164F95C561}"/>
              </a:ext>
            </a:extLst>
          </p:cNvPr>
          <p:cNvCxnSpPr>
            <a:cxnSpLocks/>
            <a:stCxn id="1047" idx="0"/>
            <a:endCxn id="14" idx="3"/>
          </p:cNvCxnSpPr>
          <p:nvPr/>
        </p:nvCxnSpPr>
        <p:spPr>
          <a:xfrm rot="16200000" flipV="1">
            <a:off x="6449957" y="4176374"/>
            <a:ext cx="1472361" cy="1183511"/>
          </a:xfrm>
          <a:prstGeom prst="bentConnector3">
            <a:avLst>
              <a:gd name="adj1" fmla="val 74583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Straight Arrow Connector 29">
            <a:extLst>
              <a:ext uri="{FF2B5EF4-FFF2-40B4-BE49-F238E27FC236}">
                <a16:creationId xmlns:a16="http://schemas.microsoft.com/office/drawing/2014/main" id="{B13CC39E-C4E3-4BC0-4273-5EB910F097A7}"/>
              </a:ext>
            </a:extLst>
          </p:cNvPr>
          <p:cNvCxnSpPr>
            <a:cxnSpLocks/>
            <a:stCxn id="1046" idx="0"/>
            <a:endCxn id="23" idx="3"/>
          </p:cNvCxnSpPr>
          <p:nvPr/>
        </p:nvCxnSpPr>
        <p:spPr>
          <a:xfrm rot="16200000" flipV="1">
            <a:off x="6860395" y="3153412"/>
            <a:ext cx="1217264" cy="2974151"/>
          </a:xfrm>
          <a:prstGeom prst="bentConnector3">
            <a:avLst>
              <a:gd name="adj1" fmla="val 22351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0" name="TextBox 1049">
            <a:extLst>
              <a:ext uri="{FF2B5EF4-FFF2-40B4-BE49-F238E27FC236}">
                <a16:creationId xmlns:a16="http://schemas.microsoft.com/office/drawing/2014/main" id="{3C9D95C5-42CF-ABE2-4FD9-1561B410443C}"/>
              </a:ext>
            </a:extLst>
          </p:cNvPr>
          <p:cNvSpPr txBox="1"/>
          <p:nvPr/>
        </p:nvSpPr>
        <p:spPr>
          <a:xfrm rot="16200000">
            <a:off x="1381788" y="1407453"/>
            <a:ext cx="10422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 Card Capture</a:t>
            </a:r>
          </a:p>
        </p:txBody>
      </p:sp>
    </p:spTree>
    <p:extLst>
      <p:ext uri="{BB962C8B-B14F-4D97-AF65-F5344CB8AC3E}">
        <p14:creationId xmlns:p14="http://schemas.microsoft.com/office/powerpoint/2010/main" val="3889429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5587851-3182-1B6B-4891-6AD1A45E2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389" y="1028700"/>
            <a:ext cx="9784486" cy="5503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AF24AB-0A0D-7020-073F-C4847FBA5181}"/>
              </a:ext>
            </a:extLst>
          </p:cNvPr>
          <p:cNvSpPr txBox="1"/>
          <p:nvPr/>
        </p:nvSpPr>
        <p:spPr>
          <a:xfrm>
            <a:off x="267419" y="207034"/>
            <a:ext cx="6077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Ports &amp; Adapters – Hexagonal Architecture</a:t>
            </a:r>
          </a:p>
        </p:txBody>
      </p:sp>
    </p:spTree>
    <p:extLst>
      <p:ext uri="{BB962C8B-B14F-4D97-AF65-F5344CB8AC3E}">
        <p14:creationId xmlns:p14="http://schemas.microsoft.com/office/powerpoint/2010/main" val="3459605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321C854-745A-25B4-6B42-F8B2D86856C6}"/>
              </a:ext>
            </a:extLst>
          </p:cNvPr>
          <p:cNvSpPr/>
          <p:nvPr/>
        </p:nvSpPr>
        <p:spPr>
          <a:xfrm>
            <a:off x="5242083" y="1922370"/>
            <a:ext cx="5522702" cy="3644202"/>
          </a:xfrm>
          <a:prstGeom prst="roundRect">
            <a:avLst>
              <a:gd name="adj" fmla="val 3692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NZ" dirty="0">
                <a:solidFill>
                  <a:schemeClr val="accent1">
                    <a:lumMod val="75000"/>
                  </a:schemeClr>
                </a:solidFill>
              </a:rPr>
              <a:t>Multitenancy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BA1F555-DDB1-92D0-BB7B-793F377B76AE}"/>
              </a:ext>
            </a:extLst>
          </p:cNvPr>
          <p:cNvSpPr/>
          <p:nvPr/>
        </p:nvSpPr>
        <p:spPr>
          <a:xfrm>
            <a:off x="316356" y="888398"/>
            <a:ext cx="3809278" cy="5762568"/>
          </a:xfrm>
          <a:prstGeom prst="roundRect">
            <a:avLst>
              <a:gd name="adj" fmla="val 4835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NZ" sz="2400" dirty="0">
                <a:solidFill>
                  <a:schemeClr val="bg2">
                    <a:lumMod val="75000"/>
                  </a:schemeClr>
                </a:solidFill>
              </a:rPr>
              <a:t>Identity</a:t>
            </a:r>
            <a:endParaRPr lang="en-NZ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1C96AA-AFCD-0722-93EC-01989E558509}"/>
              </a:ext>
            </a:extLst>
          </p:cNvPr>
          <p:cNvSpPr txBox="1"/>
          <p:nvPr/>
        </p:nvSpPr>
        <p:spPr>
          <a:xfrm>
            <a:off x="267419" y="207034"/>
            <a:ext cx="3978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Multitenancy Identity Model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976801-A917-7B54-8928-2B11B4FF6B91}"/>
              </a:ext>
            </a:extLst>
          </p:cNvPr>
          <p:cNvSpPr/>
          <p:nvPr/>
        </p:nvSpPr>
        <p:spPr>
          <a:xfrm>
            <a:off x="5321725" y="2019481"/>
            <a:ext cx="1716125" cy="4940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EndUser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(root)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47665B9-C432-157B-900E-FCF6B087687A}"/>
              </a:ext>
            </a:extLst>
          </p:cNvPr>
          <p:cNvSpPr/>
          <p:nvPr/>
        </p:nvSpPr>
        <p:spPr>
          <a:xfrm>
            <a:off x="7034240" y="3181982"/>
            <a:ext cx="1716125" cy="4940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Membership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(entity)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ECBE59-F0E4-22F8-DD4D-C583B6A4D8B6}"/>
              </a:ext>
            </a:extLst>
          </p:cNvPr>
          <p:cNvSpPr/>
          <p:nvPr/>
        </p:nvSpPr>
        <p:spPr>
          <a:xfrm>
            <a:off x="8744016" y="4344483"/>
            <a:ext cx="1716125" cy="4940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Organization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(root)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BBAC4A-A2AE-A96B-CB76-1FF38999011E}"/>
              </a:ext>
            </a:extLst>
          </p:cNvPr>
          <p:cNvSpPr/>
          <p:nvPr/>
        </p:nvSpPr>
        <p:spPr>
          <a:xfrm>
            <a:off x="5321724" y="797392"/>
            <a:ext cx="1716125" cy="49403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UserProfile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(root)</a:t>
            </a:r>
          </a:p>
        </p:txBody>
      </p:sp>
      <p:cxnSp>
        <p:nvCxnSpPr>
          <p:cNvPr id="11" name="Straight Arrow Connector 9">
            <a:extLst>
              <a:ext uri="{FF2B5EF4-FFF2-40B4-BE49-F238E27FC236}">
                <a16:creationId xmlns:a16="http://schemas.microsoft.com/office/drawing/2014/main" id="{48296A6E-5713-9D04-C0F5-57E97CFA8091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>
          <a:xfrm rot="16200000" flipV="1">
            <a:off x="7007336" y="2297014"/>
            <a:ext cx="915483" cy="854453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9">
            <a:extLst>
              <a:ext uri="{FF2B5EF4-FFF2-40B4-BE49-F238E27FC236}">
                <a16:creationId xmlns:a16="http://schemas.microsoft.com/office/drawing/2014/main" id="{322AA40B-4100-70BD-3A74-655120B5ACD5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 rot="16200000" flipH="1">
            <a:off x="7860418" y="3707902"/>
            <a:ext cx="915483" cy="851713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9">
            <a:extLst>
              <a:ext uri="{FF2B5EF4-FFF2-40B4-BE49-F238E27FC236}">
                <a16:creationId xmlns:a16="http://schemas.microsoft.com/office/drawing/2014/main" id="{B054810F-2338-112E-2A98-B224E40EED41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rot="16200000" flipV="1">
            <a:off x="5815762" y="1655454"/>
            <a:ext cx="728053" cy="1"/>
          </a:xfrm>
          <a:prstGeom prst="curvedConnector3">
            <a:avLst>
              <a:gd name="adj1" fmla="val 50000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3A9EE7B-8B27-5066-9F36-570A99DFE8B3}"/>
              </a:ext>
            </a:extLst>
          </p:cNvPr>
          <p:cNvSpPr/>
          <p:nvPr/>
        </p:nvSpPr>
        <p:spPr>
          <a:xfrm>
            <a:off x="8744015" y="5666422"/>
            <a:ext cx="1716125" cy="49403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Subscription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(root)</a:t>
            </a:r>
          </a:p>
        </p:txBody>
      </p:sp>
      <p:cxnSp>
        <p:nvCxnSpPr>
          <p:cNvPr id="28" name="Straight Arrow Connector 9">
            <a:extLst>
              <a:ext uri="{FF2B5EF4-FFF2-40B4-BE49-F238E27FC236}">
                <a16:creationId xmlns:a16="http://schemas.microsoft.com/office/drawing/2014/main" id="{E1710511-3E1E-C2DD-7118-6E338488B517}"/>
              </a:ext>
            </a:extLst>
          </p:cNvPr>
          <p:cNvCxnSpPr>
            <a:cxnSpLocks/>
            <a:stCxn id="7" idx="2"/>
            <a:endCxn id="27" idx="0"/>
          </p:cNvCxnSpPr>
          <p:nvPr/>
        </p:nvCxnSpPr>
        <p:spPr>
          <a:xfrm rot="5400000">
            <a:off x="9188128" y="5252470"/>
            <a:ext cx="827903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9">
            <a:extLst>
              <a:ext uri="{FF2B5EF4-FFF2-40B4-BE49-F238E27FC236}">
                <a16:creationId xmlns:a16="http://schemas.microsoft.com/office/drawing/2014/main" id="{4A04EA5D-1BE9-67F0-5C0F-1F8BA1AE3DF4}"/>
              </a:ext>
            </a:extLst>
          </p:cNvPr>
          <p:cNvCxnSpPr>
            <a:cxnSpLocks/>
            <a:stCxn id="40" idx="0"/>
            <a:endCxn id="5" idx="1"/>
          </p:cNvCxnSpPr>
          <p:nvPr/>
        </p:nvCxnSpPr>
        <p:spPr>
          <a:xfrm rot="5400000" flipH="1" flipV="1">
            <a:off x="2731300" y="2639482"/>
            <a:ext cx="2963408" cy="221744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D29660D-B5B8-6C5B-431F-D316B11B3A0B}"/>
              </a:ext>
            </a:extLst>
          </p:cNvPr>
          <p:cNvSpPr txBox="1"/>
          <p:nvPr/>
        </p:nvSpPr>
        <p:spPr>
          <a:xfrm>
            <a:off x="7674896" y="2462630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DC07279-09CA-2F9C-79FD-3303722C53CA}"/>
              </a:ext>
            </a:extLst>
          </p:cNvPr>
          <p:cNvSpPr txBox="1"/>
          <p:nvPr/>
        </p:nvSpPr>
        <p:spPr>
          <a:xfrm>
            <a:off x="6158841" y="1524649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D4DF4D0-DA64-8622-0E15-60CB41A70655}"/>
              </a:ext>
            </a:extLst>
          </p:cNvPr>
          <p:cNvSpPr txBox="1"/>
          <p:nvPr/>
        </p:nvSpPr>
        <p:spPr>
          <a:xfrm>
            <a:off x="4396637" y="1963791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187DC08-2905-135C-09B1-F602DBBA8908}"/>
              </a:ext>
            </a:extLst>
          </p:cNvPr>
          <p:cNvSpPr txBox="1"/>
          <p:nvPr/>
        </p:nvSpPr>
        <p:spPr>
          <a:xfrm>
            <a:off x="8007679" y="3932513"/>
            <a:ext cx="13067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OrganizationId</a:t>
            </a:r>
            <a:endParaRPr lang="en-NZ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EF04E23-B68C-0330-88E3-CAAF8A4993DC}"/>
              </a:ext>
            </a:extLst>
          </p:cNvPr>
          <p:cNvSpPr txBox="1"/>
          <p:nvPr/>
        </p:nvSpPr>
        <p:spPr>
          <a:xfrm>
            <a:off x="9615111" y="5069898"/>
            <a:ext cx="1149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SubscriptionId</a:t>
            </a:r>
            <a:endParaRPr lang="en-NZ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C7D658D-9B57-ADBA-F14E-8F1E2295AB7A}"/>
              </a:ext>
            </a:extLst>
          </p:cNvPr>
          <p:cNvSpPr txBox="1"/>
          <p:nvPr/>
        </p:nvSpPr>
        <p:spPr>
          <a:xfrm>
            <a:off x="5321724" y="2506618"/>
            <a:ext cx="1120820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Roles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Classification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Access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Memberships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F0AD139-DD32-29D1-E6A5-2A5C88C5F73E}"/>
              </a:ext>
            </a:extLst>
          </p:cNvPr>
          <p:cNvSpPr txBox="1"/>
          <p:nvPr/>
        </p:nvSpPr>
        <p:spPr>
          <a:xfrm>
            <a:off x="5294207" y="1254372"/>
            <a:ext cx="101181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EmailAddress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TimeZone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330519D-DEB2-A677-CBDC-1416FEE754E8}"/>
              </a:ext>
            </a:extLst>
          </p:cNvPr>
          <p:cNvGrpSpPr/>
          <p:nvPr/>
        </p:nvGrpSpPr>
        <p:grpSpPr>
          <a:xfrm>
            <a:off x="2171753" y="5229907"/>
            <a:ext cx="1790592" cy="1211961"/>
            <a:chOff x="2179032" y="3698770"/>
            <a:chExt cx="1790592" cy="1211961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55FA7B6C-38AA-343E-0734-E426A51E3264}"/>
                </a:ext>
              </a:extLst>
            </p:cNvPr>
            <p:cNvSpPr/>
            <p:nvPr/>
          </p:nvSpPr>
          <p:spPr>
            <a:xfrm>
              <a:off x="2253499" y="3698770"/>
              <a:ext cx="1716125" cy="494036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05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PasswordCredential</a:t>
              </a:r>
              <a:endParaRPr lang="en-NZ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NZ" sz="1000" dirty="0">
                  <a:solidFill>
                    <a:schemeClr val="tx1"/>
                  </a:solidFill>
                </a:rPr>
                <a:t>(root)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6E87804-067F-EE5F-87F8-CB7ED46AC6D9}"/>
                </a:ext>
              </a:extLst>
            </p:cNvPr>
            <p:cNvSpPr txBox="1"/>
            <p:nvPr/>
          </p:nvSpPr>
          <p:spPr>
            <a:xfrm>
              <a:off x="2179032" y="4172067"/>
              <a:ext cx="101181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UserId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Login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Password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Registration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Verification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086E3A3C-B4D3-68AC-8817-2B97E88F04E1}"/>
              </a:ext>
            </a:extLst>
          </p:cNvPr>
          <p:cNvSpPr txBox="1"/>
          <p:nvPr/>
        </p:nvSpPr>
        <p:spPr>
          <a:xfrm>
            <a:off x="7003902" y="3647418"/>
            <a:ext cx="11208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OrganizationId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Roles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IsDefault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86E2567-8A31-DCD3-00B5-055241D6EEEF}"/>
              </a:ext>
            </a:extLst>
          </p:cNvPr>
          <p:cNvSpPr txBox="1"/>
          <p:nvPr/>
        </p:nvSpPr>
        <p:spPr>
          <a:xfrm>
            <a:off x="8661063" y="4825270"/>
            <a:ext cx="1210588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CreatedById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Ownership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Settings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SubscriptionId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4EFF98-A855-C595-B4FB-EA59AC6F73C1}"/>
              </a:ext>
            </a:extLst>
          </p:cNvPr>
          <p:cNvGrpSpPr/>
          <p:nvPr/>
        </p:nvGrpSpPr>
        <p:grpSpPr>
          <a:xfrm>
            <a:off x="462908" y="1141995"/>
            <a:ext cx="1790592" cy="1211961"/>
            <a:chOff x="462908" y="1141995"/>
            <a:chExt cx="1790592" cy="1211961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5A374E2B-BF3F-62A4-3379-8688AB0C4AE3}"/>
                </a:ext>
              </a:extLst>
            </p:cNvPr>
            <p:cNvSpPr/>
            <p:nvPr/>
          </p:nvSpPr>
          <p:spPr>
            <a:xfrm>
              <a:off x="537375" y="1141995"/>
              <a:ext cx="1716125" cy="494036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APIKey</a:t>
              </a:r>
              <a:endParaRPr lang="en-NZ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NZ" sz="1000" dirty="0">
                  <a:solidFill>
                    <a:schemeClr val="tx1"/>
                  </a:solidFill>
                </a:rPr>
                <a:t>(root)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B207B13-BD9C-7BE9-02FD-BF8DAD781F74}"/>
                </a:ext>
              </a:extLst>
            </p:cNvPr>
            <p:cNvSpPr txBox="1"/>
            <p:nvPr/>
          </p:nvSpPr>
          <p:spPr>
            <a:xfrm>
              <a:off x="462908" y="1615292"/>
              <a:ext cx="95731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UserId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ApiKey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Description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ExpiresOn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8FCDDE-7FE7-8840-31C6-D091D327EA2C}"/>
              </a:ext>
            </a:extLst>
          </p:cNvPr>
          <p:cNvGrpSpPr/>
          <p:nvPr/>
        </p:nvGrpSpPr>
        <p:grpSpPr>
          <a:xfrm>
            <a:off x="919639" y="2277901"/>
            <a:ext cx="1790592" cy="1319683"/>
            <a:chOff x="750626" y="2429582"/>
            <a:chExt cx="1790592" cy="1319683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97FB3CB4-9952-D8DE-3921-5A159D0852F5}"/>
                </a:ext>
              </a:extLst>
            </p:cNvPr>
            <p:cNvSpPr/>
            <p:nvPr/>
          </p:nvSpPr>
          <p:spPr>
            <a:xfrm>
              <a:off x="825093" y="2429582"/>
              <a:ext cx="1716125" cy="494036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AuthTokens</a:t>
              </a:r>
              <a:endParaRPr lang="en-NZ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NZ" sz="1000" dirty="0">
                  <a:solidFill>
                    <a:schemeClr val="tx1"/>
                  </a:solidFill>
                </a:rPr>
                <a:t>(root)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3C519D6-C5CD-407F-068C-29B768ED7192}"/>
                </a:ext>
              </a:extLst>
            </p:cNvPr>
            <p:cNvSpPr txBox="1"/>
            <p:nvPr/>
          </p:nvSpPr>
          <p:spPr>
            <a:xfrm>
              <a:off x="750626" y="2902879"/>
              <a:ext cx="1502334" cy="846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UserId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AccessToken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AccessTokenExpiresOn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RefreshToken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RefreshTokenExpiresOn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73" name="Straight Arrow Connector 9">
            <a:extLst>
              <a:ext uri="{FF2B5EF4-FFF2-40B4-BE49-F238E27FC236}">
                <a16:creationId xmlns:a16="http://schemas.microsoft.com/office/drawing/2014/main" id="{A50047C5-EEB6-865A-972E-E8D887B47B3B}"/>
              </a:ext>
            </a:extLst>
          </p:cNvPr>
          <p:cNvCxnSpPr>
            <a:cxnSpLocks/>
            <a:stCxn id="71" idx="3"/>
            <a:endCxn id="5" idx="1"/>
          </p:cNvCxnSpPr>
          <p:nvPr/>
        </p:nvCxnSpPr>
        <p:spPr>
          <a:xfrm flipV="1">
            <a:off x="2710231" y="2266499"/>
            <a:ext cx="2611494" cy="258420"/>
          </a:xfrm>
          <a:prstGeom prst="curvedConnector3">
            <a:avLst>
              <a:gd name="adj1" fmla="val 1316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9">
            <a:extLst>
              <a:ext uri="{FF2B5EF4-FFF2-40B4-BE49-F238E27FC236}">
                <a16:creationId xmlns:a16="http://schemas.microsoft.com/office/drawing/2014/main" id="{B259BEB4-5CFF-B81F-6823-D910BC6A49FF}"/>
              </a:ext>
            </a:extLst>
          </p:cNvPr>
          <p:cNvCxnSpPr>
            <a:cxnSpLocks/>
            <a:stCxn id="69" idx="3"/>
            <a:endCxn id="5" idx="1"/>
          </p:cNvCxnSpPr>
          <p:nvPr/>
        </p:nvCxnSpPr>
        <p:spPr>
          <a:xfrm>
            <a:off x="2253500" y="1389013"/>
            <a:ext cx="3068225" cy="87748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204AC7-25EF-4F7D-E413-667482D02306}"/>
              </a:ext>
            </a:extLst>
          </p:cNvPr>
          <p:cNvGrpSpPr/>
          <p:nvPr/>
        </p:nvGrpSpPr>
        <p:grpSpPr>
          <a:xfrm>
            <a:off x="1415429" y="3722266"/>
            <a:ext cx="1790592" cy="1427404"/>
            <a:chOff x="934545" y="5114071"/>
            <a:chExt cx="1790592" cy="1427404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16ACD948-87EC-036E-8CB8-672A9EB2E8F8}"/>
                </a:ext>
              </a:extLst>
            </p:cNvPr>
            <p:cNvSpPr/>
            <p:nvPr/>
          </p:nvSpPr>
          <p:spPr>
            <a:xfrm>
              <a:off x="1009012" y="5114071"/>
              <a:ext cx="1716125" cy="494036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SSOUser</a:t>
              </a:r>
              <a:endParaRPr lang="en-NZ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NZ" sz="1000" dirty="0">
                  <a:solidFill>
                    <a:schemeClr val="tx1"/>
                  </a:solidFill>
                </a:rPr>
                <a:t>(root)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9FDCB02-ABDC-46E5-5B9A-B045CFD8FD29}"/>
                </a:ext>
              </a:extLst>
            </p:cNvPr>
            <p:cNvSpPr txBox="1"/>
            <p:nvPr/>
          </p:nvSpPr>
          <p:spPr>
            <a:xfrm>
              <a:off x="934545" y="5587368"/>
              <a:ext cx="101181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UserId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ProviderName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Address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EmailAddress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Tokens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81" name="Straight Arrow Connector 9">
            <a:extLst>
              <a:ext uri="{FF2B5EF4-FFF2-40B4-BE49-F238E27FC236}">
                <a16:creationId xmlns:a16="http://schemas.microsoft.com/office/drawing/2014/main" id="{F6487C9B-1810-9846-B935-FB9A1CA4DFDC}"/>
              </a:ext>
            </a:extLst>
          </p:cNvPr>
          <p:cNvCxnSpPr>
            <a:cxnSpLocks/>
            <a:stCxn id="79" idx="0"/>
            <a:endCxn id="5" idx="1"/>
          </p:cNvCxnSpPr>
          <p:nvPr/>
        </p:nvCxnSpPr>
        <p:spPr>
          <a:xfrm rot="5400000" flipH="1" flipV="1">
            <a:off x="3106959" y="1507500"/>
            <a:ext cx="1455767" cy="297376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355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BCFD7-7830-625C-6867-5020E77C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04" y="365125"/>
            <a:ext cx="2793938" cy="549275"/>
          </a:xfrm>
        </p:spPr>
        <p:txBody>
          <a:bodyPr>
            <a:normAutofit/>
          </a:bodyPr>
          <a:lstStyle/>
          <a:p>
            <a:r>
              <a:rPr lang="en-NZ" dirty="0" err="1"/>
              <a:t>EndUser</a:t>
            </a:r>
            <a:r>
              <a:rPr lang="en-NZ" dirty="0"/>
              <a:t> Lifecycle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3A19048-7687-F0A0-648A-C8ED27A75F86}"/>
              </a:ext>
            </a:extLst>
          </p:cNvPr>
          <p:cNvSpPr/>
          <p:nvPr/>
        </p:nvSpPr>
        <p:spPr>
          <a:xfrm>
            <a:off x="4992902" y="236537"/>
            <a:ext cx="257175" cy="25717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BD42568-1ED9-4380-F310-24E131FE4260}"/>
              </a:ext>
            </a:extLst>
          </p:cNvPr>
          <p:cNvSpPr/>
          <p:nvPr/>
        </p:nvSpPr>
        <p:spPr>
          <a:xfrm>
            <a:off x="6531443" y="1076325"/>
            <a:ext cx="1333500" cy="3693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Register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2E15165-629A-5113-6085-B73DEFE1E28D}"/>
              </a:ext>
            </a:extLst>
          </p:cNvPr>
          <p:cNvSpPr/>
          <p:nvPr/>
        </p:nvSpPr>
        <p:spPr>
          <a:xfrm>
            <a:off x="10108520" y="3216033"/>
            <a:ext cx="257175" cy="25717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034736-E59A-16D0-4DF6-49E0E740A036}"/>
              </a:ext>
            </a:extLst>
          </p:cNvPr>
          <p:cNvSpPr txBox="1"/>
          <p:nvPr/>
        </p:nvSpPr>
        <p:spPr>
          <a:xfrm>
            <a:off x="4072366" y="18045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Person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B29BB6-A9B5-1589-92DF-3932FADD65A8}"/>
              </a:ext>
            </a:extLst>
          </p:cNvPr>
          <p:cNvSpPr txBox="1"/>
          <p:nvPr/>
        </p:nvSpPr>
        <p:spPr>
          <a:xfrm>
            <a:off x="10333482" y="3159954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Machine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FF7A5E-416C-4DAC-7F88-9E1EC4D26265}"/>
              </a:ext>
            </a:extLst>
          </p:cNvPr>
          <p:cNvSpPr txBox="1"/>
          <p:nvPr/>
        </p:nvSpPr>
        <p:spPr>
          <a:xfrm>
            <a:off x="7839753" y="999762"/>
            <a:ext cx="3084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EmailAddress</a:t>
            </a:r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FirstName, </a:t>
            </a:r>
            <a:r>
              <a:rPr lang="en-N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TZ, CC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221E64-12D0-BFDF-E600-FC5DB5E268D1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 rot="16200000" flipH="1">
            <a:off x="5868535" y="-253334"/>
            <a:ext cx="582613" cy="207670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AE83284-11B9-8E84-D152-B20DFE80CBE4}"/>
              </a:ext>
            </a:extLst>
          </p:cNvPr>
          <p:cNvSpPr txBox="1"/>
          <p:nvPr/>
        </p:nvSpPr>
        <p:spPr>
          <a:xfrm>
            <a:off x="10941176" y="3795997"/>
            <a:ext cx="82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Name,</a:t>
            </a:r>
          </a:p>
          <a:p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TZ, CC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1659F0-A059-B11B-3638-89E9961B56C9}"/>
              </a:ext>
            </a:extLst>
          </p:cNvPr>
          <p:cNvCxnSpPr>
            <a:cxnSpLocks/>
            <a:stCxn id="5" idx="4"/>
            <a:endCxn id="76" idx="0"/>
          </p:cNvCxnSpPr>
          <p:nvPr/>
        </p:nvCxnSpPr>
        <p:spPr>
          <a:xfrm flipH="1">
            <a:off x="10237107" y="3473208"/>
            <a:ext cx="1" cy="3997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Decision 31">
            <a:extLst>
              <a:ext uri="{FF2B5EF4-FFF2-40B4-BE49-F238E27FC236}">
                <a16:creationId xmlns:a16="http://schemas.microsoft.com/office/drawing/2014/main" id="{8184EA21-703C-9ECB-7FED-F38C014A188D}"/>
              </a:ext>
            </a:extLst>
          </p:cNvPr>
          <p:cNvSpPr/>
          <p:nvPr/>
        </p:nvSpPr>
        <p:spPr>
          <a:xfrm>
            <a:off x="6531443" y="2934213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Email Known?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CC6E97C-DEE3-6EF0-7101-347CCF8BF5C2}"/>
              </a:ext>
            </a:extLst>
          </p:cNvPr>
          <p:cNvCxnSpPr>
            <a:cxnSpLocks/>
            <a:stCxn id="6" idx="2"/>
            <a:endCxn id="32" idx="0"/>
          </p:cNvCxnSpPr>
          <p:nvPr/>
        </p:nvCxnSpPr>
        <p:spPr>
          <a:xfrm>
            <a:off x="7197526" y="2541598"/>
            <a:ext cx="1334" cy="3926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EB4EED-211A-E34C-2D8A-E9FE1C5B065F}"/>
              </a:ext>
            </a:extLst>
          </p:cNvPr>
          <p:cNvCxnSpPr>
            <a:cxnSpLocks/>
            <a:stCxn id="32" idx="2"/>
            <a:endCxn id="41" idx="0"/>
          </p:cNvCxnSpPr>
          <p:nvPr/>
        </p:nvCxnSpPr>
        <p:spPr>
          <a:xfrm>
            <a:off x="7198860" y="3726445"/>
            <a:ext cx="1715" cy="5533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C588DEE-FC4F-0FE3-F2FC-D96D0C97F4D1}"/>
              </a:ext>
            </a:extLst>
          </p:cNvPr>
          <p:cNvSpPr txBox="1"/>
          <p:nvPr/>
        </p:nvSpPr>
        <p:spPr>
          <a:xfrm>
            <a:off x="7198193" y="359627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A87A731-0FDC-2B3E-92F5-36BE0CC40F4A}"/>
              </a:ext>
            </a:extLst>
          </p:cNvPr>
          <p:cNvSpPr/>
          <p:nvPr/>
        </p:nvSpPr>
        <p:spPr>
          <a:xfrm>
            <a:off x="6340943" y="4279839"/>
            <a:ext cx="1719263" cy="877129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UserProfiles</a:t>
            </a:r>
            <a:endParaRPr lang="en-NZ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D951CB2-F8FB-06BE-7EF2-4AB97C0A8F22}"/>
              </a:ext>
            </a:extLst>
          </p:cNvPr>
          <p:cNvSpPr/>
          <p:nvPr/>
        </p:nvSpPr>
        <p:spPr>
          <a:xfrm>
            <a:off x="6533823" y="4668330"/>
            <a:ext cx="1333500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Create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8CE4619-BBDF-2951-1E98-9130E340EA86}"/>
              </a:ext>
            </a:extLst>
          </p:cNvPr>
          <p:cNvSpPr/>
          <p:nvPr/>
        </p:nvSpPr>
        <p:spPr>
          <a:xfrm>
            <a:off x="6340943" y="5273684"/>
            <a:ext cx="1719263" cy="861488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Organizations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D5225FE-16A3-106C-01E7-A44F133EF552}"/>
              </a:ext>
            </a:extLst>
          </p:cNvPr>
          <p:cNvSpPr/>
          <p:nvPr/>
        </p:nvSpPr>
        <p:spPr>
          <a:xfrm>
            <a:off x="6533824" y="5662174"/>
            <a:ext cx="1333500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/>
              <a:t>CreatePersonal</a:t>
            </a:r>
            <a:endParaRPr lang="en-NZ" sz="1200" dirty="0"/>
          </a:p>
        </p:txBody>
      </p: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12E8088E-1923-F24D-0342-45BB0D3F47C1}"/>
              </a:ext>
            </a:extLst>
          </p:cNvPr>
          <p:cNvSpPr/>
          <p:nvPr/>
        </p:nvSpPr>
        <p:spPr>
          <a:xfrm>
            <a:off x="4810842" y="2932497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Already</a:t>
            </a:r>
          </a:p>
          <a:p>
            <a:pPr algn="ctr"/>
            <a:r>
              <a:rPr lang="en-NZ" sz="1200" dirty="0"/>
              <a:t>Registered?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5302ACA-6F2E-FC22-5DF0-A6A3DFF0136C}"/>
              </a:ext>
            </a:extLst>
          </p:cNvPr>
          <p:cNvCxnSpPr>
            <a:cxnSpLocks/>
            <a:stCxn id="32" idx="1"/>
            <a:endCxn id="50" idx="3"/>
          </p:cNvCxnSpPr>
          <p:nvPr/>
        </p:nvCxnSpPr>
        <p:spPr>
          <a:xfrm rot="10800000">
            <a:off x="6145677" y="3328613"/>
            <a:ext cx="385767" cy="171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6C069AD-6093-A237-3EC0-1A02810BECBB}"/>
              </a:ext>
            </a:extLst>
          </p:cNvPr>
          <p:cNvSpPr txBox="1"/>
          <p:nvPr/>
        </p:nvSpPr>
        <p:spPr>
          <a:xfrm>
            <a:off x="6071499" y="296637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20E1377-9C63-4810-1BB2-84914AE50345}"/>
              </a:ext>
            </a:extLst>
          </p:cNvPr>
          <p:cNvCxnSpPr>
            <a:cxnSpLocks/>
            <a:stCxn id="50" idx="2"/>
            <a:endCxn id="41" idx="1"/>
          </p:cNvCxnSpPr>
          <p:nvPr/>
        </p:nvCxnSpPr>
        <p:spPr>
          <a:xfrm rot="16200000" flipH="1">
            <a:off x="5412764" y="3790224"/>
            <a:ext cx="993675" cy="86268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241439C-A8BC-EC8F-E25A-C1D7F9B56B1C}"/>
              </a:ext>
            </a:extLst>
          </p:cNvPr>
          <p:cNvSpPr txBox="1"/>
          <p:nvPr/>
        </p:nvSpPr>
        <p:spPr>
          <a:xfrm>
            <a:off x="5478258" y="365491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B14BC84-094F-DE5F-E101-249362D86E6B}"/>
              </a:ext>
            </a:extLst>
          </p:cNvPr>
          <p:cNvSpPr txBox="1"/>
          <p:nvPr/>
        </p:nvSpPr>
        <p:spPr>
          <a:xfrm>
            <a:off x="4297319" y="298591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01DF2FA-7726-E973-6F7C-708FC34EF1F8}"/>
              </a:ext>
            </a:extLst>
          </p:cNvPr>
          <p:cNvCxnSpPr>
            <a:cxnSpLocks/>
            <a:stCxn id="50" idx="1"/>
            <a:endCxn id="92" idx="0"/>
          </p:cNvCxnSpPr>
          <p:nvPr/>
        </p:nvCxnSpPr>
        <p:spPr>
          <a:xfrm rot="10800000" flipV="1">
            <a:off x="4423528" y="3328612"/>
            <a:ext cx="387314" cy="104852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2D536A7-CB76-7A3E-6680-B217569B9C5D}"/>
              </a:ext>
            </a:extLst>
          </p:cNvPr>
          <p:cNvSpPr txBox="1"/>
          <p:nvPr/>
        </p:nvSpPr>
        <p:spPr>
          <a:xfrm>
            <a:off x="7340212" y="6140544"/>
            <a:ext cx="3300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Status = “Registered”</a:t>
            </a:r>
            <a:b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NZ" sz="1200" dirty="0">
                <a:cs typeface="Courier New" panose="02070309020205020404" pitchFamily="49" charset="0"/>
              </a:rPr>
              <a:t>Has a </a:t>
            </a:r>
            <a:r>
              <a:rPr lang="en-NZ" sz="1200" dirty="0" err="1">
                <a:cs typeface="Courier New" panose="02070309020205020404" pitchFamily="49" charset="0"/>
              </a:rPr>
              <a:t>UserProfile</a:t>
            </a:r>
            <a:r>
              <a:rPr lang="en-NZ" sz="1200" dirty="0">
                <a:cs typeface="Courier New" panose="02070309020205020404" pitchFamily="49" charset="0"/>
              </a:rPr>
              <a:t> (Type = Person or Machine)</a:t>
            </a:r>
          </a:p>
          <a:p>
            <a:r>
              <a:rPr lang="en-NZ" sz="1200" dirty="0">
                <a:cs typeface="Courier New" panose="02070309020205020404" pitchFamily="49" charset="0"/>
              </a:rPr>
              <a:t>Has a Default Organization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B928CCF-92D7-3E05-5951-F99EFC05AC70}"/>
              </a:ext>
            </a:extLst>
          </p:cNvPr>
          <p:cNvSpPr/>
          <p:nvPr/>
        </p:nvSpPr>
        <p:spPr>
          <a:xfrm>
            <a:off x="7071987" y="6463710"/>
            <a:ext cx="257175" cy="2571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0D736CF-12C3-C00A-9C48-C85BAE38461C}"/>
              </a:ext>
            </a:extLst>
          </p:cNvPr>
          <p:cNvCxnSpPr>
            <a:cxnSpLocks/>
            <a:stCxn id="46" idx="2"/>
            <a:endCxn id="67" idx="0"/>
          </p:cNvCxnSpPr>
          <p:nvPr/>
        </p:nvCxnSpPr>
        <p:spPr>
          <a:xfrm>
            <a:off x="7200575" y="6135172"/>
            <a:ext cx="0" cy="3285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037B7EE-0330-27F2-DBBB-C008DC8D4FEB}"/>
              </a:ext>
            </a:extLst>
          </p:cNvPr>
          <p:cNvSpPr/>
          <p:nvPr/>
        </p:nvSpPr>
        <p:spPr>
          <a:xfrm>
            <a:off x="9570357" y="3872941"/>
            <a:ext cx="1333500" cy="3693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Register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1E451C4-103D-44DF-60F9-CFC40EF57C27}"/>
              </a:ext>
            </a:extLst>
          </p:cNvPr>
          <p:cNvCxnSpPr>
            <a:cxnSpLocks/>
            <a:stCxn id="76" idx="1"/>
            <a:endCxn id="41" idx="0"/>
          </p:cNvCxnSpPr>
          <p:nvPr/>
        </p:nvCxnSpPr>
        <p:spPr>
          <a:xfrm rot="10800000" flipV="1">
            <a:off x="7200575" y="4057607"/>
            <a:ext cx="2369782" cy="22223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54">
            <a:extLst>
              <a:ext uri="{FF2B5EF4-FFF2-40B4-BE49-F238E27FC236}">
                <a16:creationId xmlns:a16="http://schemas.microsoft.com/office/drawing/2014/main" id="{B0562E9C-F2AE-1BEF-A54E-BDCF66C8423F}"/>
              </a:ext>
            </a:extLst>
          </p:cNvPr>
          <p:cNvCxnSpPr>
            <a:cxnSpLocks/>
            <a:stCxn id="42" idx="2"/>
            <a:endCxn id="47" idx="0"/>
          </p:cNvCxnSpPr>
          <p:nvPr/>
        </p:nvCxnSpPr>
        <p:spPr>
          <a:xfrm rot="16200000" flipH="1">
            <a:off x="6888317" y="5349917"/>
            <a:ext cx="624512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7971C92E-BB2B-B041-B6F8-65AF4BF5B55D}"/>
              </a:ext>
            </a:extLst>
          </p:cNvPr>
          <p:cNvSpPr/>
          <p:nvPr/>
        </p:nvSpPr>
        <p:spPr>
          <a:xfrm>
            <a:off x="3563896" y="4377134"/>
            <a:ext cx="1719263" cy="1284326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Notifications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506B620-DCE1-A50F-954A-7BD07706BA2B}"/>
              </a:ext>
            </a:extLst>
          </p:cNvPr>
          <p:cNvSpPr/>
          <p:nvPr/>
        </p:nvSpPr>
        <p:spPr>
          <a:xfrm>
            <a:off x="3756777" y="4715170"/>
            <a:ext cx="1333500" cy="7967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Sent Courtesy</a:t>
            </a:r>
          </a:p>
          <a:p>
            <a:pPr algn="ctr"/>
            <a:r>
              <a:rPr lang="en-NZ" sz="1400" dirty="0"/>
              <a:t>Email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4634592D-DE47-96ED-8EAB-13B07CEE6ABA}"/>
              </a:ext>
            </a:extLst>
          </p:cNvPr>
          <p:cNvSpPr/>
          <p:nvPr/>
        </p:nvSpPr>
        <p:spPr>
          <a:xfrm>
            <a:off x="2356419" y="1076325"/>
            <a:ext cx="1333500" cy="3693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 err="1"/>
              <a:t>InviteGuest</a:t>
            </a:r>
            <a:endParaRPr lang="en-NZ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D72421B-05C6-5583-E395-7E6B8184B08D}"/>
              </a:ext>
            </a:extLst>
          </p:cNvPr>
          <p:cNvCxnSpPr>
            <a:cxnSpLocks/>
            <a:stCxn id="3" idx="4"/>
            <a:endCxn id="97" idx="0"/>
          </p:cNvCxnSpPr>
          <p:nvPr/>
        </p:nvCxnSpPr>
        <p:spPr>
          <a:xfrm rot="5400000">
            <a:off x="3781024" y="-264142"/>
            <a:ext cx="582613" cy="209832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28DE80AB-A251-52AE-35D9-8A2D3831B283}"/>
              </a:ext>
            </a:extLst>
          </p:cNvPr>
          <p:cNvSpPr txBox="1"/>
          <p:nvPr/>
        </p:nvSpPr>
        <p:spPr>
          <a:xfrm>
            <a:off x="3667713" y="1114184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EmailAddress</a:t>
            </a:r>
            <a:endParaRPr lang="en-NZ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Flowchart: Decision 101">
            <a:extLst>
              <a:ext uri="{FF2B5EF4-FFF2-40B4-BE49-F238E27FC236}">
                <a16:creationId xmlns:a16="http://schemas.microsoft.com/office/drawing/2014/main" id="{2040943A-F355-8A85-F4EF-7B2FFEA88F17}"/>
              </a:ext>
            </a:extLst>
          </p:cNvPr>
          <p:cNvSpPr/>
          <p:nvPr/>
        </p:nvSpPr>
        <p:spPr>
          <a:xfrm>
            <a:off x="2355856" y="2960846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Email Known?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311C5F5-B586-F0BC-CEC8-B06ADD11D3D7}"/>
              </a:ext>
            </a:extLst>
          </p:cNvPr>
          <p:cNvSpPr txBox="1"/>
          <p:nvPr/>
        </p:nvSpPr>
        <p:spPr>
          <a:xfrm>
            <a:off x="3022606" y="362291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104" name="Flowchart: Decision 103">
            <a:extLst>
              <a:ext uri="{FF2B5EF4-FFF2-40B4-BE49-F238E27FC236}">
                <a16:creationId xmlns:a16="http://schemas.microsoft.com/office/drawing/2014/main" id="{16C6FF10-1BC7-1A20-4196-112702E12915}"/>
              </a:ext>
            </a:extLst>
          </p:cNvPr>
          <p:cNvSpPr/>
          <p:nvPr/>
        </p:nvSpPr>
        <p:spPr>
          <a:xfrm>
            <a:off x="532864" y="2960846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Already</a:t>
            </a:r>
          </a:p>
          <a:p>
            <a:pPr algn="ctr"/>
            <a:r>
              <a:rPr lang="en-NZ" sz="1200" dirty="0"/>
              <a:t>Registered?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DEBE6E-2174-926F-2E9A-4B7BB913C162}"/>
              </a:ext>
            </a:extLst>
          </p:cNvPr>
          <p:cNvSpPr txBox="1"/>
          <p:nvPr/>
        </p:nvSpPr>
        <p:spPr>
          <a:xfrm>
            <a:off x="1895912" y="2993009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051C3C8-10D7-577B-529D-EF9B8E5BC755}"/>
              </a:ext>
            </a:extLst>
          </p:cNvPr>
          <p:cNvSpPr txBox="1"/>
          <p:nvPr/>
        </p:nvSpPr>
        <p:spPr>
          <a:xfrm>
            <a:off x="836287" y="375307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6694939-1B5A-5AA7-4080-BBA95494F469}"/>
              </a:ext>
            </a:extLst>
          </p:cNvPr>
          <p:cNvSpPr txBox="1"/>
          <p:nvPr/>
        </p:nvSpPr>
        <p:spPr>
          <a:xfrm>
            <a:off x="19341" y="301426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cxnSp>
        <p:nvCxnSpPr>
          <p:cNvPr id="108" name="Straight Arrow Connector 60">
            <a:extLst>
              <a:ext uri="{FF2B5EF4-FFF2-40B4-BE49-F238E27FC236}">
                <a16:creationId xmlns:a16="http://schemas.microsoft.com/office/drawing/2014/main" id="{05BBEC6B-F725-7793-60B0-148509293D68}"/>
              </a:ext>
            </a:extLst>
          </p:cNvPr>
          <p:cNvCxnSpPr>
            <a:cxnSpLocks/>
            <a:stCxn id="104" idx="1"/>
            <a:endCxn id="67" idx="2"/>
          </p:cNvCxnSpPr>
          <p:nvPr/>
        </p:nvCxnSpPr>
        <p:spPr>
          <a:xfrm rot="10800000" flipH="1" flipV="1">
            <a:off x="532863" y="3356962"/>
            <a:ext cx="6539123" cy="3235336"/>
          </a:xfrm>
          <a:prstGeom prst="bentConnector3">
            <a:avLst>
              <a:gd name="adj1" fmla="val -349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AD3FD67-8EC8-4F42-1D2C-D27E22A593A2}"/>
              </a:ext>
            </a:extLst>
          </p:cNvPr>
          <p:cNvSpPr/>
          <p:nvPr/>
        </p:nvSpPr>
        <p:spPr>
          <a:xfrm>
            <a:off x="1148509" y="4373895"/>
            <a:ext cx="1719263" cy="1284326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Notifications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B4477764-5D1C-80B3-FF1C-EDCF8B726064}"/>
              </a:ext>
            </a:extLst>
          </p:cNvPr>
          <p:cNvSpPr/>
          <p:nvPr/>
        </p:nvSpPr>
        <p:spPr>
          <a:xfrm>
            <a:off x="1341390" y="4711931"/>
            <a:ext cx="1333500" cy="7967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Sent Invitation</a:t>
            </a:r>
          </a:p>
          <a:p>
            <a:pPr algn="ctr"/>
            <a:r>
              <a:rPr lang="en-NZ" sz="1400" dirty="0"/>
              <a:t>Email </a:t>
            </a:r>
            <a:r>
              <a:rPr lang="en-NZ" sz="1000" dirty="0"/>
              <a:t>+</a:t>
            </a:r>
            <a:r>
              <a:rPr lang="en-NZ" sz="1000" dirty="0" err="1"/>
              <a:t>InvitationToken</a:t>
            </a:r>
            <a:r>
              <a:rPr lang="en-NZ" sz="1000" dirty="0"/>
              <a:t> 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9A82811-7464-F6A6-A299-0E6756225D03}"/>
              </a:ext>
            </a:extLst>
          </p:cNvPr>
          <p:cNvCxnSpPr>
            <a:cxnSpLocks/>
            <a:stCxn id="97" idx="2"/>
            <a:endCxn id="102" idx="0"/>
          </p:cNvCxnSpPr>
          <p:nvPr/>
        </p:nvCxnSpPr>
        <p:spPr>
          <a:xfrm>
            <a:off x="3023169" y="1445657"/>
            <a:ext cx="104" cy="15151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598438F-7338-FFC7-A901-010681DD9763}"/>
              </a:ext>
            </a:extLst>
          </p:cNvPr>
          <p:cNvCxnSpPr>
            <a:cxnSpLocks/>
            <a:stCxn id="102" idx="1"/>
            <a:endCxn id="104" idx="3"/>
          </p:cNvCxnSpPr>
          <p:nvPr/>
        </p:nvCxnSpPr>
        <p:spPr>
          <a:xfrm flipH="1">
            <a:off x="1867698" y="3356962"/>
            <a:ext cx="4881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0744897-62F4-6853-E1D0-0DF2A127D64B}"/>
              </a:ext>
            </a:extLst>
          </p:cNvPr>
          <p:cNvSpPr txBox="1"/>
          <p:nvPr/>
        </p:nvSpPr>
        <p:spPr>
          <a:xfrm>
            <a:off x="2115572" y="5843338"/>
            <a:ext cx="2323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Status = “</a:t>
            </a:r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UnRegistered</a:t>
            </a:r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NZ" sz="1200" dirty="0">
                <a:cs typeface="Courier New" panose="02070309020205020404" pitchFamily="49" charset="0"/>
              </a:rPr>
              <a:t>No </a:t>
            </a:r>
            <a:r>
              <a:rPr lang="en-NZ" sz="1200" dirty="0" err="1">
                <a:cs typeface="Courier New" panose="02070309020205020404" pitchFamily="49" charset="0"/>
              </a:rPr>
              <a:t>UserProfile</a:t>
            </a:r>
            <a:br>
              <a:rPr lang="en-NZ" sz="1200" dirty="0">
                <a:cs typeface="Courier New" panose="02070309020205020404" pitchFamily="49" charset="0"/>
              </a:rPr>
            </a:br>
            <a:r>
              <a:rPr lang="en-NZ" sz="1200" dirty="0">
                <a:cs typeface="Courier New" panose="02070309020205020404" pitchFamily="49" charset="0"/>
              </a:rPr>
              <a:t>No Organizations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8537BE6C-06F2-5F71-C7D9-C2DCD9367C30}"/>
              </a:ext>
            </a:extLst>
          </p:cNvPr>
          <p:cNvSpPr/>
          <p:nvPr/>
        </p:nvSpPr>
        <p:spPr>
          <a:xfrm>
            <a:off x="1880028" y="5872703"/>
            <a:ext cx="257175" cy="2571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4E28ADE-17CD-F8BF-3494-54D13728376C}"/>
              </a:ext>
            </a:extLst>
          </p:cNvPr>
          <p:cNvCxnSpPr>
            <a:cxnSpLocks/>
            <a:stCxn id="109" idx="2"/>
            <a:endCxn id="118" idx="0"/>
          </p:cNvCxnSpPr>
          <p:nvPr/>
        </p:nvCxnSpPr>
        <p:spPr>
          <a:xfrm>
            <a:off x="2008141" y="5658221"/>
            <a:ext cx="475" cy="2144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EEF87ED4-99C2-86F9-C1BD-EEF3706558F6}"/>
              </a:ext>
            </a:extLst>
          </p:cNvPr>
          <p:cNvCxnSpPr>
            <a:cxnSpLocks/>
            <a:stCxn id="102" idx="2"/>
            <a:endCxn id="109" idx="0"/>
          </p:cNvCxnSpPr>
          <p:nvPr/>
        </p:nvCxnSpPr>
        <p:spPr>
          <a:xfrm rot="5400000">
            <a:off x="2205299" y="3555920"/>
            <a:ext cx="620817" cy="101513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0759B787-BD61-4564-A792-FC2FB05BEECE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rot="16200000" flipH="1">
            <a:off x="1293803" y="3659556"/>
            <a:ext cx="620817" cy="80786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9D7F3EF6-FF5F-255F-1FE9-EA8F4E78B579}"/>
              </a:ext>
            </a:extLst>
          </p:cNvPr>
          <p:cNvCxnSpPr>
            <a:cxnSpLocks/>
            <a:stCxn id="92" idx="2"/>
            <a:endCxn id="67" idx="1"/>
          </p:cNvCxnSpPr>
          <p:nvPr/>
        </p:nvCxnSpPr>
        <p:spPr>
          <a:xfrm rot="16200000" flipH="1">
            <a:off x="5346632" y="4738355"/>
            <a:ext cx="839912" cy="2686121"/>
          </a:xfrm>
          <a:prstGeom prst="bentConnector3">
            <a:avLst>
              <a:gd name="adj1" fmla="val 7268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C824B504-8EDE-137B-C0C8-EF87BBA3F51A}"/>
              </a:ext>
            </a:extLst>
          </p:cNvPr>
          <p:cNvSpPr/>
          <p:nvPr/>
        </p:nvSpPr>
        <p:spPr>
          <a:xfrm>
            <a:off x="6530109" y="1749366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Invitation</a:t>
            </a:r>
          </a:p>
          <a:p>
            <a:pPr algn="ctr"/>
            <a:r>
              <a:rPr lang="en-NZ" sz="1200" dirty="0"/>
              <a:t>Token?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4A212E-EE66-0FF5-27B3-CB9A189C77AB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7197526" y="1445657"/>
            <a:ext cx="667" cy="303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7C2018-8BE3-AC1D-DFE9-7C43915D0DFB}"/>
              </a:ext>
            </a:extLst>
          </p:cNvPr>
          <p:cNvCxnSpPr>
            <a:cxnSpLocks/>
            <a:stCxn id="14" idx="2"/>
            <a:endCxn id="30" idx="0"/>
          </p:cNvCxnSpPr>
          <p:nvPr/>
        </p:nvCxnSpPr>
        <p:spPr>
          <a:xfrm>
            <a:off x="8941760" y="2543302"/>
            <a:ext cx="667" cy="5632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E519CA4-8C3B-4DAE-AACF-993223D5A3C4}"/>
              </a:ext>
            </a:extLst>
          </p:cNvPr>
          <p:cNvSpPr txBox="1"/>
          <p:nvPr/>
        </p:nvSpPr>
        <p:spPr>
          <a:xfrm>
            <a:off x="7180851" y="242676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EBE0531-A84A-BD76-FE26-436AF9922F28}"/>
              </a:ext>
            </a:extLst>
          </p:cNvPr>
          <p:cNvSpPr/>
          <p:nvPr/>
        </p:nvSpPr>
        <p:spPr>
          <a:xfrm>
            <a:off x="8275677" y="3106527"/>
            <a:ext cx="1333500" cy="3693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Accepted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D63383F-ED62-4445-F92A-362E0DCB2960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7864943" y="2145482"/>
            <a:ext cx="409400" cy="1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F4E700E-11D0-85D7-D400-8293BC852F79}"/>
              </a:ext>
            </a:extLst>
          </p:cNvPr>
          <p:cNvSpPr txBox="1"/>
          <p:nvPr/>
        </p:nvSpPr>
        <p:spPr>
          <a:xfrm>
            <a:off x="7766390" y="178818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E6B9E1EB-9A78-ECF5-C9D8-04AF058AC2F1}"/>
              </a:ext>
            </a:extLst>
          </p:cNvPr>
          <p:cNvSpPr/>
          <p:nvPr/>
        </p:nvSpPr>
        <p:spPr>
          <a:xfrm>
            <a:off x="8274343" y="1751070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Email Known?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3450176-48E9-2FDE-D71F-B1C09EB20CC6}"/>
              </a:ext>
            </a:extLst>
          </p:cNvPr>
          <p:cNvCxnSpPr>
            <a:cxnSpLocks/>
            <a:stCxn id="30" idx="2"/>
            <a:endCxn id="41" idx="0"/>
          </p:cNvCxnSpPr>
          <p:nvPr/>
        </p:nvCxnSpPr>
        <p:spPr>
          <a:xfrm rot="5400000">
            <a:off x="7669511" y="3006923"/>
            <a:ext cx="803980" cy="1741852"/>
          </a:xfrm>
          <a:prstGeom prst="bentConnector3">
            <a:avLst>
              <a:gd name="adj1" fmla="val 7179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365AFD6-0C07-C78D-C85B-E022F07FA280}"/>
              </a:ext>
            </a:extLst>
          </p:cNvPr>
          <p:cNvSpPr txBox="1"/>
          <p:nvPr/>
        </p:nvSpPr>
        <p:spPr>
          <a:xfrm>
            <a:off x="8965677" y="241799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DE9E4D-4896-B853-A3B4-02CDDA17A856}"/>
              </a:ext>
            </a:extLst>
          </p:cNvPr>
          <p:cNvCxnSpPr>
            <a:cxnSpLocks/>
            <a:stCxn id="14" idx="3"/>
            <a:endCxn id="27" idx="5"/>
          </p:cNvCxnSpPr>
          <p:nvPr/>
        </p:nvCxnSpPr>
        <p:spPr>
          <a:xfrm>
            <a:off x="9609177" y="2147186"/>
            <a:ext cx="512846" cy="334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9066B7A-DEB2-3E47-3AC8-7311BD37E6A6}"/>
              </a:ext>
            </a:extLst>
          </p:cNvPr>
          <p:cNvSpPr txBox="1"/>
          <p:nvPr/>
        </p:nvSpPr>
        <p:spPr>
          <a:xfrm>
            <a:off x="9545680" y="178806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sp>
        <p:nvSpPr>
          <p:cNvPr id="27" name="Octagon 26">
            <a:extLst>
              <a:ext uri="{FF2B5EF4-FFF2-40B4-BE49-F238E27FC236}">
                <a16:creationId xmlns:a16="http://schemas.microsoft.com/office/drawing/2014/main" id="{490A0A11-C2CE-AE43-F1B1-A8D36CFFD6C9}"/>
              </a:ext>
            </a:extLst>
          </p:cNvPr>
          <p:cNvSpPr/>
          <p:nvPr/>
        </p:nvSpPr>
        <p:spPr>
          <a:xfrm>
            <a:off x="10122023" y="2007791"/>
            <a:ext cx="487344" cy="487344"/>
          </a:xfrm>
          <a:prstGeom prst="octagon">
            <a:avLst/>
          </a:prstGeom>
          <a:solidFill>
            <a:srgbClr val="C0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Error!</a:t>
            </a:r>
          </a:p>
        </p:txBody>
      </p:sp>
    </p:spTree>
    <p:extLst>
      <p:ext uri="{BB962C8B-B14F-4D97-AF65-F5344CB8AC3E}">
        <p14:creationId xmlns:p14="http://schemas.microsoft.com/office/powerpoint/2010/main" val="53242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C45D6C2-A45E-EE60-3C7A-805CA22B30F4}"/>
              </a:ext>
            </a:extLst>
          </p:cNvPr>
          <p:cNvSpPr/>
          <p:nvPr/>
        </p:nvSpPr>
        <p:spPr>
          <a:xfrm>
            <a:off x="2222609" y="1762913"/>
            <a:ext cx="5080026" cy="3752637"/>
          </a:xfrm>
          <a:custGeom>
            <a:avLst/>
            <a:gdLst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269450 w 5080026"/>
              <a:gd name="connsiteY36" fmla="*/ 1219200 h 3750733"/>
              <a:gd name="connsiteX37" fmla="*/ 235584 w 5080026"/>
              <a:gd name="connsiteY37" fmla="*/ 1388533 h 3750733"/>
              <a:gd name="connsiteX38" fmla="*/ 218650 w 5080026"/>
              <a:gd name="connsiteY38" fmla="*/ 1422400 h 3750733"/>
              <a:gd name="connsiteX39" fmla="*/ 184784 w 5080026"/>
              <a:gd name="connsiteY39" fmla="*/ 1430867 h 3750733"/>
              <a:gd name="connsiteX40" fmla="*/ 117050 w 5080026"/>
              <a:gd name="connsiteY40" fmla="*/ 1515533 h 3750733"/>
              <a:gd name="connsiteX41" fmla="*/ 74717 w 5080026"/>
              <a:gd name="connsiteY41" fmla="*/ 1642533 h 3750733"/>
              <a:gd name="connsiteX42" fmla="*/ 108584 w 5080026"/>
              <a:gd name="connsiteY42" fmla="*/ 1998133 h 3750733"/>
              <a:gd name="connsiteX43" fmla="*/ 117050 w 5080026"/>
              <a:gd name="connsiteY43" fmla="*/ 2099733 h 3750733"/>
              <a:gd name="connsiteX44" fmla="*/ 125517 w 5080026"/>
              <a:gd name="connsiteY44" fmla="*/ 2243667 h 3750733"/>
              <a:gd name="connsiteX45" fmla="*/ 159384 w 5080026"/>
              <a:gd name="connsiteY45" fmla="*/ 2362200 h 3750733"/>
              <a:gd name="connsiteX46" fmla="*/ 49317 w 5080026"/>
              <a:gd name="connsiteY46" fmla="*/ 2624667 h 3750733"/>
              <a:gd name="connsiteX47" fmla="*/ 40850 w 5080026"/>
              <a:gd name="connsiteY47" fmla="*/ 2802467 h 3750733"/>
              <a:gd name="connsiteX48" fmla="*/ 32384 w 5080026"/>
              <a:gd name="connsiteY48" fmla="*/ 2921000 h 3750733"/>
              <a:gd name="connsiteX49" fmla="*/ 100117 w 5080026"/>
              <a:gd name="connsiteY49" fmla="*/ 3098800 h 3750733"/>
              <a:gd name="connsiteX50" fmla="*/ 133984 w 5080026"/>
              <a:gd name="connsiteY50" fmla="*/ 3141133 h 3750733"/>
              <a:gd name="connsiteX51" fmla="*/ 286384 w 5080026"/>
              <a:gd name="connsiteY51" fmla="*/ 3395133 h 3750733"/>
              <a:gd name="connsiteX52" fmla="*/ 362584 w 5080026"/>
              <a:gd name="connsiteY52" fmla="*/ 3505200 h 3750733"/>
              <a:gd name="connsiteX53" fmla="*/ 455717 w 5080026"/>
              <a:gd name="connsiteY53" fmla="*/ 3556000 h 3750733"/>
              <a:gd name="connsiteX54" fmla="*/ 616584 w 5080026"/>
              <a:gd name="connsiteY54" fmla="*/ 3632200 h 3750733"/>
              <a:gd name="connsiteX55" fmla="*/ 929850 w 5080026"/>
              <a:gd name="connsiteY55" fmla="*/ 3716867 h 3750733"/>
              <a:gd name="connsiteX56" fmla="*/ 1073784 w 5080026"/>
              <a:gd name="connsiteY56" fmla="*/ 3742267 h 3750733"/>
              <a:gd name="connsiteX57" fmla="*/ 1361650 w 5080026"/>
              <a:gd name="connsiteY57" fmla="*/ 3750733 h 3750733"/>
              <a:gd name="connsiteX58" fmla="*/ 1649517 w 5080026"/>
              <a:gd name="connsiteY58" fmla="*/ 3691467 h 3750733"/>
              <a:gd name="connsiteX59" fmla="*/ 1886584 w 5080026"/>
              <a:gd name="connsiteY59" fmla="*/ 3479800 h 3750733"/>
              <a:gd name="connsiteX60" fmla="*/ 1945850 w 5080026"/>
              <a:gd name="connsiteY60" fmla="*/ 3395133 h 3750733"/>
              <a:gd name="connsiteX61" fmla="*/ 1996650 w 5080026"/>
              <a:gd name="connsiteY61" fmla="*/ 3335867 h 3750733"/>
              <a:gd name="connsiteX62" fmla="*/ 2318384 w 5080026"/>
              <a:gd name="connsiteY62" fmla="*/ 3183467 h 3750733"/>
              <a:gd name="connsiteX63" fmla="*/ 2394584 w 5080026"/>
              <a:gd name="connsiteY63" fmla="*/ 3141133 h 3750733"/>
              <a:gd name="connsiteX64" fmla="*/ 2944917 w 5080026"/>
              <a:gd name="connsiteY64" fmla="*/ 2853267 h 3750733"/>
              <a:gd name="connsiteX65" fmla="*/ 3376717 w 5080026"/>
              <a:gd name="connsiteY65" fmla="*/ 2827867 h 3750733"/>
              <a:gd name="connsiteX66" fmla="*/ 3469850 w 5080026"/>
              <a:gd name="connsiteY66" fmla="*/ 2802467 h 3750733"/>
              <a:gd name="connsiteX67" fmla="*/ 3529117 w 5080026"/>
              <a:gd name="connsiteY67" fmla="*/ 2794000 h 3750733"/>
              <a:gd name="connsiteX68" fmla="*/ 3639184 w 5080026"/>
              <a:gd name="connsiteY68" fmla="*/ 2768600 h 3750733"/>
              <a:gd name="connsiteX69" fmla="*/ 3757717 w 5080026"/>
              <a:gd name="connsiteY69" fmla="*/ 2734733 h 3750733"/>
              <a:gd name="connsiteX70" fmla="*/ 3986317 w 5080026"/>
              <a:gd name="connsiteY70" fmla="*/ 2692400 h 3750733"/>
              <a:gd name="connsiteX71" fmla="*/ 4485850 w 5080026"/>
              <a:gd name="connsiteY71" fmla="*/ 2675467 h 3750733"/>
              <a:gd name="connsiteX72" fmla="*/ 4604384 w 5080026"/>
              <a:gd name="connsiteY72" fmla="*/ 2641600 h 3750733"/>
              <a:gd name="connsiteX73" fmla="*/ 4672117 w 5080026"/>
              <a:gd name="connsiteY73" fmla="*/ 2590800 h 3750733"/>
              <a:gd name="connsiteX74" fmla="*/ 4790650 w 5080026"/>
              <a:gd name="connsiteY74" fmla="*/ 2506133 h 3750733"/>
              <a:gd name="connsiteX75" fmla="*/ 4892250 w 5080026"/>
              <a:gd name="connsiteY75" fmla="*/ 2404533 h 3750733"/>
              <a:gd name="connsiteX76" fmla="*/ 5002317 w 5080026"/>
              <a:gd name="connsiteY76" fmla="*/ 2201333 h 3750733"/>
              <a:gd name="connsiteX77" fmla="*/ 5044650 w 5080026"/>
              <a:gd name="connsiteY77" fmla="*/ 2116667 h 3750733"/>
              <a:gd name="connsiteX78" fmla="*/ 5070050 w 5080026"/>
              <a:gd name="connsiteY78" fmla="*/ 2023533 h 3750733"/>
              <a:gd name="connsiteX79" fmla="*/ 5070050 w 5080026"/>
              <a:gd name="connsiteY79" fmla="*/ 1769533 h 3750733"/>
              <a:gd name="connsiteX80" fmla="*/ 5019250 w 5080026"/>
              <a:gd name="connsiteY80" fmla="*/ 1498600 h 3750733"/>
              <a:gd name="connsiteX81" fmla="*/ 4993850 w 5080026"/>
              <a:gd name="connsiteY81" fmla="*/ 1261533 h 3750733"/>
              <a:gd name="connsiteX82" fmla="*/ 4976917 w 5080026"/>
              <a:gd name="connsiteY82" fmla="*/ 1159933 h 3750733"/>
              <a:gd name="connsiteX83" fmla="*/ 4841450 w 5080026"/>
              <a:gd name="connsiteY83" fmla="*/ 1083733 h 3750733"/>
              <a:gd name="connsiteX84" fmla="*/ 4621317 w 5080026"/>
              <a:gd name="connsiteY84" fmla="*/ 999067 h 3750733"/>
              <a:gd name="connsiteX85" fmla="*/ 4511250 w 5080026"/>
              <a:gd name="connsiteY85" fmla="*/ 905933 h 3750733"/>
              <a:gd name="connsiteX86" fmla="*/ 4274184 w 5080026"/>
              <a:gd name="connsiteY86" fmla="*/ 795867 h 3750733"/>
              <a:gd name="connsiteX87" fmla="*/ 4147184 w 5080026"/>
              <a:gd name="connsiteY87" fmla="*/ 711200 h 3750733"/>
              <a:gd name="connsiteX88" fmla="*/ 4062517 w 5080026"/>
              <a:gd name="connsiteY88" fmla="*/ 660400 h 3750733"/>
              <a:gd name="connsiteX89" fmla="*/ 4037117 w 5080026"/>
              <a:gd name="connsiteY89" fmla="*/ 635000 h 3750733"/>
              <a:gd name="connsiteX90" fmla="*/ 3977850 w 5080026"/>
              <a:gd name="connsiteY90" fmla="*/ 584200 h 3750733"/>
              <a:gd name="connsiteX91" fmla="*/ 3867784 w 5080026"/>
              <a:gd name="connsiteY91" fmla="*/ 508000 h 3750733"/>
              <a:gd name="connsiteX92" fmla="*/ 3681517 w 5080026"/>
              <a:gd name="connsiteY92" fmla="*/ 440267 h 3750733"/>
              <a:gd name="connsiteX93" fmla="*/ 3588384 w 5080026"/>
              <a:gd name="connsiteY93" fmla="*/ 381000 h 3750733"/>
              <a:gd name="connsiteX94" fmla="*/ 3554517 w 5080026"/>
              <a:gd name="connsiteY94" fmla="*/ 372533 h 3750733"/>
              <a:gd name="connsiteX95" fmla="*/ 3495250 w 5080026"/>
              <a:gd name="connsiteY95" fmla="*/ 347133 h 3750733"/>
              <a:gd name="connsiteX96" fmla="*/ 3300517 w 5080026"/>
              <a:gd name="connsiteY96" fmla="*/ 237067 h 3750733"/>
              <a:gd name="connsiteX97" fmla="*/ 3139650 w 5080026"/>
              <a:gd name="connsiteY97" fmla="*/ 211667 h 3750733"/>
              <a:gd name="connsiteX98" fmla="*/ 2987250 w 5080026"/>
              <a:gd name="connsiteY98" fmla="*/ 152400 h 3750733"/>
              <a:gd name="connsiteX99" fmla="*/ 2902584 w 5080026"/>
              <a:gd name="connsiteY99" fmla="*/ 101600 h 3750733"/>
              <a:gd name="connsiteX100" fmla="*/ 2733250 w 5080026"/>
              <a:gd name="connsiteY100" fmla="*/ 59267 h 3750733"/>
              <a:gd name="connsiteX101" fmla="*/ 2623184 w 5080026"/>
              <a:gd name="connsiteY101" fmla="*/ 8467 h 3750733"/>
              <a:gd name="connsiteX102" fmla="*/ 2589317 w 5080026"/>
              <a:gd name="connsiteY102" fmla="*/ 33867 h 3750733"/>
              <a:gd name="connsiteX103" fmla="*/ 2546984 w 5080026"/>
              <a:gd name="connsiteY103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269450 w 5080026"/>
              <a:gd name="connsiteY36" fmla="*/ 1219200 h 3750733"/>
              <a:gd name="connsiteX37" fmla="*/ 235584 w 5080026"/>
              <a:gd name="connsiteY37" fmla="*/ 1388533 h 3750733"/>
              <a:gd name="connsiteX38" fmla="*/ 218650 w 5080026"/>
              <a:gd name="connsiteY38" fmla="*/ 1422400 h 3750733"/>
              <a:gd name="connsiteX39" fmla="*/ 117050 w 5080026"/>
              <a:gd name="connsiteY39" fmla="*/ 1515533 h 3750733"/>
              <a:gd name="connsiteX40" fmla="*/ 74717 w 5080026"/>
              <a:gd name="connsiteY40" fmla="*/ 1642533 h 3750733"/>
              <a:gd name="connsiteX41" fmla="*/ 108584 w 5080026"/>
              <a:gd name="connsiteY41" fmla="*/ 1998133 h 3750733"/>
              <a:gd name="connsiteX42" fmla="*/ 117050 w 5080026"/>
              <a:gd name="connsiteY42" fmla="*/ 2099733 h 3750733"/>
              <a:gd name="connsiteX43" fmla="*/ 125517 w 5080026"/>
              <a:gd name="connsiteY43" fmla="*/ 2243667 h 3750733"/>
              <a:gd name="connsiteX44" fmla="*/ 159384 w 5080026"/>
              <a:gd name="connsiteY44" fmla="*/ 2362200 h 3750733"/>
              <a:gd name="connsiteX45" fmla="*/ 49317 w 5080026"/>
              <a:gd name="connsiteY45" fmla="*/ 2624667 h 3750733"/>
              <a:gd name="connsiteX46" fmla="*/ 40850 w 5080026"/>
              <a:gd name="connsiteY46" fmla="*/ 2802467 h 3750733"/>
              <a:gd name="connsiteX47" fmla="*/ 32384 w 5080026"/>
              <a:gd name="connsiteY47" fmla="*/ 2921000 h 3750733"/>
              <a:gd name="connsiteX48" fmla="*/ 100117 w 5080026"/>
              <a:gd name="connsiteY48" fmla="*/ 3098800 h 3750733"/>
              <a:gd name="connsiteX49" fmla="*/ 133984 w 5080026"/>
              <a:gd name="connsiteY49" fmla="*/ 3141133 h 3750733"/>
              <a:gd name="connsiteX50" fmla="*/ 286384 w 5080026"/>
              <a:gd name="connsiteY50" fmla="*/ 3395133 h 3750733"/>
              <a:gd name="connsiteX51" fmla="*/ 362584 w 5080026"/>
              <a:gd name="connsiteY51" fmla="*/ 3505200 h 3750733"/>
              <a:gd name="connsiteX52" fmla="*/ 455717 w 5080026"/>
              <a:gd name="connsiteY52" fmla="*/ 3556000 h 3750733"/>
              <a:gd name="connsiteX53" fmla="*/ 616584 w 5080026"/>
              <a:gd name="connsiteY53" fmla="*/ 3632200 h 3750733"/>
              <a:gd name="connsiteX54" fmla="*/ 929850 w 5080026"/>
              <a:gd name="connsiteY54" fmla="*/ 3716867 h 3750733"/>
              <a:gd name="connsiteX55" fmla="*/ 1073784 w 5080026"/>
              <a:gd name="connsiteY55" fmla="*/ 3742267 h 3750733"/>
              <a:gd name="connsiteX56" fmla="*/ 1361650 w 5080026"/>
              <a:gd name="connsiteY56" fmla="*/ 3750733 h 3750733"/>
              <a:gd name="connsiteX57" fmla="*/ 1649517 w 5080026"/>
              <a:gd name="connsiteY57" fmla="*/ 3691467 h 3750733"/>
              <a:gd name="connsiteX58" fmla="*/ 1886584 w 5080026"/>
              <a:gd name="connsiteY58" fmla="*/ 3479800 h 3750733"/>
              <a:gd name="connsiteX59" fmla="*/ 1945850 w 5080026"/>
              <a:gd name="connsiteY59" fmla="*/ 3395133 h 3750733"/>
              <a:gd name="connsiteX60" fmla="*/ 1996650 w 5080026"/>
              <a:gd name="connsiteY60" fmla="*/ 3335867 h 3750733"/>
              <a:gd name="connsiteX61" fmla="*/ 2318384 w 5080026"/>
              <a:gd name="connsiteY61" fmla="*/ 3183467 h 3750733"/>
              <a:gd name="connsiteX62" fmla="*/ 2394584 w 5080026"/>
              <a:gd name="connsiteY62" fmla="*/ 3141133 h 3750733"/>
              <a:gd name="connsiteX63" fmla="*/ 2944917 w 5080026"/>
              <a:gd name="connsiteY63" fmla="*/ 2853267 h 3750733"/>
              <a:gd name="connsiteX64" fmla="*/ 3376717 w 5080026"/>
              <a:gd name="connsiteY64" fmla="*/ 2827867 h 3750733"/>
              <a:gd name="connsiteX65" fmla="*/ 3469850 w 5080026"/>
              <a:gd name="connsiteY65" fmla="*/ 2802467 h 3750733"/>
              <a:gd name="connsiteX66" fmla="*/ 3529117 w 5080026"/>
              <a:gd name="connsiteY66" fmla="*/ 2794000 h 3750733"/>
              <a:gd name="connsiteX67" fmla="*/ 3639184 w 5080026"/>
              <a:gd name="connsiteY67" fmla="*/ 2768600 h 3750733"/>
              <a:gd name="connsiteX68" fmla="*/ 3757717 w 5080026"/>
              <a:gd name="connsiteY68" fmla="*/ 2734733 h 3750733"/>
              <a:gd name="connsiteX69" fmla="*/ 3986317 w 5080026"/>
              <a:gd name="connsiteY69" fmla="*/ 2692400 h 3750733"/>
              <a:gd name="connsiteX70" fmla="*/ 4485850 w 5080026"/>
              <a:gd name="connsiteY70" fmla="*/ 2675467 h 3750733"/>
              <a:gd name="connsiteX71" fmla="*/ 4604384 w 5080026"/>
              <a:gd name="connsiteY71" fmla="*/ 2641600 h 3750733"/>
              <a:gd name="connsiteX72" fmla="*/ 4672117 w 5080026"/>
              <a:gd name="connsiteY72" fmla="*/ 2590800 h 3750733"/>
              <a:gd name="connsiteX73" fmla="*/ 4790650 w 5080026"/>
              <a:gd name="connsiteY73" fmla="*/ 2506133 h 3750733"/>
              <a:gd name="connsiteX74" fmla="*/ 4892250 w 5080026"/>
              <a:gd name="connsiteY74" fmla="*/ 2404533 h 3750733"/>
              <a:gd name="connsiteX75" fmla="*/ 5002317 w 5080026"/>
              <a:gd name="connsiteY75" fmla="*/ 2201333 h 3750733"/>
              <a:gd name="connsiteX76" fmla="*/ 5044650 w 5080026"/>
              <a:gd name="connsiteY76" fmla="*/ 2116667 h 3750733"/>
              <a:gd name="connsiteX77" fmla="*/ 5070050 w 5080026"/>
              <a:gd name="connsiteY77" fmla="*/ 2023533 h 3750733"/>
              <a:gd name="connsiteX78" fmla="*/ 5070050 w 5080026"/>
              <a:gd name="connsiteY78" fmla="*/ 1769533 h 3750733"/>
              <a:gd name="connsiteX79" fmla="*/ 5019250 w 5080026"/>
              <a:gd name="connsiteY79" fmla="*/ 1498600 h 3750733"/>
              <a:gd name="connsiteX80" fmla="*/ 4993850 w 5080026"/>
              <a:gd name="connsiteY80" fmla="*/ 1261533 h 3750733"/>
              <a:gd name="connsiteX81" fmla="*/ 4976917 w 5080026"/>
              <a:gd name="connsiteY81" fmla="*/ 1159933 h 3750733"/>
              <a:gd name="connsiteX82" fmla="*/ 4841450 w 5080026"/>
              <a:gd name="connsiteY82" fmla="*/ 1083733 h 3750733"/>
              <a:gd name="connsiteX83" fmla="*/ 4621317 w 5080026"/>
              <a:gd name="connsiteY83" fmla="*/ 999067 h 3750733"/>
              <a:gd name="connsiteX84" fmla="*/ 4511250 w 5080026"/>
              <a:gd name="connsiteY84" fmla="*/ 905933 h 3750733"/>
              <a:gd name="connsiteX85" fmla="*/ 4274184 w 5080026"/>
              <a:gd name="connsiteY85" fmla="*/ 795867 h 3750733"/>
              <a:gd name="connsiteX86" fmla="*/ 4147184 w 5080026"/>
              <a:gd name="connsiteY86" fmla="*/ 711200 h 3750733"/>
              <a:gd name="connsiteX87" fmla="*/ 4062517 w 5080026"/>
              <a:gd name="connsiteY87" fmla="*/ 660400 h 3750733"/>
              <a:gd name="connsiteX88" fmla="*/ 4037117 w 5080026"/>
              <a:gd name="connsiteY88" fmla="*/ 635000 h 3750733"/>
              <a:gd name="connsiteX89" fmla="*/ 3977850 w 5080026"/>
              <a:gd name="connsiteY89" fmla="*/ 584200 h 3750733"/>
              <a:gd name="connsiteX90" fmla="*/ 3867784 w 5080026"/>
              <a:gd name="connsiteY90" fmla="*/ 508000 h 3750733"/>
              <a:gd name="connsiteX91" fmla="*/ 3681517 w 5080026"/>
              <a:gd name="connsiteY91" fmla="*/ 440267 h 3750733"/>
              <a:gd name="connsiteX92" fmla="*/ 3588384 w 5080026"/>
              <a:gd name="connsiteY92" fmla="*/ 381000 h 3750733"/>
              <a:gd name="connsiteX93" fmla="*/ 3554517 w 5080026"/>
              <a:gd name="connsiteY93" fmla="*/ 372533 h 3750733"/>
              <a:gd name="connsiteX94" fmla="*/ 3495250 w 5080026"/>
              <a:gd name="connsiteY94" fmla="*/ 347133 h 3750733"/>
              <a:gd name="connsiteX95" fmla="*/ 3300517 w 5080026"/>
              <a:gd name="connsiteY95" fmla="*/ 237067 h 3750733"/>
              <a:gd name="connsiteX96" fmla="*/ 3139650 w 5080026"/>
              <a:gd name="connsiteY96" fmla="*/ 211667 h 3750733"/>
              <a:gd name="connsiteX97" fmla="*/ 2987250 w 5080026"/>
              <a:gd name="connsiteY97" fmla="*/ 152400 h 3750733"/>
              <a:gd name="connsiteX98" fmla="*/ 2902584 w 5080026"/>
              <a:gd name="connsiteY98" fmla="*/ 101600 h 3750733"/>
              <a:gd name="connsiteX99" fmla="*/ 2733250 w 5080026"/>
              <a:gd name="connsiteY99" fmla="*/ 59267 h 3750733"/>
              <a:gd name="connsiteX100" fmla="*/ 2623184 w 5080026"/>
              <a:gd name="connsiteY100" fmla="*/ 8467 h 3750733"/>
              <a:gd name="connsiteX101" fmla="*/ 2589317 w 5080026"/>
              <a:gd name="connsiteY101" fmla="*/ 33867 h 3750733"/>
              <a:gd name="connsiteX102" fmla="*/ 2546984 w 5080026"/>
              <a:gd name="connsiteY102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269450 w 5080026"/>
              <a:gd name="connsiteY36" fmla="*/ 1219200 h 3750733"/>
              <a:gd name="connsiteX37" fmla="*/ 235584 w 5080026"/>
              <a:gd name="connsiteY37" fmla="*/ 1388533 h 3750733"/>
              <a:gd name="connsiteX38" fmla="*/ 117050 w 5080026"/>
              <a:gd name="connsiteY38" fmla="*/ 1515533 h 3750733"/>
              <a:gd name="connsiteX39" fmla="*/ 74717 w 5080026"/>
              <a:gd name="connsiteY39" fmla="*/ 1642533 h 3750733"/>
              <a:gd name="connsiteX40" fmla="*/ 108584 w 5080026"/>
              <a:gd name="connsiteY40" fmla="*/ 1998133 h 3750733"/>
              <a:gd name="connsiteX41" fmla="*/ 117050 w 5080026"/>
              <a:gd name="connsiteY41" fmla="*/ 2099733 h 3750733"/>
              <a:gd name="connsiteX42" fmla="*/ 125517 w 5080026"/>
              <a:gd name="connsiteY42" fmla="*/ 2243667 h 3750733"/>
              <a:gd name="connsiteX43" fmla="*/ 159384 w 5080026"/>
              <a:gd name="connsiteY43" fmla="*/ 2362200 h 3750733"/>
              <a:gd name="connsiteX44" fmla="*/ 49317 w 5080026"/>
              <a:gd name="connsiteY44" fmla="*/ 2624667 h 3750733"/>
              <a:gd name="connsiteX45" fmla="*/ 40850 w 5080026"/>
              <a:gd name="connsiteY45" fmla="*/ 2802467 h 3750733"/>
              <a:gd name="connsiteX46" fmla="*/ 32384 w 5080026"/>
              <a:gd name="connsiteY46" fmla="*/ 2921000 h 3750733"/>
              <a:gd name="connsiteX47" fmla="*/ 100117 w 5080026"/>
              <a:gd name="connsiteY47" fmla="*/ 3098800 h 3750733"/>
              <a:gd name="connsiteX48" fmla="*/ 133984 w 5080026"/>
              <a:gd name="connsiteY48" fmla="*/ 3141133 h 3750733"/>
              <a:gd name="connsiteX49" fmla="*/ 286384 w 5080026"/>
              <a:gd name="connsiteY49" fmla="*/ 3395133 h 3750733"/>
              <a:gd name="connsiteX50" fmla="*/ 362584 w 5080026"/>
              <a:gd name="connsiteY50" fmla="*/ 3505200 h 3750733"/>
              <a:gd name="connsiteX51" fmla="*/ 455717 w 5080026"/>
              <a:gd name="connsiteY51" fmla="*/ 3556000 h 3750733"/>
              <a:gd name="connsiteX52" fmla="*/ 616584 w 5080026"/>
              <a:gd name="connsiteY52" fmla="*/ 3632200 h 3750733"/>
              <a:gd name="connsiteX53" fmla="*/ 929850 w 5080026"/>
              <a:gd name="connsiteY53" fmla="*/ 3716867 h 3750733"/>
              <a:gd name="connsiteX54" fmla="*/ 1073784 w 5080026"/>
              <a:gd name="connsiteY54" fmla="*/ 3742267 h 3750733"/>
              <a:gd name="connsiteX55" fmla="*/ 1361650 w 5080026"/>
              <a:gd name="connsiteY55" fmla="*/ 3750733 h 3750733"/>
              <a:gd name="connsiteX56" fmla="*/ 1649517 w 5080026"/>
              <a:gd name="connsiteY56" fmla="*/ 3691467 h 3750733"/>
              <a:gd name="connsiteX57" fmla="*/ 1886584 w 5080026"/>
              <a:gd name="connsiteY57" fmla="*/ 3479800 h 3750733"/>
              <a:gd name="connsiteX58" fmla="*/ 1945850 w 5080026"/>
              <a:gd name="connsiteY58" fmla="*/ 3395133 h 3750733"/>
              <a:gd name="connsiteX59" fmla="*/ 1996650 w 5080026"/>
              <a:gd name="connsiteY59" fmla="*/ 3335867 h 3750733"/>
              <a:gd name="connsiteX60" fmla="*/ 2318384 w 5080026"/>
              <a:gd name="connsiteY60" fmla="*/ 3183467 h 3750733"/>
              <a:gd name="connsiteX61" fmla="*/ 2394584 w 5080026"/>
              <a:gd name="connsiteY61" fmla="*/ 3141133 h 3750733"/>
              <a:gd name="connsiteX62" fmla="*/ 2944917 w 5080026"/>
              <a:gd name="connsiteY62" fmla="*/ 2853267 h 3750733"/>
              <a:gd name="connsiteX63" fmla="*/ 3376717 w 5080026"/>
              <a:gd name="connsiteY63" fmla="*/ 2827867 h 3750733"/>
              <a:gd name="connsiteX64" fmla="*/ 3469850 w 5080026"/>
              <a:gd name="connsiteY64" fmla="*/ 2802467 h 3750733"/>
              <a:gd name="connsiteX65" fmla="*/ 3529117 w 5080026"/>
              <a:gd name="connsiteY65" fmla="*/ 2794000 h 3750733"/>
              <a:gd name="connsiteX66" fmla="*/ 3639184 w 5080026"/>
              <a:gd name="connsiteY66" fmla="*/ 2768600 h 3750733"/>
              <a:gd name="connsiteX67" fmla="*/ 3757717 w 5080026"/>
              <a:gd name="connsiteY67" fmla="*/ 2734733 h 3750733"/>
              <a:gd name="connsiteX68" fmla="*/ 3986317 w 5080026"/>
              <a:gd name="connsiteY68" fmla="*/ 2692400 h 3750733"/>
              <a:gd name="connsiteX69" fmla="*/ 4485850 w 5080026"/>
              <a:gd name="connsiteY69" fmla="*/ 2675467 h 3750733"/>
              <a:gd name="connsiteX70" fmla="*/ 4604384 w 5080026"/>
              <a:gd name="connsiteY70" fmla="*/ 2641600 h 3750733"/>
              <a:gd name="connsiteX71" fmla="*/ 4672117 w 5080026"/>
              <a:gd name="connsiteY71" fmla="*/ 2590800 h 3750733"/>
              <a:gd name="connsiteX72" fmla="*/ 4790650 w 5080026"/>
              <a:gd name="connsiteY72" fmla="*/ 2506133 h 3750733"/>
              <a:gd name="connsiteX73" fmla="*/ 4892250 w 5080026"/>
              <a:gd name="connsiteY73" fmla="*/ 2404533 h 3750733"/>
              <a:gd name="connsiteX74" fmla="*/ 5002317 w 5080026"/>
              <a:gd name="connsiteY74" fmla="*/ 2201333 h 3750733"/>
              <a:gd name="connsiteX75" fmla="*/ 5044650 w 5080026"/>
              <a:gd name="connsiteY75" fmla="*/ 2116667 h 3750733"/>
              <a:gd name="connsiteX76" fmla="*/ 5070050 w 5080026"/>
              <a:gd name="connsiteY76" fmla="*/ 2023533 h 3750733"/>
              <a:gd name="connsiteX77" fmla="*/ 5070050 w 5080026"/>
              <a:gd name="connsiteY77" fmla="*/ 1769533 h 3750733"/>
              <a:gd name="connsiteX78" fmla="*/ 5019250 w 5080026"/>
              <a:gd name="connsiteY78" fmla="*/ 1498600 h 3750733"/>
              <a:gd name="connsiteX79" fmla="*/ 4993850 w 5080026"/>
              <a:gd name="connsiteY79" fmla="*/ 1261533 h 3750733"/>
              <a:gd name="connsiteX80" fmla="*/ 4976917 w 5080026"/>
              <a:gd name="connsiteY80" fmla="*/ 1159933 h 3750733"/>
              <a:gd name="connsiteX81" fmla="*/ 4841450 w 5080026"/>
              <a:gd name="connsiteY81" fmla="*/ 1083733 h 3750733"/>
              <a:gd name="connsiteX82" fmla="*/ 4621317 w 5080026"/>
              <a:gd name="connsiteY82" fmla="*/ 999067 h 3750733"/>
              <a:gd name="connsiteX83" fmla="*/ 4511250 w 5080026"/>
              <a:gd name="connsiteY83" fmla="*/ 905933 h 3750733"/>
              <a:gd name="connsiteX84" fmla="*/ 4274184 w 5080026"/>
              <a:gd name="connsiteY84" fmla="*/ 795867 h 3750733"/>
              <a:gd name="connsiteX85" fmla="*/ 4147184 w 5080026"/>
              <a:gd name="connsiteY85" fmla="*/ 711200 h 3750733"/>
              <a:gd name="connsiteX86" fmla="*/ 4062517 w 5080026"/>
              <a:gd name="connsiteY86" fmla="*/ 660400 h 3750733"/>
              <a:gd name="connsiteX87" fmla="*/ 4037117 w 5080026"/>
              <a:gd name="connsiteY87" fmla="*/ 635000 h 3750733"/>
              <a:gd name="connsiteX88" fmla="*/ 3977850 w 5080026"/>
              <a:gd name="connsiteY88" fmla="*/ 584200 h 3750733"/>
              <a:gd name="connsiteX89" fmla="*/ 3867784 w 5080026"/>
              <a:gd name="connsiteY89" fmla="*/ 508000 h 3750733"/>
              <a:gd name="connsiteX90" fmla="*/ 3681517 w 5080026"/>
              <a:gd name="connsiteY90" fmla="*/ 440267 h 3750733"/>
              <a:gd name="connsiteX91" fmla="*/ 3588384 w 5080026"/>
              <a:gd name="connsiteY91" fmla="*/ 381000 h 3750733"/>
              <a:gd name="connsiteX92" fmla="*/ 3554517 w 5080026"/>
              <a:gd name="connsiteY92" fmla="*/ 372533 h 3750733"/>
              <a:gd name="connsiteX93" fmla="*/ 3495250 w 5080026"/>
              <a:gd name="connsiteY93" fmla="*/ 347133 h 3750733"/>
              <a:gd name="connsiteX94" fmla="*/ 3300517 w 5080026"/>
              <a:gd name="connsiteY94" fmla="*/ 237067 h 3750733"/>
              <a:gd name="connsiteX95" fmla="*/ 3139650 w 5080026"/>
              <a:gd name="connsiteY95" fmla="*/ 211667 h 3750733"/>
              <a:gd name="connsiteX96" fmla="*/ 2987250 w 5080026"/>
              <a:gd name="connsiteY96" fmla="*/ 152400 h 3750733"/>
              <a:gd name="connsiteX97" fmla="*/ 2902584 w 5080026"/>
              <a:gd name="connsiteY97" fmla="*/ 101600 h 3750733"/>
              <a:gd name="connsiteX98" fmla="*/ 2733250 w 5080026"/>
              <a:gd name="connsiteY98" fmla="*/ 59267 h 3750733"/>
              <a:gd name="connsiteX99" fmla="*/ 2623184 w 5080026"/>
              <a:gd name="connsiteY99" fmla="*/ 8467 h 3750733"/>
              <a:gd name="connsiteX100" fmla="*/ 2589317 w 5080026"/>
              <a:gd name="connsiteY100" fmla="*/ 33867 h 3750733"/>
              <a:gd name="connsiteX101" fmla="*/ 2546984 w 5080026"/>
              <a:gd name="connsiteY101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269450 w 5080026"/>
              <a:gd name="connsiteY36" fmla="*/ 1219200 h 3750733"/>
              <a:gd name="connsiteX37" fmla="*/ 117050 w 5080026"/>
              <a:gd name="connsiteY37" fmla="*/ 1515533 h 3750733"/>
              <a:gd name="connsiteX38" fmla="*/ 74717 w 5080026"/>
              <a:gd name="connsiteY38" fmla="*/ 1642533 h 3750733"/>
              <a:gd name="connsiteX39" fmla="*/ 108584 w 5080026"/>
              <a:gd name="connsiteY39" fmla="*/ 1998133 h 3750733"/>
              <a:gd name="connsiteX40" fmla="*/ 117050 w 5080026"/>
              <a:gd name="connsiteY40" fmla="*/ 2099733 h 3750733"/>
              <a:gd name="connsiteX41" fmla="*/ 125517 w 5080026"/>
              <a:gd name="connsiteY41" fmla="*/ 2243667 h 3750733"/>
              <a:gd name="connsiteX42" fmla="*/ 159384 w 5080026"/>
              <a:gd name="connsiteY42" fmla="*/ 2362200 h 3750733"/>
              <a:gd name="connsiteX43" fmla="*/ 49317 w 5080026"/>
              <a:gd name="connsiteY43" fmla="*/ 2624667 h 3750733"/>
              <a:gd name="connsiteX44" fmla="*/ 40850 w 5080026"/>
              <a:gd name="connsiteY44" fmla="*/ 2802467 h 3750733"/>
              <a:gd name="connsiteX45" fmla="*/ 32384 w 5080026"/>
              <a:gd name="connsiteY45" fmla="*/ 2921000 h 3750733"/>
              <a:gd name="connsiteX46" fmla="*/ 100117 w 5080026"/>
              <a:gd name="connsiteY46" fmla="*/ 3098800 h 3750733"/>
              <a:gd name="connsiteX47" fmla="*/ 133984 w 5080026"/>
              <a:gd name="connsiteY47" fmla="*/ 3141133 h 3750733"/>
              <a:gd name="connsiteX48" fmla="*/ 286384 w 5080026"/>
              <a:gd name="connsiteY48" fmla="*/ 3395133 h 3750733"/>
              <a:gd name="connsiteX49" fmla="*/ 362584 w 5080026"/>
              <a:gd name="connsiteY49" fmla="*/ 3505200 h 3750733"/>
              <a:gd name="connsiteX50" fmla="*/ 455717 w 5080026"/>
              <a:gd name="connsiteY50" fmla="*/ 3556000 h 3750733"/>
              <a:gd name="connsiteX51" fmla="*/ 616584 w 5080026"/>
              <a:gd name="connsiteY51" fmla="*/ 3632200 h 3750733"/>
              <a:gd name="connsiteX52" fmla="*/ 929850 w 5080026"/>
              <a:gd name="connsiteY52" fmla="*/ 3716867 h 3750733"/>
              <a:gd name="connsiteX53" fmla="*/ 1073784 w 5080026"/>
              <a:gd name="connsiteY53" fmla="*/ 3742267 h 3750733"/>
              <a:gd name="connsiteX54" fmla="*/ 1361650 w 5080026"/>
              <a:gd name="connsiteY54" fmla="*/ 3750733 h 3750733"/>
              <a:gd name="connsiteX55" fmla="*/ 1649517 w 5080026"/>
              <a:gd name="connsiteY55" fmla="*/ 3691467 h 3750733"/>
              <a:gd name="connsiteX56" fmla="*/ 1886584 w 5080026"/>
              <a:gd name="connsiteY56" fmla="*/ 3479800 h 3750733"/>
              <a:gd name="connsiteX57" fmla="*/ 1945850 w 5080026"/>
              <a:gd name="connsiteY57" fmla="*/ 3395133 h 3750733"/>
              <a:gd name="connsiteX58" fmla="*/ 1996650 w 5080026"/>
              <a:gd name="connsiteY58" fmla="*/ 3335867 h 3750733"/>
              <a:gd name="connsiteX59" fmla="*/ 2318384 w 5080026"/>
              <a:gd name="connsiteY59" fmla="*/ 3183467 h 3750733"/>
              <a:gd name="connsiteX60" fmla="*/ 2394584 w 5080026"/>
              <a:gd name="connsiteY60" fmla="*/ 3141133 h 3750733"/>
              <a:gd name="connsiteX61" fmla="*/ 2944917 w 5080026"/>
              <a:gd name="connsiteY61" fmla="*/ 2853267 h 3750733"/>
              <a:gd name="connsiteX62" fmla="*/ 3376717 w 5080026"/>
              <a:gd name="connsiteY62" fmla="*/ 2827867 h 3750733"/>
              <a:gd name="connsiteX63" fmla="*/ 3469850 w 5080026"/>
              <a:gd name="connsiteY63" fmla="*/ 2802467 h 3750733"/>
              <a:gd name="connsiteX64" fmla="*/ 3529117 w 5080026"/>
              <a:gd name="connsiteY64" fmla="*/ 2794000 h 3750733"/>
              <a:gd name="connsiteX65" fmla="*/ 3639184 w 5080026"/>
              <a:gd name="connsiteY65" fmla="*/ 2768600 h 3750733"/>
              <a:gd name="connsiteX66" fmla="*/ 3757717 w 5080026"/>
              <a:gd name="connsiteY66" fmla="*/ 2734733 h 3750733"/>
              <a:gd name="connsiteX67" fmla="*/ 3986317 w 5080026"/>
              <a:gd name="connsiteY67" fmla="*/ 2692400 h 3750733"/>
              <a:gd name="connsiteX68" fmla="*/ 4485850 w 5080026"/>
              <a:gd name="connsiteY68" fmla="*/ 2675467 h 3750733"/>
              <a:gd name="connsiteX69" fmla="*/ 4604384 w 5080026"/>
              <a:gd name="connsiteY69" fmla="*/ 2641600 h 3750733"/>
              <a:gd name="connsiteX70" fmla="*/ 4672117 w 5080026"/>
              <a:gd name="connsiteY70" fmla="*/ 2590800 h 3750733"/>
              <a:gd name="connsiteX71" fmla="*/ 4790650 w 5080026"/>
              <a:gd name="connsiteY71" fmla="*/ 2506133 h 3750733"/>
              <a:gd name="connsiteX72" fmla="*/ 4892250 w 5080026"/>
              <a:gd name="connsiteY72" fmla="*/ 2404533 h 3750733"/>
              <a:gd name="connsiteX73" fmla="*/ 5002317 w 5080026"/>
              <a:gd name="connsiteY73" fmla="*/ 2201333 h 3750733"/>
              <a:gd name="connsiteX74" fmla="*/ 5044650 w 5080026"/>
              <a:gd name="connsiteY74" fmla="*/ 2116667 h 3750733"/>
              <a:gd name="connsiteX75" fmla="*/ 5070050 w 5080026"/>
              <a:gd name="connsiteY75" fmla="*/ 2023533 h 3750733"/>
              <a:gd name="connsiteX76" fmla="*/ 5070050 w 5080026"/>
              <a:gd name="connsiteY76" fmla="*/ 1769533 h 3750733"/>
              <a:gd name="connsiteX77" fmla="*/ 5019250 w 5080026"/>
              <a:gd name="connsiteY77" fmla="*/ 1498600 h 3750733"/>
              <a:gd name="connsiteX78" fmla="*/ 4993850 w 5080026"/>
              <a:gd name="connsiteY78" fmla="*/ 1261533 h 3750733"/>
              <a:gd name="connsiteX79" fmla="*/ 4976917 w 5080026"/>
              <a:gd name="connsiteY79" fmla="*/ 1159933 h 3750733"/>
              <a:gd name="connsiteX80" fmla="*/ 4841450 w 5080026"/>
              <a:gd name="connsiteY80" fmla="*/ 1083733 h 3750733"/>
              <a:gd name="connsiteX81" fmla="*/ 4621317 w 5080026"/>
              <a:gd name="connsiteY81" fmla="*/ 999067 h 3750733"/>
              <a:gd name="connsiteX82" fmla="*/ 4511250 w 5080026"/>
              <a:gd name="connsiteY82" fmla="*/ 905933 h 3750733"/>
              <a:gd name="connsiteX83" fmla="*/ 4274184 w 5080026"/>
              <a:gd name="connsiteY83" fmla="*/ 795867 h 3750733"/>
              <a:gd name="connsiteX84" fmla="*/ 4147184 w 5080026"/>
              <a:gd name="connsiteY84" fmla="*/ 711200 h 3750733"/>
              <a:gd name="connsiteX85" fmla="*/ 4062517 w 5080026"/>
              <a:gd name="connsiteY85" fmla="*/ 660400 h 3750733"/>
              <a:gd name="connsiteX86" fmla="*/ 4037117 w 5080026"/>
              <a:gd name="connsiteY86" fmla="*/ 635000 h 3750733"/>
              <a:gd name="connsiteX87" fmla="*/ 3977850 w 5080026"/>
              <a:gd name="connsiteY87" fmla="*/ 584200 h 3750733"/>
              <a:gd name="connsiteX88" fmla="*/ 3867784 w 5080026"/>
              <a:gd name="connsiteY88" fmla="*/ 508000 h 3750733"/>
              <a:gd name="connsiteX89" fmla="*/ 3681517 w 5080026"/>
              <a:gd name="connsiteY89" fmla="*/ 440267 h 3750733"/>
              <a:gd name="connsiteX90" fmla="*/ 3588384 w 5080026"/>
              <a:gd name="connsiteY90" fmla="*/ 381000 h 3750733"/>
              <a:gd name="connsiteX91" fmla="*/ 3554517 w 5080026"/>
              <a:gd name="connsiteY91" fmla="*/ 372533 h 3750733"/>
              <a:gd name="connsiteX92" fmla="*/ 3495250 w 5080026"/>
              <a:gd name="connsiteY92" fmla="*/ 347133 h 3750733"/>
              <a:gd name="connsiteX93" fmla="*/ 3300517 w 5080026"/>
              <a:gd name="connsiteY93" fmla="*/ 237067 h 3750733"/>
              <a:gd name="connsiteX94" fmla="*/ 3139650 w 5080026"/>
              <a:gd name="connsiteY94" fmla="*/ 211667 h 3750733"/>
              <a:gd name="connsiteX95" fmla="*/ 2987250 w 5080026"/>
              <a:gd name="connsiteY95" fmla="*/ 152400 h 3750733"/>
              <a:gd name="connsiteX96" fmla="*/ 2902584 w 5080026"/>
              <a:gd name="connsiteY96" fmla="*/ 101600 h 3750733"/>
              <a:gd name="connsiteX97" fmla="*/ 2733250 w 5080026"/>
              <a:gd name="connsiteY97" fmla="*/ 59267 h 3750733"/>
              <a:gd name="connsiteX98" fmla="*/ 2623184 w 5080026"/>
              <a:gd name="connsiteY98" fmla="*/ 8467 h 3750733"/>
              <a:gd name="connsiteX99" fmla="*/ 2589317 w 5080026"/>
              <a:gd name="connsiteY99" fmla="*/ 33867 h 3750733"/>
              <a:gd name="connsiteX100" fmla="*/ 2546984 w 5080026"/>
              <a:gd name="connsiteY100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117050 w 5080026"/>
              <a:gd name="connsiteY39" fmla="*/ 2099733 h 3750733"/>
              <a:gd name="connsiteX40" fmla="*/ 125517 w 5080026"/>
              <a:gd name="connsiteY40" fmla="*/ 2243667 h 3750733"/>
              <a:gd name="connsiteX41" fmla="*/ 159384 w 5080026"/>
              <a:gd name="connsiteY41" fmla="*/ 2362200 h 3750733"/>
              <a:gd name="connsiteX42" fmla="*/ 49317 w 5080026"/>
              <a:gd name="connsiteY42" fmla="*/ 2624667 h 3750733"/>
              <a:gd name="connsiteX43" fmla="*/ 40850 w 5080026"/>
              <a:gd name="connsiteY43" fmla="*/ 2802467 h 3750733"/>
              <a:gd name="connsiteX44" fmla="*/ 32384 w 5080026"/>
              <a:gd name="connsiteY44" fmla="*/ 2921000 h 3750733"/>
              <a:gd name="connsiteX45" fmla="*/ 100117 w 5080026"/>
              <a:gd name="connsiteY45" fmla="*/ 3098800 h 3750733"/>
              <a:gd name="connsiteX46" fmla="*/ 133984 w 5080026"/>
              <a:gd name="connsiteY46" fmla="*/ 3141133 h 3750733"/>
              <a:gd name="connsiteX47" fmla="*/ 286384 w 5080026"/>
              <a:gd name="connsiteY47" fmla="*/ 3395133 h 3750733"/>
              <a:gd name="connsiteX48" fmla="*/ 362584 w 5080026"/>
              <a:gd name="connsiteY48" fmla="*/ 3505200 h 3750733"/>
              <a:gd name="connsiteX49" fmla="*/ 455717 w 5080026"/>
              <a:gd name="connsiteY49" fmla="*/ 3556000 h 3750733"/>
              <a:gd name="connsiteX50" fmla="*/ 616584 w 5080026"/>
              <a:gd name="connsiteY50" fmla="*/ 3632200 h 3750733"/>
              <a:gd name="connsiteX51" fmla="*/ 929850 w 5080026"/>
              <a:gd name="connsiteY51" fmla="*/ 3716867 h 3750733"/>
              <a:gd name="connsiteX52" fmla="*/ 1073784 w 5080026"/>
              <a:gd name="connsiteY52" fmla="*/ 3742267 h 3750733"/>
              <a:gd name="connsiteX53" fmla="*/ 1361650 w 5080026"/>
              <a:gd name="connsiteY53" fmla="*/ 3750733 h 3750733"/>
              <a:gd name="connsiteX54" fmla="*/ 1649517 w 5080026"/>
              <a:gd name="connsiteY54" fmla="*/ 3691467 h 3750733"/>
              <a:gd name="connsiteX55" fmla="*/ 1886584 w 5080026"/>
              <a:gd name="connsiteY55" fmla="*/ 3479800 h 3750733"/>
              <a:gd name="connsiteX56" fmla="*/ 1945850 w 5080026"/>
              <a:gd name="connsiteY56" fmla="*/ 3395133 h 3750733"/>
              <a:gd name="connsiteX57" fmla="*/ 1996650 w 5080026"/>
              <a:gd name="connsiteY57" fmla="*/ 3335867 h 3750733"/>
              <a:gd name="connsiteX58" fmla="*/ 2318384 w 5080026"/>
              <a:gd name="connsiteY58" fmla="*/ 3183467 h 3750733"/>
              <a:gd name="connsiteX59" fmla="*/ 2394584 w 5080026"/>
              <a:gd name="connsiteY59" fmla="*/ 3141133 h 3750733"/>
              <a:gd name="connsiteX60" fmla="*/ 2944917 w 5080026"/>
              <a:gd name="connsiteY60" fmla="*/ 2853267 h 3750733"/>
              <a:gd name="connsiteX61" fmla="*/ 3376717 w 5080026"/>
              <a:gd name="connsiteY61" fmla="*/ 2827867 h 3750733"/>
              <a:gd name="connsiteX62" fmla="*/ 3469850 w 5080026"/>
              <a:gd name="connsiteY62" fmla="*/ 2802467 h 3750733"/>
              <a:gd name="connsiteX63" fmla="*/ 3529117 w 5080026"/>
              <a:gd name="connsiteY63" fmla="*/ 2794000 h 3750733"/>
              <a:gd name="connsiteX64" fmla="*/ 3639184 w 5080026"/>
              <a:gd name="connsiteY64" fmla="*/ 2768600 h 3750733"/>
              <a:gd name="connsiteX65" fmla="*/ 3757717 w 5080026"/>
              <a:gd name="connsiteY65" fmla="*/ 2734733 h 3750733"/>
              <a:gd name="connsiteX66" fmla="*/ 3986317 w 5080026"/>
              <a:gd name="connsiteY66" fmla="*/ 2692400 h 3750733"/>
              <a:gd name="connsiteX67" fmla="*/ 4485850 w 5080026"/>
              <a:gd name="connsiteY67" fmla="*/ 2675467 h 3750733"/>
              <a:gd name="connsiteX68" fmla="*/ 4604384 w 5080026"/>
              <a:gd name="connsiteY68" fmla="*/ 2641600 h 3750733"/>
              <a:gd name="connsiteX69" fmla="*/ 4672117 w 5080026"/>
              <a:gd name="connsiteY69" fmla="*/ 2590800 h 3750733"/>
              <a:gd name="connsiteX70" fmla="*/ 4790650 w 5080026"/>
              <a:gd name="connsiteY70" fmla="*/ 2506133 h 3750733"/>
              <a:gd name="connsiteX71" fmla="*/ 4892250 w 5080026"/>
              <a:gd name="connsiteY71" fmla="*/ 2404533 h 3750733"/>
              <a:gd name="connsiteX72" fmla="*/ 5002317 w 5080026"/>
              <a:gd name="connsiteY72" fmla="*/ 2201333 h 3750733"/>
              <a:gd name="connsiteX73" fmla="*/ 5044650 w 5080026"/>
              <a:gd name="connsiteY73" fmla="*/ 2116667 h 3750733"/>
              <a:gd name="connsiteX74" fmla="*/ 5070050 w 5080026"/>
              <a:gd name="connsiteY74" fmla="*/ 2023533 h 3750733"/>
              <a:gd name="connsiteX75" fmla="*/ 5070050 w 5080026"/>
              <a:gd name="connsiteY75" fmla="*/ 1769533 h 3750733"/>
              <a:gd name="connsiteX76" fmla="*/ 5019250 w 5080026"/>
              <a:gd name="connsiteY76" fmla="*/ 1498600 h 3750733"/>
              <a:gd name="connsiteX77" fmla="*/ 4993850 w 5080026"/>
              <a:gd name="connsiteY77" fmla="*/ 1261533 h 3750733"/>
              <a:gd name="connsiteX78" fmla="*/ 4976917 w 5080026"/>
              <a:gd name="connsiteY78" fmla="*/ 1159933 h 3750733"/>
              <a:gd name="connsiteX79" fmla="*/ 4841450 w 5080026"/>
              <a:gd name="connsiteY79" fmla="*/ 1083733 h 3750733"/>
              <a:gd name="connsiteX80" fmla="*/ 4621317 w 5080026"/>
              <a:gd name="connsiteY80" fmla="*/ 999067 h 3750733"/>
              <a:gd name="connsiteX81" fmla="*/ 4511250 w 5080026"/>
              <a:gd name="connsiteY81" fmla="*/ 905933 h 3750733"/>
              <a:gd name="connsiteX82" fmla="*/ 4274184 w 5080026"/>
              <a:gd name="connsiteY82" fmla="*/ 795867 h 3750733"/>
              <a:gd name="connsiteX83" fmla="*/ 4147184 w 5080026"/>
              <a:gd name="connsiteY83" fmla="*/ 711200 h 3750733"/>
              <a:gd name="connsiteX84" fmla="*/ 4062517 w 5080026"/>
              <a:gd name="connsiteY84" fmla="*/ 660400 h 3750733"/>
              <a:gd name="connsiteX85" fmla="*/ 4037117 w 5080026"/>
              <a:gd name="connsiteY85" fmla="*/ 635000 h 3750733"/>
              <a:gd name="connsiteX86" fmla="*/ 3977850 w 5080026"/>
              <a:gd name="connsiteY86" fmla="*/ 584200 h 3750733"/>
              <a:gd name="connsiteX87" fmla="*/ 3867784 w 5080026"/>
              <a:gd name="connsiteY87" fmla="*/ 508000 h 3750733"/>
              <a:gd name="connsiteX88" fmla="*/ 3681517 w 5080026"/>
              <a:gd name="connsiteY88" fmla="*/ 440267 h 3750733"/>
              <a:gd name="connsiteX89" fmla="*/ 3588384 w 5080026"/>
              <a:gd name="connsiteY89" fmla="*/ 381000 h 3750733"/>
              <a:gd name="connsiteX90" fmla="*/ 3554517 w 5080026"/>
              <a:gd name="connsiteY90" fmla="*/ 372533 h 3750733"/>
              <a:gd name="connsiteX91" fmla="*/ 3495250 w 5080026"/>
              <a:gd name="connsiteY91" fmla="*/ 347133 h 3750733"/>
              <a:gd name="connsiteX92" fmla="*/ 3300517 w 5080026"/>
              <a:gd name="connsiteY92" fmla="*/ 237067 h 3750733"/>
              <a:gd name="connsiteX93" fmla="*/ 3139650 w 5080026"/>
              <a:gd name="connsiteY93" fmla="*/ 211667 h 3750733"/>
              <a:gd name="connsiteX94" fmla="*/ 2987250 w 5080026"/>
              <a:gd name="connsiteY94" fmla="*/ 152400 h 3750733"/>
              <a:gd name="connsiteX95" fmla="*/ 2902584 w 5080026"/>
              <a:gd name="connsiteY95" fmla="*/ 101600 h 3750733"/>
              <a:gd name="connsiteX96" fmla="*/ 2733250 w 5080026"/>
              <a:gd name="connsiteY96" fmla="*/ 59267 h 3750733"/>
              <a:gd name="connsiteX97" fmla="*/ 2623184 w 5080026"/>
              <a:gd name="connsiteY97" fmla="*/ 8467 h 3750733"/>
              <a:gd name="connsiteX98" fmla="*/ 2589317 w 5080026"/>
              <a:gd name="connsiteY98" fmla="*/ 33867 h 3750733"/>
              <a:gd name="connsiteX99" fmla="*/ 2546984 w 5080026"/>
              <a:gd name="connsiteY99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117050 w 5080026"/>
              <a:gd name="connsiteY39" fmla="*/ 2099733 h 3750733"/>
              <a:gd name="connsiteX40" fmla="*/ 125517 w 5080026"/>
              <a:gd name="connsiteY40" fmla="*/ 2243667 h 3750733"/>
              <a:gd name="connsiteX41" fmla="*/ 49317 w 5080026"/>
              <a:gd name="connsiteY41" fmla="*/ 2624667 h 3750733"/>
              <a:gd name="connsiteX42" fmla="*/ 40850 w 5080026"/>
              <a:gd name="connsiteY42" fmla="*/ 2802467 h 3750733"/>
              <a:gd name="connsiteX43" fmla="*/ 32384 w 5080026"/>
              <a:gd name="connsiteY43" fmla="*/ 2921000 h 3750733"/>
              <a:gd name="connsiteX44" fmla="*/ 100117 w 5080026"/>
              <a:gd name="connsiteY44" fmla="*/ 3098800 h 3750733"/>
              <a:gd name="connsiteX45" fmla="*/ 133984 w 5080026"/>
              <a:gd name="connsiteY45" fmla="*/ 3141133 h 3750733"/>
              <a:gd name="connsiteX46" fmla="*/ 286384 w 5080026"/>
              <a:gd name="connsiteY46" fmla="*/ 3395133 h 3750733"/>
              <a:gd name="connsiteX47" fmla="*/ 362584 w 5080026"/>
              <a:gd name="connsiteY47" fmla="*/ 3505200 h 3750733"/>
              <a:gd name="connsiteX48" fmla="*/ 455717 w 5080026"/>
              <a:gd name="connsiteY48" fmla="*/ 3556000 h 3750733"/>
              <a:gd name="connsiteX49" fmla="*/ 616584 w 5080026"/>
              <a:gd name="connsiteY49" fmla="*/ 3632200 h 3750733"/>
              <a:gd name="connsiteX50" fmla="*/ 929850 w 5080026"/>
              <a:gd name="connsiteY50" fmla="*/ 3716867 h 3750733"/>
              <a:gd name="connsiteX51" fmla="*/ 1073784 w 5080026"/>
              <a:gd name="connsiteY51" fmla="*/ 3742267 h 3750733"/>
              <a:gd name="connsiteX52" fmla="*/ 1361650 w 5080026"/>
              <a:gd name="connsiteY52" fmla="*/ 3750733 h 3750733"/>
              <a:gd name="connsiteX53" fmla="*/ 1649517 w 5080026"/>
              <a:gd name="connsiteY53" fmla="*/ 3691467 h 3750733"/>
              <a:gd name="connsiteX54" fmla="*/ 1886584 w 5080026"/>
              <a:gd name="connsiteY54" fmla="*/ 3479800 h 3750733"/>
              <a:gd name="connsiteX55" fmla="*/ 1945850 w 5080026"/>
              <a:gd name="connsiteY55" fmla="*/ 3395133 h 3750733"/>
              <a:gd name="connsiteX56" fmla="*/ 1996650 w 5080026"/>
              <a:gd name="connsiteY56" fmla="*/ 3335867 h 3750733"/>
              <a:gd name="connsiteX57" fmla="*/ 2318384 w 5080026"/>
              <a:gd name="connsiteY57" fmla="*/ 3183467 h 3750733"/>
              <a:gd name="connsiteX58" fmla="*/ 2394584 w 5080026"/>
              <a:gd name="connsiteY58" fmla="*/ 3141133 h 3750733"/>
              <a:gd name="connsiteX59" fmla="*/ 2944917 w 5080026"/>
              <a:gd name="connsiteY59" fmla="*/ 2853267 h 3750733"/>
              <a:gd name="connsiteX60" fmla="*/ 3376717 w 5080026"/>
              <a:gd name="connsiteY60" fmla="*/ 2827867 h 3750733"/>
              <a:gd name="connsiteX61" fmla="*/ 3469850 w 5080026"/>
              <a:gd name="connsiteY61" fmla="*/ 2802467 h 3750733"/>
              <a:gd name="connsiteX62" fmla="*/ 3529117 w 5080026"/>
              <a:gd name="connsiteY62" fmla="*/ 2794000 h 3750733"/>
              <a:gd name="connsiteX63" fmla="*/ 3639184 w 5080026"/>
              <a:gd name="connsiteY63" fmla="*/ 2768600 h 3750733"/>
              <a:gd name="connsiteX64" fmla="*/ 3757717 w 5080026"/>
              <a:gd name="connsiteY64" fmla="*/ 2734733 h 3750733"/>
              <a:gd name="connsiteX65" fmla="*/ 3986317 w 5080026"/>
              <a:gd name="connsiteY65" fmla="*/ 2692400 h 3750733"/>
              <a:gd name="connsiteX66" fmla="*/ 4485850 w 5080026"/>
              <a:gd name="connsiteY66" fmla="*/ 2675467 h 3750733"/>
              <a:gd name="connsiteX67" fmla="*/ 4604384 w 5080026"/>
              <a:gd name="connsiteY67" fmla="*/ 2641600 h 3750733"/>
              <a:gd name="connsiteX68" fmla="*/ 4672117 w 5080026"/>
              <a:gd name="connsiteY68" fmla="*/ 2590800 h 3750733"/>
              <a:gd name="connsiteX69" fmla="*/ 4790650 w 5080026"/>
              <a:gd name="connsiteY69" fmla="*/ 2506133 h 3750733"/>
              <a:gd name="connsiteX70" fmla="*/ 4892250 w 5080026"/>
              <a:gd name="connsiteY70" fmla="*/ 2404533 h 3750733"/>
              <a:gd name="connsiteX71" fmla="*/ 5002317 w 5080026"/>
              <a:gd name="connsiteY71" fmla="*/ 2201333 h 3750733"/>
              <a:gd name="connsiteX72" fmla="*/ 5044650 w 5080026"/>
              <a:gd name="connsiteY72" fmla="*/ 2116667 h 3750733"/>
              <a:gd name="connsiteX73" fmla="*/ 5070050 w 5080026"/>
              <a:gd name="connsiteY73" fmla="*/ 2023533 h 3750733"/>
              <a:gd name="connsiteX74" fmla="*/ 5070050 w 5080026"/>
              <a:gd name="connsiteY74" fmla="*/ 1769533 h 3750733"/>
              <a:gd name="connsiteX75" fmla="*/ 5019250 w 5080026"/>
              <a:gd name="connsiteY75" fmla="*/ 1498600 h 3750733"/>
              <a:gd name="connsiteX76" fmla="*/ 4993850 w 5080026"/>
              <a:gd name="connsiteY76" fmla="*/ 1261533 h 3750733"/>
              <a:gd name="connsiteX77" fmla="*/ 4976917 w 5080026"/>
              <a:gd name="connsiteY77" fmla="*/ 1159933 h 3750733"/>
              <a:gd name="connsiteX78" fmla="*/ 4841450 w 5080026"/>
              <a:gd name="connsiteY78" fmla="*/ 1083733 h 3750733"/>
              <a:gd name="connsiteX79" fmla="*/ 4621317 w 5080026"/>
              <a:gd name="connsiteY79" fmla="*/ 999067 h 3750733"/>
              <a:gd name="connsiteX80" fmla="*/ 4511250 w 5080026"/>
              <a:gd name="connsiteY80" fmla="*/ 905933 h 3750733"/>
              <a:gd name="connsiteX81" fmla="*/ 4274184 w 5080026"/>
              <a:gd name="connsiteY81" fmla="*/ 795867 h 3750733"/>
              <a:gd name="connsiteX82" fmla="*/ 4147184 w 5080026"/>
              <a:gd name="connsiteY82" fmla="*/ 711200 h 3750733"/>
              <a:gd name="connsiteX83" fmla="*/ 4062517 w 5080026"/>
              <a:gd name="connsiteY83" fmla="*/ 660400 h 3750733"/>
              <a:gd name="connsiteX84" fmla="*/ 4037117 w 5080026"/>
              <a:gd name="connsiteY84" fmla="*/ 635000 h 3750733"/>
              <a:gd name="connsiteX85" fmla="*/ 3977850 w 5080026"/>
              <a:gd name="connsiteY85" fmla="*/ 584200 h 3750733"/>
              <a:gd name="connsiteX86" fmla="*/ 3867784 w 5080026"/>
              <a:gd name="connsiteY86" fmla="*/ 508000 h 3750733"/>
              <a:gd name="connsiteX87" fmla="*/ 3681517 w 5080026"/>
              <a:gd name="connsiteY87" fmla="*/ 440267 h 3750733"/>
              <a:gd name="connsiteX88" fmla="*/ 3588384 w 5080026"/>
              <a:gd name="connsiteY88" fmla="*/ 381000 h 3750733"/>
              <a:gd name="connsiteX89" fmla="*/ 3554517 w 5080026"/>
              <a:gd name="connsiteY89" fmla="*/ 372533 h 3750733"/>
              <a:gd name="connsiteX90" fmla="*/ 3495250 w 5080026"/>
              <a:gd name="connsiteY90" fmla="*/ 347133 h 3750733"/>
              <a:gd name="connsiteX91" fmla="*/ 3300517 w 5080026"/>
              <a:gd name="connsiteY91" fmla="*/ 237067 h 3750733"/>
              <a:gd name="connsiteX92" fmla="*/ 3139650 w 5080026"/>
              <a:gd name="connsiteY92" fmla="*/ 211667 h 3750733"/>
              <a:gd name="connsiteX93" fmla="*/ 2987250 w 5080026"/>
              <a:gd name="connsiteY93" fmla="*/ 152400 h 3750733"/>
              <a:gd name="connsiteX94" fmla="*/ 2902584 w 5080026"/>
              <a:gd name="connsiteY94" fmla="*/ 101600 h 3750733"/>
              <a:gd name="connsiteX95" fmla="*/ 2733250 w 5080026"/>
              <a:gd name="connsiteY95" fmla="*/ 59267 h 3750733"/>
              <a:gd name="connsiteX96" fmla="*/ 2623184 w 5080026"/>
              <a:gd name="connsiteY96" fmla="*/ 8467 h 3750733"/>
              <a:gd name="connsiteX97" fmla="*/ 2589317 w 5080026"/>
              <a:gd name="connsiteY97" fmla="*/ 33867 h 3750733"/>
              <a:gd name="connsiteX98" fmla="*/ 2546984 w 5080026"/>
              <a:gd name="connsiteY98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117050 w 5080026"/>
              <a:gd name="connsiteY39" fmla="*/ 2099733 h 3750733"/>
              <a:gd name="connsiteX40" fmla="*/ 49317 w 5080026"/>
              <a:gd name="connsiteY40" fmla="*/ 2624667 h 3750733"/>
              <a:gd name="connsiteX41" fmla="*/ 40850 w 5080026"/>
              <a:gd name="connsiteY41" fmla="*/ 2802467 h 3750733"/>
              <a:gd name="connsiteX42" fmla="*/ 32384 w 5080026"/>
              <a:gd name="connsiteY42" fmla="*/ 2921000 h 3750733"/>
              <a:gd name="connsiteX43" fmla="*/ 100117 w 5080026"/>
              <a:gd name="connsiteY43" fmla="*/ 3098800 h 3750733"/>
              <a:gd name="connsiteX44" fmla="*/ 133984 w 5080026"/>
              <a:gd name="connsiteY44" fmla="*/ 3141133 h 3750733"/>
              <a:gd name="connsiteX45" fmla="*/ 286384 w 5080026"/>
              <a:gd name="connsiteY45" fmla="*/ 3395133 h 3750733"/>
              <a:gd name="connsiteX46" fmla="*/ 362584 w 5080026"/>
              <a:gd name="connsiteY46" fmla="*/ 3505200 h 3750733"/>
              <a:gd name="connsiteX47" fmla="*/ 455717 w 5080026"/>
              <a:gd name="connsiteY47" fmla="*/ 3556000 h 3750733"/>
              <a:gd name="connsiteX48" fmla="*/ 616584 w 5080026"/>
              <a:gd name="connsiteY48" fmla="*/ 3632200 h 3750733"/>
              <a:gd name="connsiteX49" fmla="*/ 929850 w 5080026"/>
              <a:gd name="connsiteY49" fmla="*/ 3716867 h 3750733"/>
              <a:gd name="connsiteX50" fmla="*/ 1073784 w 5080026"/>
              <a:gd name="connsiteY50" fmla="*/ 3742267 h 3750733"/>
              <a:gd name="connsiteX51" fmla="*/ 1361650 w 5080026"/>
              <a:gd name="connsiteY51" fmla="*/ 3750733 h 3750733"/>
              <a:gd name="connsiteX52" fmla="*/ 1649517 w 5080026"/>
              <a:gd name="connsiteY52" fmla="*/ 3691467 h 3750733"/>
              <a:gd name="connsiteX53" fmla="*/ 1886584 w 5080026"/>
              <a:gd name="connsiteY53" fmla="*/ 3479800 h 3750733"/>
              <a:gd name="connsiteX54" fmla="*/ 1945850 w 5080026"/>
              <a:gd name="connsiteY54" fmla="*/ 3395133 h 3750733"/>
              <a:gd name="connsiteX55" fmla="*/ 1996650 w 5080026"/>
              <a:gd name="connsiteY55" fmla="*/ 3335867 h 3750733"/>
              <a:gd name="connsiteX56" fmla="*/ 2318384 w 5080026"/>
              <a:gd name="connsiteY56" fmla="*/ 3183467 h 3750733"/>
              <a:gd name="connsiteX57" fmla="*/ 2394584 w 5080026"/>
              <a:gd name="connsiteY57" fmla="*/ 3141133 h 3750733"/>
              <a:gd name="connsiteX58" fmla="*/ 2944917 w 5080026"/>
              <a:gd name="connsiteY58" fmla="*/ 2853267 h 3750733"/>
              <a:gd name="connsiteX59" fmla="*/ 3376717 w 5080026"/>
              <a:gd name="connsiteY59" fmla="*/ 2827867 h 3750733"/>
              <a:gd name="connsiteX60" fmla="*/ 3469850 w 5080026"/>
              <a:gd name="connsiteY60" fmla="*/ 2802467 h 3750733"/>
              <a:gd name="connsiteX61" fmla="*/ 3529117 w 5080026"/>
              <a:gd name="connsiteY61" fmla="*/ 2794000 h 3750733"/>
              <a:gd name="connsiteX62" fmla="*/ 3639184 w 5080026"/>
              <a:gd name="connsiteY62" fmla="*/ 2768600 h 3750733"/>
              <a:gd name="connsiteX63" fmla="*/ 3757717 w 5080026"/>
              <a:gd name="connsiteY63" fmla="*/ 2734733 h 3750733"/>
              <a:gd name="connsiteX64" fmla="*/ 3986317 w 5080026"/>
              <a:gd name="connsiteY64" fmla="*/ 2692400 h 3750733"/>
              <a:gd name="connsiteX65" fmla="*/ 4485850 w 5080026"/>
              <a:gd name="connsiteY65" fmla="*/ 2675467 h 3750733"/>
              <a:gd name="connsiteX66" fmla="*/ 4604384 w 5080026"/>
              <a:gd name="connsiteY66" fmla="*/ 2641600 h 3750733"/>
              <a:gd name="connsiteX67" fmla="*/ 4672117 w 5080026"/>
              <a:gd name="connsiteY67" fmla="*/ 2590800 h 3750733"/>
              <a:gd name="connsiteX68" fmla="*/ 4790650 w 5080026"/>
              <a:gd name="connsiteY68" fmla="*/ 2506133 h 3750733"/>
              <a:gd name="connsiteX69" fmla="*/ 4892250 w 5080026"/>
              <a:gd name="connsiteY69" fmla="*/ 2404533 h 3750733"/>
              <a:gd name="connsiteX70" fmla="*/ 5002317 w 5080026"/>
              <a:gd name="connsiteY70" fmla="*/ 2201333 h 3750733"/>
              <a:gd name="connsiteX71" fmla="*/ 5044650 w 5080026"/>
              <a:gd name="connsiteY71" fmla="*/ 2116667 h 3750733"/>
              <a:gd name="connsiteX72" fmla="*/ 5070050 w 5080026"/>
              <a:gd name="connsiteY72" fmla="*/ 2023533 h 3750733"/>
              <a:gd name="connsiteX73" fmla="*/ 5070050 w 5080026"/>
              <a:gd name="connsiteY73" fmla="*/ 1769533 h 3750733"/>
              <a:gd name="connsiteX74" fmla="*/ 5019250 w 5080026"/>
              <a:gd name="connsiteY74" fmla="*/ 1498600 h 3750733"/>
              <a:gd name="connsiteX75" fmla="*/ 4993850 w 5080026"/>
              <a:gd name="connsiteY75" fmla="*/ 1261533 h 3750733"/>
              <a:gd name="connsiteX76" fmla="*/ 4976917 w 5080026"/>
              <a:gd name="connsiteY76" fmla="*/ 1159933 h 3750733"/>
              <a:gd name="connsiteX77" fmla="*/ 4841450 w 5080026"/>
              <a:gd name="connsiteY77" fmla="*/ 1083733 h 3750733"/>
              <a:gd name="connsiteX78" fmla="*/ 4621317 w 5080026"/>
              <a:gd name="connsiteY78" fmla="*/ 999067 h 3750733"/>
              <a:gd name="connsiteX79" fmla="*/ 4511250 w 5080026"/>
              <a:gd name="connsiteY79" fmla="*/ 905933 h 3750733"/>
              <a:gd name="connsiteX80" fmla="*/ 4274184 w 5080026"/>
              <a:gd name="connsiteY80" fmla="*/ 795867 h 3750733"/>
              <a:gd name="connsiteX81" fmla="*/ 4147184 w 5080026"/>
              <a:gd name="connsiteY81" fmla="*/ 711200 h 3750733"/>
              <a:gd name="connsiteX82" fmla="*/ 4062517 w 5080026"/>
              <a:gd name="connsiteY82" fmla="*/ 660400 h 3750733"/>
              <a:gd name="connsiteX83" fmla="*/ 4037117 w 5080026"/>
              <a:gd name="connsiteY83" fmla="*/ 635000 h 3750733"/>
              <a:gd name="connsiteX84" fmla="*/ 3977850 w 5080026"/>
              <a:gd name="connsiteY84" fmla="*/ 584200 h 3750733"/>
              <a:gd name="connsiteX85" fmla="*/ 3867784 w 5080026"/>
              <a:gd name="connsiteY85" fmla="*/ 508000 h 3750733"/>
              <a:gd name="connsiteX86" fmla="*/ 3681517 w 5080026"/>
              <a:gd name="connsiteY86" fmla="*/ 440267 h 3750733"/>
              <a:gd name="connsiteX87" fmla="*/ 3588384 w 5080026"/>
              <a:gd name="connsiteY87" fmla="*/ 381000 h 3750733"/>
              <a:gd name="connsiteX88" fmla="*/ 3554517 w 5080026"/>
              <a:gd name="connsiteY88" fmla="*/ 372533 h 3750733"/>
              <a:gd name="connsiteX89" fmla="*/ 3495250 w 5080026"/>
              <a:gd name="connsiteY89" fmla="*/ 347133 h 3750733"/>
              <a:gd name="connsiteX90" fmla="*/ 3300517 w 5080026"/>
              <a:gd name="connsiteY90" fmla="*/ 237067 h 3750733"/>
              <a:gd name="connsiteX91" fmla="*/ 3139650 w 5080026"/>
              <a:gd name="connsiteY91" fmla="*/ 211667 h 3750733"/>
              <a:gd name="connsiteX92" fmla="*/ 2987250 w 5080026"/>
              <a:gd name="connsiteY92" fmla="*/ 152400 h 3750733"/>
              <a:gd name="connsiteX93" fmla="*/ 2902584 w 5080026"/>
              <a:gd name="connsiteY93" fmla="*/ 101600 h 3750733"/>
              <a:gd name="connsiteX94" fmla="*/ 2733250 w 5080026"/>
              <a:gd name="connsiteY94" fmla="*/ 59267 h 3750733"/>
              <a:gd name="connsiteX95" fmla="*/ 2623184 w 5080026"/>
              <a:gd name="connsiteY95" fmla="*/ 8467 h 3750733"/>
              <a:gd name="connsiteX96" fmla="*/ 2589317 w 5080026"/>
              <a:gd name="connsiteY96" fmla="*/ 33867 h 3750733"/>
              <a:gd name="connsiteX97" fmla="*/ 2546984 w 5080026"/>
              <a:gd name="connsiteY97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993850 w 5080026"/>
              <a:gd name="connsiteY74" fmla="*/ 1261533 h 3750733"/>
              <a:gd name="connsiteX75" fmla="*/ 4976917 w 5080026"/>
              <a:gd name="connsiteY75" fmla="*/ 1159933 h 3750733"/>
              <a:gd name="connsiteX76" fmla="*/ 4841450 w 5080026"/>
              <a:gd name="connsiteY76" fmla="*/ 1083733 h 3750733"/>
              <a:gd name="connsiteX77" fmla="*/ 4621317 w 5080026"/>
              <a:gd name="connsiteY77" fmla="*/ 999067 h 3750733"/>
              <a:gd name="connsiteX78" fmla="*/ 4511250 w 5080026"/>
              <a:gd name="connsiteY78" fmla="*/ 905933 h 3750733"/>
              <a:gd name="connsiteX79" fmla="*/ 4274184 w 5080026"/>
              <a:gd name="connsiteY79" fmla="*/ 795867 h 3750733"/>
              <a:gd name="connsiteX80" fmla="*/ 4147184 w 5080026"/>
              <a:gd name="connsiteY80" fmla="*/ 711200 h 3750733"/>
              <a:gd name="connsiteX81" fmla="*/ 4062517 w 5080026"/>
              <a:gd name="connsiteY81" fmla="*/ 660400 h 3750733"/>
              <a:gd name="connsiteX82" fmla="*/ 4037117 w 5080026"/>
              <a:gd name="connsiteY82" fmla="*/ 635000 h 3750733"/>
              <a:gd name="connsiteX83" fmla="*/ 3977850 w 5080026"/>
              <a:gd name="connsiteY83" fmla="*/ 584200 h 3750733"/>
              <a:gd name="connsiteX84" fmla="*/ 3867784 w 5080026"/>
              <a:gd name="connsiteY84" fmla="*/ 508000 h 3750733"/>
              <a:gd name="connsiteX85" fmla="*/ 3681517 w 5080026"/>
              <a:gd name="connsiteY85" fmla="*/ 440267 h 3750733"/>
              <a:gd name="connsiteX86" fmla="*/ 3588384 w 5080026"/>
              <a:gd name="connsiteY86" fmla="*/ 381000 h 3750733"/>
              <a:gd name="connsiteX87" fmla="*/ 3554517 w 5080026"/>
              <a:gd name="connsiteY87" fmla="*/ 372533 h 3750733"/>
              <a:gd name="connsiteX88" fmla="*/ 3495250 w 5080026"/>
              <a:gd name="connsiteY88" fmla="*/ 347133 h 3750733"/>
              <a:gd name="connsiteX89" fmla="*/ 3300517 w 5080026"/>
              <a:gd name="connsiteY89" fmla="*/ 237067 h 3750733"/>
              <a:gd name="connsiteX90" fmla="*/ 3139650 w 5080026"/>
              <a:gd name="connsiteY90" fmla="*/ 211667 h 3750733"/>
              <a:gd name="connsiteX91" fmla="*/ 2987250 w 5080026"/>
              <a:gd name="connsiteY91" fmla="*/ 152400 h 3750733"/>
              <a:gd name="connsiteX92" fmla="*/ 2902584 w 5080026"/>
              <a:gd name="connsiteY92" fmla="*/ 101600 h 3750733"/>
              <a:gd name="connsiteX93" fmla="*/ 2733250 w 5080026"/>
              <a:gd name="connsiteY93" fmla="*/ 59267 h 3750733"/>
              <a:gd name="connsiteX94" fmla="*/ 2623184 w 5080026"/>
              <a:gd name="connsiteY94" fmla="*/ 8467 h 3750733"/>
              <a:gd name="connsiteX95" fmla="*/ 2589317 w 5080026"/>
              <a:gd name="connsiteY95" fmla="*/ 33867 h 3750733"/>
              <a:gd name="connsiteX96" fmla="*/ 2546984 w 5080026"/>
              <a:gd name="connsiteY96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993850 w 5080026"/>
              <a:gd name="connsiteY74" fmla="*/ 1261533 h 3750733"/>
              <a:gd name="connsiteX75" fmla="*/ 4976917 w 5080026"/>
              <a:gd name="connsiteY75" fmla="*/ 1159933 h 3750733"/>
              <a:gd name="connsiteX76" fmla="*/ 4841450 w 5080026"/>
              <a:gd name="connsiteY76" fmla="*/ 1083733 h 3750733"/>
              <a:gd name="connsiteX77" fmla="*/ 4621317 w 5080026"/>
              <a:gd name="connsiteY77" fmla="*/ 999067 h 3750733"/>
              <a:gd name="connsiteX78" fmla="*/ 4511250 w 5080026"/>
              <a:gd name="connsiteY78" fmla="*/ 905933 h 3750733"/>
              <a:gd name="connsiteX79" fmla="*/ 4274184 w 5080026"/>
              <a:gd name="connsiteY79" fmla="*/ 795867 h 3750733"/>
              <a:gd name="connsiteX80" fmla="*/ 4147184 w 5080026"/>
              <a:gd name="connsiteY80" fmla="*/ 711200 h 3750733"/>
              <a:gd name="connsiteX81" fmla="*/ 4062517 w 5080026"/>
              <a:gd name="connsiteY81" fmla="*/ 660400 h 3750733"/>
              <a:gd name="connsiteX82" fmla="*/ 4037117 w 5080026"/>
              <a:gd name="connsiteY82" fmla="*/ 635000 h 3750733"/>
              <a:gd name="connsiteX83" fmla="*/ 3977850 w 5080026"/>
              <a:gd name="connsiteY83" fmla="*/ 584200 h 3750733"/>
              <a:gd name="connsiteX84" fmla="*/ 3867784 w 5080026"/>
              <a:gd name="connsiteY84" fmla="*/ 508000 h 3750733"/>
              <a:gd name="connsiteX85" fmla="*/ 3681517 w 5080026"/>
              <a:gd name="connsiteY85" fmla="*/ 440267 h 3750733"/>
              <a:gd name="connsiteX86" fmla="*/ 3588384 w 5080026"/>
              <a:gd name="connsiteY86" fmla="*/ 381000 h 3750733"/>
              <a:gd name="connsiteX87" fmla="*/ 3554517 w 5080026"/>
              <a:gd name="connsiteY87" fmla="*/ 372533 h 3750733"/>
              <a:gd name="connsiteX88" fmla="*/ 3300517 w 5080026"/>
              <a:gd name="connsiteY88" fmla="*/ 237067 h 3750733"/>
              <a:gd name="connsiteX89" fmla="*/ 3139650 w 5080026"/>
              <a:gd name="connsiteY89" fmla="*/ 211667 h 3750733"/>
              <a:gd name="connsiteX90" fmla="*/ 2987250 w 5080026"/>
              <a:gd name="connsiteY90" fmla="*/ 152400 h 3750733"/>
              <a:gd name="connsiteX91" fmla="*/ 2902584 w 5080026"/>
              <a:gd name="connsiteY91" fmla="*/ 101600 h 3750733"/>
              <a:gd name="connsiteX92" fmla="*/ 2733250 w 5080026"/>
              <a:gd name="connsiteY92" fmla="*/ 59267 h 3750733"/>
              <a:gd name="connsiteX93" fmla="*/ 2623184 w 5080026"/>
              <a:gd name="connsiteY93" fmla="*/ 8467 h 3750733"/>
              <a:gd name="connsiteX94" fmla="*/ 2589317 w 5080026"/>
              <a:gd name="connsiteY94" fmla="*/ 33867 h 3750733"/>
              <a:gd name="connsiteX95" fmla="*/ 2546984 w 5080026"/>
              <a:gd name="connsiteY95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993850 w 5080026"/>
              <a:gd name="connsiteY74" fmla="*/ 1261533 h 3750733"/>
              <a:gd name="connsiteX75" fmla="*/ 4841450 w 5080026"/>
              <a:gd name="connsiteY75" fmla="*/ 1083733 h 3750733"/>
              <a:gd name="connsiteX76" fmla="*/ 4621317 w 5080026"/>
              <a:gd name="connsiteY76" fmla="*/ 999067 h 3750733"/>
              <a:gd name="connsiteX77" fmla="*/ 4511250 w 5080026"/>
              <a:gd name="connsiteY77" fmla="*/ 905933 h 3750733"/>
              <a:gd name="connsiteX78" fmla="*/ 4274184 w 5080026"/>
              <a:gd name="connsiteY78" fmla="*/ 795867 h 3750733"/>
              <a:gd name="connsiteX79" fmla="*/ 4147184 w 5080026"/>
              <a:gd name="connsiteY79" fmla="*/ 711200 h 3750733"/>
              <a:gd name="connsiteX80" fmla="*/ 4062517 w 5080026"/>
              <a:gd name="connsiteY80" fmla="*/ 660400 h 3750733"/>
              <a:gd name="connsiteX81" fmla="*/ 4037117 w 5080026"/>
              <a:gd name="connsiteY81" fmla="*/ 635000 h 3750733"/>
              <a:gd name="connsiteX82" fmla="*/ 3977850 w 5080026"/>
              <a:gd name="connsiteY82" fmla="*/ 584200 h 3750733"/>
              <a:gd name="connsiteX83" fmla="*/ 3867784 w 5080026"/>
              <a:gd name="connsiteY83" fmla="*/ 508000 h 3750733"/>
              <a:gd name="connsiteX84" fmla="*/ 3681517 w 5080026"/>
              <a:gd name="connsiteY84" fmla="*/ 440267 h 3750733"/>
              <a:gd name="connsiteX85" fmla="*/ 3588384 w 5080026"/>
              <a:gd name="connsiteY85" fmla="*/ 381000 h 3750733"/>
              <a:gd name="connsiteX86" fmla="*/ 3554517 w 5080026"/>
              <a:gd name="connsiteY86" fmla="*/ 372533 h 3750733"/>
              <a:gd name="connsiteX87" fmla="*/ 3300517 w 5080026"/>
              <a:gd name="connsiteY87" fmla="*/ 237067 h 3750733"/>
              <a:gd name="connsiteX88" fmla="*/ 3139650 w 5080026"/>
              <a:gd name="connsiteY88" fmla="*/ 211667 h 3750733"/>
              <a:gd name="connsiteX89" fmla="*/ 2987250 w 5080026"/>
              <a:gd name="connsiteY89" fmla="*/ 152400 h 3750733"/>
              <a:gd name="connsiteX90" fmla="*/ 2902584 w 5080026"/>
              <a:gd name="connsiteY90" fmla="*/ 101600 h 3750733"/>
              <a:gd name="connsiteX91" fmla="*/ 2733250 w 5080026"/>
              <a:gd name="connsiteY91" fmla="*/ 59267 h 3750733"/>
              <a:gd name="connsiteX92" fmla="*/ 2623184 w 5080026"/>
              <a:gd name="connsiteY92" fmla="*/ 8467 h 3750733"/>
              <a:gd name="connsiteX93" fmla="*/ 2589317 w 5080026"/>
              <a:gd name="connsiteY93" fmla="*/ 33867 h 3750733"/>
              <a:gd name="connsiteX94" fmla="*/ 2546984 w 5080026"/>
              <a:gd name="connsiteY94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993850 w 5080026"/>
              <a:gd name="connsiteY74" fmla="*/ 1261533 h 3750733"/>
              <a:gd name="connsiteX75" fmla="*/ 4621317 w 5080026"/>
              <a:gd name="connsiteY75" fmla="*/ 999067 h 3750733"/>
              <a:gd name="connsiteX76" fmla="*/ 4511250 w 5080026"/>
              <a:gd name="connsiteY76" fmla="*/ 905933 h 3750733"/>
              <a:gd name="connsiteX77" fmla="*/ 4274184 w 5080026"/>
              <a:gd name="connsiteY77" fmla="*/ 795867 h 3750733"/>
              <a:gd name="connsiteX78" fmla="*/ 4147184 w 5080026"/>
              <a:gd name="connsiteY78" fmla="*/ 711200 h 3750733"/>
              <a:gd name="connsiteX79" fmla="*/ 4062517 w 5080026"/>
              <a:gd name="connsiteY79" fmla="*/ 660400 h 3750733"/>
              <a:gd name="connsiteX80" fmla="*/ 4037117 w 5080026"/>
              <a:gd name="connsiteY80" fmla="*/ 635000 h 3750733"/>
              <a:gd name="connsiteX81" fmla="*/ 3977850 w 5080026"/>
              <a:gd name="connsiteY81" fmla="*/ 584200 h 3750733"/>
              <a:gd name="connsiteX82" fmla="*/ 3867784 w 5080026"/>
              <a:gd name="connsiteY82" fmla="*/ 508000 h 3750733"/>
              <a:gd name="connsiteX83" fmla="*/ 3681517 w 5080026"/>
              <a:gd name="connsiteY83" fmla="*/ 440267 h 3750733"/>
              <a:gd name="connsiteX84" fmla="*/ 3588384 w 5080026"/>
              <a:gd name="connsiteY84" fmla="*/ 381000 h 3750733"/>
              <a:gd name="connsiteX85" fmla="*/ 3554517 w 5080026"/>
              <a:gd name="connsiteY85" fmla="*/ 372533 h 3750733"/>
              <a:gd name="connsiteX86" fmla="*/ 3300517 w 5080026"/>
              <a:gd name="connsiteY86" fmla="*/ 237067 h 3750733"/>
              <a:gd name="connsiteX87" fmla="*/ 3139650 w 5080026"/>
              <a:gd name="connsiteY87" fmla="*/ 211667 h 3750733"/>
              <a:gd name="connsiteX88" fmla="*/ 2987250 w 5080026"/>
              <a:gd name="connsiteY88" fmla="*/ 152400 h 3750733"/>
              <a:gd name="connsiteX89" fmla="*/ 2902584 w 5080026"/>
              <a:gd name="connsiteY89" fmla="*/ 101600 h 3750733"/>
              <a:gd name="connsiteX90" fmla="*/ 2733250 w 5080026"/>
              <a:gd name="connsiteY90" fmla="*/ 59267 h 3750733"/>
              <a:gd name="connsiteX91" fmla="*/ 2623184 w 5080026"/>
              <a:gd name="connsiteY91" fmla="*/ 8467 h 3750733"/>
              <a:gd name="connsiteX92" fmla="*/ 2589317 w 5080026"/>
              <a:gd name="connsiteY92" fmla="*/ 33867 h 3750733"/>
              <a:gd name="connsiteX93" fmla="*/ 2546984 w 5080026"/>
              <a:gd name="connsiteY93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621317 w 5080026"/>
              <a:gd name="connsiteY74" fmla="*/ 999067 h 3750733"/>
              <a:gd name="connsiteX75" fmla="*/ 4511250 w 5080026"/>
              <a:gd name="connsiteY75" fmla="*/ 905933 h 3750733"/>
              <a:gd name="connsiteX76" fmla="*/ 4274184 w 5080026"/>
              <a:gd name="connsiteY76" fmla="*/ 795867 h 3750733"/>
              <a:gd name="connsiteX77" fmla="*/ 4147184 w 5080026"/>
              <a:gd name="connsiteY77" fmla="*/ 711200 h 3750733"/>
              <a:gd name="connsiteX78" fmla="*/ 4062517 w 5080026"/>
              <a:gd name="connsiteY78" fmla="*/ 660400 h 3750733"/>
              <a:gd name="connsiteX79" fmla="*/ 4037117 w 5080026"/>
              <a:gd name="connsiteY79" fmla="*/ 635000 h 3750733"/>
              <a:gd name="connsiteX80" fmla="*/ 3977850 w 5080026"/>
              <a:gd name="connsiteY80" fmla="*/ 584200 h 3750733"/>
              <a:gd name="connsiteX81" fmla="*/ 3867784 w 5080026"/>
              <a:gd name="connsiteY81" fmla="*/ 508000 h 3750733"/>
              <a:gd name="connsiteX82" fmla="*/ 3681517 w 5080026"/>
              <a:gd name="connsiteY82" fmla="*/ 440267 h 3750733"/>
              <a:gd name="connsiteX83" fmla="*/ 3588384 w 5080026"/>
              <a:gd name="connsiteY83" fmla="*/ 381000 h 3750733"/>
              <a:gd name="connsiteX84" fmla="*/ 3554517 w 5080026"/>
              <a:gd name="connsiteY84" fmla="*/ 372533 h 3750733"/>
              <a:gd name="connsiteX85" fmla="*/ 3300517 w 5080026"/>
              <a:gd name="connsiteY85" fmla="*/ 237067 h 3750733"/>
              <a:gd name="connsiteX86" fmla="*/ 3139650 w 5080026"/>
              <a:gd name="connsiteY86" fmla="*/ 211667 h 3750733"/>
              <a:gd name="connsiteX87" fmla="*/ 2987250 w 5080026"/>
              <a:gd name="connsiteY87" fmla="*/ 152400 h 3750733"/>
              <a:gd name="connsiteX88" fmla="*/ 2902584 w 5080026"/>
              <a:gd name="connsiteY88" fmla="*/ 101600 h 3750733"/>
              <a:gd name="connsiteX89" fmla="*/ 2733250 w 5080026"/>
              <a:gd name="connsiteY89" fmla="*/ 59267 h 3750733"/>
              <a:gd name="connsiteX90" fmla="*/ 2623184 w 5080026"/>
              <a:gd name="connsiteY90" fmla="*/ 8467 h 3750733"/>
              <a:gd name="connsiteX91" fmla="*/ 2589317 w 5080026"/>
              <a:gd name="connsiteY91" fmla="*/ 33867 h 3750733"/>
              <a:gd name="connsiteX92" fmla="*/ 2546984 w 5080026"/>
              <a:gd name="connsiteY92" fmla="*/ 0 h 3750733"/>
              <a:gd name="connsiteX0" fmla="*/ 2589317 w 5080026"/>
              <a:gd name="connsiteY0" fmla="*/ 33867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621317 w 5080026"/>
              <a:gd name="connsiteY74" fmla="*/ 999067 h 3750733"/>
              <a:gd name="connsiteX75" fmla="*/ 4511250 w 5080026"/>
              <a:gd name="connsiteY75" fmla="*/ 905933 h 3750733"/>
              <a:gd name="connsiteX76" fmla="*/ 4274184 w 5080026"/>
              <a:gd name="connsiteY76" fmla="*/ 795867 h 3750733"/>
              <a:gd name="connsiteX77" fmla="*/ 4147184 w 5080026"/>
              <a:gd name="connsiteY77" fmla="*/ 711200 h 3750733"/>
              <a:gd name="connsiteX78" fmla="*/ 4062517 w 5080026"/>
              <a:gd name="connsiteY78" fmla="*/ 660400 h 3750733"/>
              <a:gd name="connsiteX79" fmla="*/ 4037117 w 5080026"/>
              <a:gd name="connsiteY79" fmla="*/ 635000 h 3750733"/>
              <a:gd name="connsiteX80" fmla="*/ 3977850 w 5080026"/>
              <a:gd name="connsiteY80" fmla="*/ 584200 h 3750733"/>
              <a:gd name="connsiteX81" fmla="*/ 3867784 w 5080026"/>
              <a:gd name="connsiteY81" fmla="*/ 508000 h 3750733"/>
              <a:gd name="connsiteX82" fmla="*/ 3681517 w 5080026"/>
              <a:gd name="connsiteY82" fmla="*/ 440267 h 3750733"/>
              <a:gd name="connsiteX83" fmla="*/ 3588384 w 5080026"/>
              <a:gd name="connsiteY83" fmla="*/ 381000 h 3750733"/>
              <a:gd name="connsiteX84" fmla="*/ 3554517 w 5080026"/>
              <a:gd name="connsiteY84" fmla="*/ 372533 h 3750733"/>
              <a:gd name="connsiteX85" fmla="*/ 3300517 w 5080026"/>
              <a:gd name="connsiteY85" fmla="*/ 237067 h 3750733"/>
              <a:gd name="connsiteX86" fmla="*/ 3139650 w 5080026"/>
              <a:gd name="connsiteY86" fmla="*/ 211667 h 3750733"/>
              <a:gd name="connsiteX87" fmla="*/ 2987250 w 5080026"/>
              <a:gd name="connsiteY87" fmla="*/ 152400 h 3750733"/>
              <a:gd name="connsiteX88" fmla="*/ 2902584 w 5080026"/>
              <a:gd name="connsiteY88" fmla="*/ 101600 h 3750733"/>
              <a:gd name="connsiteX89" fmla="*/ 2733250 w 5080026"/>
              <a:gd name="connsiteY89" fmla="*/ 59267 h 3750733"/>
              <a:gd name="connsiteX90" fmla="*/ 2623184 w 5080026"/>
              <a:gd name="connsiteY90" fmla="*/ 8467 h 3750733"/>
              <a:gd name="connsiteX91" fmla="*/ 2589317 w 5080026"/>
              <a:gd name="connsiteY91" fmla="*/ 33867 h 3750733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554517 w 5080026"/>
              <a:gd name="connsiteY84" fmla="*/ 374437 h 3752637"/>
              <a:gd name="connsiteX85" fmla="*/ 3300517 w 5080026"/>
              <a:gd name="connsiteY85" fmla="*/ 238971 h 3752637"/>
              <a:gd name="connsiteX86" fmla="*/ 3139650 w 5080026"/>
              <a:gd name="connsiteY86" fmla="*/ 213571 h 3752637"/>
              <a:gd name="connsiteX87" fmla="*/ 2987250 w 5080026"/>
              <a:gd name="connsiteY87" fmla="*/ 154304 h 3752637"/>
              <a:gd name="connsiteX88" fmla="*/ 2902584 w 5080026"/>
              <a:gd name="connsiteY88" fmla="*/ 103504 h 3752637"/>
              <a:gd name="connsiteX89" fmla="*/ 2733250 w 5080026"/>
              <a:gd name="connsiteY89" fmla="*/ 61171 h 3752637"/>
              <a:gd name="connsiteX90" fmla="*/ 2623184 w 5080026"/>
              <a:gd name="connsiteY90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554517 w 5080026"/>
              <a:gd name="connsiteY84" fmla="*/ 374437 h 3752637"/>
              <a:gd name="connsiteX85" fmla="*/ 3300517 w 5080026"/>
              <a:gd name="connsiteY85" fmla="*/ 238971 h 3752637"/>
              <a:gd name="connsiteX86" fmla="*/ 2987250 w 5080026"/>
              <a:gd name="connsiteY86" fmla="*/ 154304 h 3752637"/>
              <a:gd name="connsiteX87" fmla="*/ 2902584 w 5080026"/>
              <a:gd name="connsiteY87" fmla="*/ 103504 h 3752637"/>
              <a:gd name="connsiteX88" fmla="*/ 2733250 w 5080026"/>
              <a:gd name="connsiteY88" fmla="*/ 61171 h 3752637"/>
              <a:gd name="connsiteX89" fmla="*/ 2623184 w 5080026"/>
              <a:gd name="connsiteY89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554517 w 5080026"/>
              <a:gd name="connsiteY84" fmla="*/ 374437 h 3752637"/>
              <a:gd name="connsiteX85" fmla="*/ 3300517 w 5080026"/>
              <a:gd name="connsiteY85" fmla="*/ 238971 h 3752637"/>
              <a:gd name="connsiteX86" fmla="*/ 2902584 w 5080026"/>
              <a:gd name="connsiteY86" fmla="*/ 103504 h 3752637"/>
              <a:gd name="connsiteX87" fmla="*/ 2733250 w 5080026"/>
              <a:gd name="connsiteY87" fmla="*/ 61171 h 3752637"/>
              <a:gd name="connsiteX88" fmla="*/ 2623184 w 5080026"/>
              <a:gd name="connsiteY88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554517 w 5080026"/>
              <a:gd name="connsiteY84" fmla="*/ 374437 h 3752637"/>
              <a:gd name="connsiteX85" fmla="*/ 3300517 w 5080026"/>
              <a:gd name="connsiteY85" fmla="*/ 238971 h 3752637"/>
              <a:gd name="connsiteX86" fmla="*/ 2902584 w 5080026"/>
              <a:gd name="connsiteY86" fmla="*/ 103504 h 3752637"/>
              <a:gd name="connsiteX87" fmla="*/ 2623184 w 5080026"/>
              <a:gd name="connsiteY87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300517 w 5080026"/>
              <a:gd name="connsiteY84" fmla="*/ 238971 h 3752637"/>
              <a:gd name="connsiteX85" fmla="*/ 2902584 w 5080026"/>
              <a:gd name="connsiteY85" fmla="*/ 103504 h 3752637"/>
              <a:gd name="connsiteX86" fmla="*/ 2623184 w 5080026"/>
              <a:gd name="connsiteY86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588384 w 5080026"/>
              <a:gd name="connsiteY82" fmla="*/ 382904 h 3752637"/>
              <a:gd name="connsiteX83" fmla="*/ 3300517 w 5080026"/>
              <a:gd name="connsiteY83" fmla="*/ 238971 h 3752637"/>
              <a:gd name="connsiteX84" fmla="*/ 2902584 w 5080026"/>
              <a:gd name="connsiteY84" fmla="*/ 103504 h 3752637"/>
              <a:gd name="connsiteX85" fmla="*/ 2623184 w 5080026"/>
              <a:gd name="connsiteY85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3977850 w 5080026"/>
              <a:gd name="connsiteY79" fmla="*/ 586104 h 3752637"/>
              <a:gd name="connsiteX80" fmla="*/ 3867784 w 5080026"/>
              <a:gd name="connsiteY80" fmla="*/ 509904 h 3752637"/>
              <a:gd name="connsiteX81" fmla="*/ 3588384 w 5080026"/>
              <a:gd name="connsiteY81" fmla="*/ 382904 h 3752637"/>
              <a:gd name="connsiteX82" fmla="*/ 3300517 w 5080026"/>
              <a:gd name="connsiteY82" fmla="*/ 238971 h 3752637"/>
              <a:gd name="connsiteX83" fmla="*/ 2902584 w 5080026"/>
              <a:gd name="connsiteY83" fmla="*/ 103504 h 3752637"/>
              <a:gd name="connsiteX84" fmla="*/ 2623184 w 5080026"/>
              <a:gd name="connsiteY84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147184 w 5080026"/>
              <a:gd name="connsiteY76" fmla="*/ 713104 h 3752637"/>
              <a:gd name="connsiteX77" fmla="*/ 4062517 w 5080026"/>
              <a:gd name="connsiteY77" fmla="*/ 662304 h 3752637"/>
              <a:gd name="connsiteX78" fmla="*/ 3977850 w 5080026"/>
              <a:gd name="connsiteY78" fmla="*/ 586104 h 3752637"/>
              <a:gd name="connsiteX79" fmla="*/ 3867784 w 5080026"/>
              <a:gd name="connsiteY79" fmla="*/ 509904 h 3752637"/>
              <a:gd name="connsiteX80" fmla="*/ 3588384 w 5080026"/>
              <a:gd name="connsiteY80" fmla="*/ 382904 h 3752637"/>
              <a:gd name="connsiteX81" fmla="*/ 3300517 w 5080026"/>
              <a:gd name="connsiteY81" fmla="*/ 238971 h 3752637"/>
              <a:gd name="connsiteX82" fmla="*/ 2902584 w 5080026"/>
              <a:gd name="connsiteY82" fmla="*/ 103504 h 3752637"/>
              <a:gd name="connsiteX83" fmla="*/ 2623184 w 5080026"/>
              <a:gd name="connsiteY83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108584 w 5080026"/>
              <a:gd name="connsiteY37" fmla="*/ 2000037 h 3752637"/>
              <a:gd name="connsiteX38" fmla="*/ 49317 w 5080026"/>
              <a:gd name="connsiteY38" fmla="*/ 2626571 h 3752637"/>
              <a:gd name="connsiteX39" fmla="*/ 40850 w 5080026"/>
              <a:gd name="connsiteY39" fmla="*/ 2804371 h 3752637"/>
              <a:gd name="connsiteX40" fmla="*/ 32384 w 5080026"/>
              <a:gd name="connsiteY40" fmla="*/ 2922904 h 3752637"/>
              <a:gd name="connsiteX41" fmla="*/ 100117 w 5080026"/>
              <a:gd name="connsiteY41" fmla="*/ 3100704 h 3752637"/>
              <a:gd name="connsiteX42" fmla="*/ 133984 w 5080026"/>
              <a:gd name="connsiteY42" fmla="*/ 3143037 h 3752637"/>
              <a:gd name="connsiteX43" fmla="*/ 286384 w 5080026"/>
              <a:gd name="connsiteY43" fmla="*/ 3397037 h 3752637"/>
              <a:gd name="connsiteX44" fmla="*/ 362584 w 5080026"/>
              <a:gd name="connsiteY44" fmla="*/ 3507104 h 3752637"/>
              <a:gd name="connsiteX45" fmla="*/ 455717 w 5080026"/>
              <a:gd name="connsiteY45" fmla="*/ 3557904 h 3752637"/>
              <a:gd name="connsiteX46" fmla="*/ 616584 w 5080026"/>
              <a:gd name="connsiteY46" fmla="*/ 3634104 h 3752637"/>
              <a:gd name="connsiteX47" fmla="*/ 929850 w 5080026"/>
              <a:gd name="connsiteY47" fmla="*/ 3718771 h 3752637"/>
              <a:gd name="connsiteX48" fmla="*/ 1073784 w 5080026"/>
              <a:gd name="connsiteY48" fmla="*/ 3744171 h 3752637"/>
              <a:gd name="connsiteX49" fmla="*/ 1361650 w 5080026"/>
              <a:gd name="connsiteY49" fmla="*/ 3752637 h 3752637"/>
              <a:gd name="connsiteX50" fmla="*/ 1649517 w 5080026"/>
              <a:gd name="connsiteY50" fmla="*/ 3693371 h 3752637"/>
              <a:gd name="connsiteX51" fmla="*/ 1886584 w 5080026"/>
              <a:gd name="connsiteY51" fmla="*/ 3481704 h 3752637"/>
              <a:gd name="connsiteX52" fmla="*/ 1945850 w 5080026"/>
              <a:gd name="connsiteY52" fmla="*/ 3397037 h 3752637"/>
              <a:gd name="connsiteX53" fmla="*/ 1996650 w 5080026"/>
              <a:gd name="connsiteY53" fmla="*/ 3337771 h 3752637"/>
              <a:gd name="connsiteX54" fmla="*/ 2318384 w 5080026"/>
              <a:gd name="connsiteY54" fmla="*/ 3185371 h 3752637"/>
              <a:gd name="connsiteX55" fmla="*/ 2394584 w 5080026"/>
              <a:gd name="connsiteY55" fmla="*/ 3143037 h 3752637"/>
              <a:gd name="connsiteX56" fmla="*/ 2944917 w 5080026"/>
              <a:gd name="connsiteY56" fmla="*/ 2855171 h 3752637"/>
              <a:gd name="connsiteX57" fmla="*/ 3376717 w 5080026"/>
              <a:gd name="connsiteY57" fmla="*/ 2829771 h 3752637"/>
              <a:gd name="connsiteX58" fmla="*/ 3469850 w 5080026"/>
              <a:gd name="connsiteY58" fmla="*/ 2804371 h 3752637"/>
              <a:gd name="connsiteX59" fmla="*/ 3529117 w 5080026"/>
              <a:gd name="connsiteY59" fmla="*/ 2795904 h 3752637"/>
              <a:gd name="connsiteX60" fmla="*/ 3639184 w 5080026"/>
              <a:gd name="connsiteY60" fmla="*/ 2770504 h 3752637"/>
              <a:gd name="connsiteX61" fmla="*/ 3757717 w 5080026"/>
              <a:gd name="connsiteY61" fmla="*/ 2736637 h 3752637"/>
              <a:gd name="connsiteX62" fmla="*/ 3986317 w 5080026"/>
              <a:gd name="connsiteY62" fmla="*/ 2694304 h 3752637"/>
              <a:gd name="connsiteX63" fmla="*/ 4485850 w 5080026"/>
              <a:gd name="connsiteY63" fmla="*/ 2677371 h 3752637"/>
              <a:gd name="connsiteX64" fmla="*/ 4604384 w 5080026"/>
              <a:gd name="connsiteY64" fmla="*/ 2643504 h 3752637"/>
              <a:gd name="connsiteX65" fmla="*/ 4672117 w 5080026"/>
              <a:gd name="connsiteY65" fmla="*/ 2592704 h 3752637"/>
              <a:gd name="connsiteX66" fmla="*/ 4790650 w 5080026"/>
              <a:gd name="connsiteY66" fmla="*/ 2508037 h 3752637"/>
              <a:gd name="connsiteX67" fmla="*/ 4892250 w 5080026"/>
              <a:gd name="connsiteY67" fmla="*/ 2406437 h 3752637"/>
              <a:gd name="connsiteX68" fmla="*/ 5002317 w 5080026"/>
              <a:gd name="connsiteY68" fmla="*/ 2203237 h 3752637"/>
              <a:gd name="connsiteX69" fmla="*/ 5044650 w 5080026"/>
              <a:gd name="connsiteY69" fmla="*/ 2118571 h 3752637"/>
              <a:gd name="connsiteX70" fmla="*/ 5070050 w 5080026"/>
              <a:gd name="connsiteY70" fmla="*/ 2025437 h 3752637"/>
              <a:gd name="connsiteX71" fmla="*/ 5070050 w 5080026"/>
              <a:gd name="connsiteY71" fmla="*/ 1771437 h 3752637"/>
              <a:gd name="connsiteX72" fmla="*/ 5019250 w 5080026"/>
              <a:gd name="connsiteY72" fmla="*/ 1500504 h 3752637"/>
              <a:gd name="connsiteX73" fmla="*/ 4621317 w 5080026"/>
              <a:gd name="connsiteY73" fmla="*/ 1000971 h 3752637"/>
              <a:gd name="connsiteX74" fmla="*/ 4511250 w 5080026"/>
              <a:gd name="connsiteY74" fmla="*/ 907837 h 3752637"/>
              <a:gd name="connsiteX75" fmla="*/ 4147184 w 5080026"/>
              <a:gd name="connsiteY75" fmla="*/ 713104 h 3752637"/>
              <a:gd name="connsiteX76" fmla="*/ 4062517 w 5080026"/>
              <a:gd name="connsiteY76" fmla="*/ 662304 h 3752637"/>
              <a:gd name="connsiteX77" fmla="*/ 3977850 w 5080026"/>
              <a:gd name="connsiteY77" fmla="*/ 586104 h 3752637"/>
              <a:gd name="connsiteX78" fmla="*/ 3867784 w 5080026"/>
              <a:gd name="connsiteY78" fmla="*/ 509904 h 3752637"/>
              <a:gd name="connsiteX79" fmla="*/ 3588384 w 5080026"/>
              <a:gd name="connsiteY79" fmla="*/ 382904 h 3752637"/>
              <a:gd name="connsiteX80" fmla="*/ 3300517 w 5080026"/>
              <a:gd name="connsiteY80" fmla="*/ 238971 h 3752637"/>
              <a:gd name="connsiteX81" fmla="*/ 2902584 w 5080026"/>
              <a:gd name="connsiteY81" fmla="*/ 103504 h 3752637"/>
              <a:gd name="connsiteX82" fmla="*/ 2623184 w 5080026"/>
              <a:gd name="connsiteY82" fmla="*/ 10371 h 3752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5080026" h="3752637">
                <a:moveTo>
                  <a:pt x="2623184" y="10371"/>
                </a:moveTo>
                <a:cubicBezTo>
                  <a:pt x="2592140" y="493"/>
                  <a:pt x="2587906" y="-2329"/>
                  <a:pt x="2546984" y="1904"/>
                </a:cubicBezTo>
                <a:cubicBezTo>
                  <a:pt x="2514638" y="6880"/>
                  <a:pt x="2418351" y="16986"/>
                  <a:pt x="2377650" y="35771"/>
                </a:cubicBezTo>
                <a:cubicBezTo>
                  <a:pt x="2359172" y="44299"/>
                  <a:pt x="2345053" y="60536"/>
                  <a:pt x="2326850" y="69637"/>
                </a:cubicBezTo>
                <a:cubicBezTo>
                  <a:pt x="2310885" y="77619"/>
                  <a:pt x="2292825" y="80471"/>
                  <a:pt x="2276050" y="86571"/>
                </a:cubicBezTo>
                <a:cubicBezTo>
                  <a:pt x="2261767" y="91765"/>
                  <a:pt x="2247310" y="96707"/>
                  <a:pt x="2233717" y="103504"/>
                </a:cubicBezTo>
                <a:cubicBezTo>
                  <a:pt x="2218998" y="110863"/>
                  <a:pt x="2205076" y="119776"/>
                  <a:pt x="2191384" y="128904"/>
                </a:cubicBezTo>
                <a:cubicBezTo>
                  <a:pt x="2179643" y="136731"/>
                  <a:pt x="2170138" y="147993"/>
                  <a:pt x="2157517" y="154304"/>
                </a:cubicBezTo>
                <a:cubicBezTo>
                  <a:pt x="2087491" y="189317"/>
                  <a:pt x="2092598" y="182015"/>
                  <a:pt x="2038984" y="196637"/>
                </a:cubicBezTo>
                <a:cubicBezTo>
                  <a:pt x="2019162" y="202043"/>
                  <a:pt x="1999650" y="208588"/>
                  <a:pt x="1979717" y="213571"/>
                </a:cubicBezTo>
                <a:cubicBezTo>
                  <a:pt x="1956063" y="219484"/>
                  <a:pt x="1909214" y="226732"/>
                  <a:pt x="1886584" y="230504"/>
                </a:cubicBezTo>
                <a:cubicBezTo>
                  <a:pt x="1672353" y="316197"/>
                  <a:pt x="1897104" y="228219"/>
                  <a:pt x="1751117" y="281304"/>
                </a:cubicBezTo>
                <a:cubicBezTo>
                  <a:pt x="1736834" y="286498"/>
                  <a:pt x="1723202" y="293431"/>
                  <a:pt x="1708784" y="298237"/>
                </a:cubicBezTo>
                <a:cubicBezTo>
                  <a:pt x="1697745" y="301917"/>
                  <a:pt x="1685813" y="302618"/>
                  <a:pt x="1674917" y="306704"/>
                </a:cubicBezTo>
                <a:cubicBezTo>
                  <a:pt x="1663099" y="311136"/>
                  <a:pt x="1652912" y="319324"/>
                  <a:pt x="1641050" y="323637"/>
                </a:cubicBezTo>
                <a:cubicBezTo>
                  <a:pt x="1593289" y="341005"/>
                  <a:pt x="1563337" y="342339"/>
                  <a:pt x="1514050" y="357504"/>
                </a:cubicBezTo>
                <a:cubicBezTo>
                  <a:pt x="1410609" y="389331"/>
                  <a:pt x="1531829" y="362414"/>
                  <a:pt x="1429384" y="382904"/>
                </a:cubicBezTo>
                <a:cubicBezTo>
                  <a:pt x="1370117" y="408304"/>
                  <a:pt x="1312755" y="438714"/>
                  <a:pt x="1251584" y="459104"/>
                </a:cubicBezTo>
                <a:cubicBezTo>
                  <a:pt x="1234651" y="464748"/>
                  <a:pt x="1217033" y="468651"/>
                  <a:pt x="1200784" y="476037"/>
                </a:cubicBezTo>
                <a:cubicBezTo>
                  <a:pt x="1149998" y="499121"/>
                  <a:pt x="1171351" y="500833"/>
                  <a:pt x="1124584" y="518371"/>
                </a:cubicBezTo>
                <a:cubicBezTo>
                  <a:pt x="1113689" y="522457"/>
                  <a:pt x="1101756" y="523157"/>
                  <a:pt x="1090717" y="526837"/>
                </a:cubicBezTo>
                <a:cubicBezTo>
                  <a:pt x="1076299" y="531643"/>
                  <a:pt x="1062941" y="539404"/>
                  <a:pt x="1048384" y="543771"/>
                </a:cubicBezTo>
                <a:cubicBezTo>
                  <a:pt x="1033603" y="548205"/>
                  <a:pt x="967296" y="558696"/>
                  <a:pt x="955250" y="560704"/>
                </a:cubicBezTo>
                <a:cubicBezTo>
                  <a:pt x="943961" y="566348"/>
                  <a:pt x="933102" y="572950"/>
                  <a:pt x="921384" y="577637"/>
                </a:cubicBezTo>
                <a:cubicBezTo>
                  <a:pt x="904811" y="584266"/>
                  <a:pt x="885436" y="584670"/>
                  <a:pt x="870584" y="594571"/>
                </a:cubicBezTo>
                <a:cubicBezTo>
                  <a:pt x="812358" y="633387"/>
                  <a:pt x="839091" y="622001"/>
                  <a:pt x="794384" y="636904"/>
                </a:cubicBezTo>
                <a:cubicBezTo>
                  <a:pt x="771034" y="660254"/>
                  <a:pt x="771090" y="663519"/>
                  <a:pt x="743584" y="679237"/>
                </a:cubicBezTo>
                <a:cubicBezTo>
                  <a:pt x="713306" y="696539"/>
                  <a:pt x="696670" y="698793"/>
                  <a:pt x="667384" y="721571"/>
                </a:cubicBezTo>
                <a:cubicBezTo>
                  <a:pt x="569883" y="797404"/>
                  <a:pt x="690522" y="714390"/>
                  <a:pt x="608117" y="789304"/>
                </a:cubicBezTo>
                <a:cubicBezTo>
                  <a:pt x="561062" y="832081"/>
                  <a:pt x="553476" y="829543"/>
                  <a:pt x="514984" y="857037"/>
                </a:cubicBezTo>
                <a:cubicBezTo>
                  <a:pt x="503501" y="865239"/>
                  <a:pt x="493083" y="874958"/>
                  <a:pt x="481117" y="882437"/>
                </a:cubicBezTo>
                <a:cubicBezTo>
                  <a:pt x="457200" y="897385"/>
                  <a:pt x="446544" y="899606"/>
                  <a:pt x="421850" y="907837"/>
                </a:cubicBezTo>
                <a:cubicBezTo>
                  <a:pt x="413383" y="916304"/>
                  <a:pt x="404242" y="924146"/>
                  <a:pt x="396450" y="933237"/>
                </a:cubicBezTo>
                <a:cubicBezTo>
                  <a:pt x="387267" y="943951"/>
                  <a:pt x="381028" y="957126"/>
                  <a:pt x="371050" y="967104"/>
                </a:cubicBezTo>
                <a:cubicBezTo>
                  <a:pt x="361072" y="977082"/>
                  <a:pt x="348473" y="984037"/>
                  <a:pt x="337184" y="992504"/>
                </a:cubicBezTo>
                <a:cubicBezTo>
                  <a:pt x="313456" y="1039958"/>
                  <a:pt x="340006" y="1006615"/>
                  <a:pt x="303317" y="1094104"/>
                </a:cubicBezTo>
                <a:cubicBezTo>
                  <a:pt x="266628" y="1181593"/>
                  <a:pt x="149505" y="1366448"/>
                  <a:pt x="117050" y="1517437"/>
                </a:cubicBezTo>
                <a:cubicBezTo>
                  <a:pt x="84595" y="1668426"/>
                  <a:pt x="119873" y="1815181"/>
                  <a:pt x="108584" y="2000037"/>
                </a:cubicBezTo>
                <a:cubicBezTo>
                  <a:pt x="97295" y="2184893"/>
                  <a:pt x="60606" y="2492515"/>
                  <a:pt x="49317" y="2626571"/>
                </a:cubicBezTo>
                <a:cubicBezTo>
                  <a:pt x="46495" y="2685838"/>
                  <a:pt x="48209" y="2745495"/>
                  <a:pt x="40850" y="2804371"/>
                </a:cubicBezTo>
                <a:cubicBezTo>
                  <a:pt x="26631" y="2918122"/>
                  <a:pt x="-38289" y="2628435"/>
                  <a:pt x="32384" y="2922904"/>
                </a:cubicBezTo>
                <a:cubicBezTo>
                  <a:pt x="33667" y="2928249"/>
                  <a:pt x="82923" y="3071229"/>
                  <a:pt x="100117" y="3100704"/>
                </a:cubicBezTo>
                <a:cubicBezTo>
                  <a:pt x="109223" y="3116313"/>
                  <a:pt x="124406" y="3127713"/>
                  <a:pt x="133984" y="3143037"/>
                </a:cubicBezTo>
                <a:cubicBezTo>
                  <a:pt x="209672" y="3264137"/>
                  <a:pt x="215161" y="3294160"/>
                  <a:pt x="286384" y="3397037"/>
                </a:cubicBezTo>
                <a:cubicBezTo>
                  <a:pt x="311784" y="3433726"/>
                  <a:pt x="326886" y="3480330"/>
                  <a:pt x="362584" y="3507104"/>
                </a:cubicBezTo>
                <a:cubicBezTo>
                  <a:pt x="419065" y="3549465"/>
                  <a:pt x="375225" y="3520754"/>
                  <a:pt x="455717" y="3557904"/>
                </a:cubicBezTo>
                <a:cubicBezTo>
                  <a:pt x="509590" y="3582768"/>
                  <a:pt x="561205" y="3612804"/>
                  <a:pt x="616584" y="3634104"/>
                </a:cubicBezTo>
                <a:cubicBezTo>
                  <a:pt x="691004" y="3662727"/>
                  <a:pt x="847423" y="3701801"/>
                  <a:pt x="929850" y="3718771"/>
                </a:cubicBezTo>
                <a:cubicBezTo>
                  <a:pt x="977568" y="3728595"/>
                  <a:pt x="1025214" y="3740362"/>
                  <a:pt x="1073784" y="3744171"/>
                </a:cubicBezTo>
                <a:cubicBezTo>
                  <a:pt x="1169487" y="3751677"/>
                  <a:pt x="1265695" y="3749815"/>
                  <a:pt x="1361650" y="3752637"/>
                </a:cubicBezTo>
                <a:cubicBezTo>
                  <a:pt x="1457606" y="3732882"/>
                  <a:pt x="1562460" y="3738303"/>
                  <a:pt x="1649517" y="3693371"/>
                </a:cubicBezTo>
                <a:cubicBezTo>
                  <a:pt x="1743655" y="3644784"/>
                  <a:pt x="1834026" y="3573684"/>
                  <a:pt x="1886584" y="3481704"/>
                </a:cubicBezTo>
                <a:cubicBezTo>
                  <a:pt x="2016465" y="3254406"/>
                  <a:pt x="1856960" y="3521479"/>
                  <a:pt x="1945850" y="3397037"/>
                </a:cubicBezTo>
                <a:cubicBezTo>
                  <a:pt x="1973666" y="3358095"/>
                  <a:pt x="1947576" y="3362308"/>
                  <a:pt x="1996650" y="3337771"/>
                </a:cubicBezTo>
                <a:cubicBezTo>
                  <a:pt x="2102790" y="3284701"/>
                  <a:pt x="2214650" y="3243002"/>
                  <a:pt x="2318384" y="3185371"/>
                </a:cubicBezTo>
                <a:cubicBezTo>
                  <a:pt x="2343784" y="3171260"/>
                  <a:pt x="2370517" y="3159318"/>
                  <a:pt x="2394584" y="3143037"/>
                </a:cubicBezTo>
                <a:cubicBezTo>
                  <a:pt x="2637032" y="2979027"/>
                  <a:pt x="2620468" y="2939810"/>
                  <a:pt x="2944917" y="2855171"/>
                </a:cubicBezTo>
                <a:cubicBezTo>
                  <a:pt x="2978491" y="2846412"/>
                  <a:pt x="3316053" y="2832528"/>
                  <a:pt x="3376717" y="2829771"/>
                </a:cubicBezTo>
                <a:cubicBezTo>
                  <a:pt x="3412138" y="2794348"/>
                  <a:pt x="3384380" y="2815054"/>
                  <a:pt x="3469850" y="2804371"/>
                </a:cubicBezTo>
                <a:cubicBezTo>
                  <a:pt x="3489652" y="2801896"/>
                  <a:pt x="3509361" y="2798726"/>
                  <a:pt x="3529117" y="2795904"/>
                </a:cubicBezTo>
                <a:cubicBezTo>
                  <a:pt x="3667670" y="2749721"/>
                  <a:pt x="3485303" y="2807143"/>
                  <a:pt x="3639184" y="2770504"/>
                </a:cubicBezTo>
                <a:cubicBezTo>
                  <a:pt x="3679159" y="2760986"/>
                  <a:pt x="3717852" y="2746603"/>
                  <a:pt x="3757717" y="2736637"/>
                </a:cubicBezTo>
                <a:cubicBezTo>
                  <a:pt x="3801569" y="2725674"/>
                  <a:pt x="3938261" y="2696974"/>
                  <a:pt x="3986317" y="2694304"/>
                </a:cubicBezTo>
                <a:cubicBezTo>
                  <a:pt x="4152667" y="2685063"/>
                  <a:pt x="4485850" y="2677371"/>
                  <a:pt x="4485850" y="2677371"/>
                </a:cubicBezTo>
                <a:cubicBezTo>
                  <a:pt x="4527192" y="2670480"/>
                  <a:pt x="4568470" y="2667447"/>
                  <a:pt x="4604384" y="2643504"/>
                </a:cubicBezTo>
                <a:cubicBezTo>
                  <a:pt x="4627866" y="2627849"/>
                  <a:pt x="4648861" y="2608693"/>
                  <a:pt x="4672117" y="2592704"/>
                </a:cubicBezTo>
                <a:cubicBezTo>
                  <a:pt x="4742351" y="2544418"/>
                  <a:pt x="4732801" y="2562672"/>
                  <a:pt x="4790650" y="2508037"/>
                </a:cubicBezTo>
                <a:cubicBezTo>
                  <a:pt x="4825470" y="2475151"/>
                  <a:pt x="4869439" y="2448550"/>
                  <a:pt x="4892250" y="2406437"/>
                </a:cubicBezTo>
                <a:cubicBezTo>
                  <a:pt x="4928939" y="2338704"/>
                  <a:pt x="4966275" y="2271317"/>
                  <a:pt x="5002317" y="2203237"/>
                </a:cubicBezTo>
                <a:cubicBezTo>
                  <a:pt x="5017080" y="2175351"/>
                  <a:pt x="5036348" y="2149012"/>
                  <a:pt x="5044650" y="2118571"/>
                </a:cubicBezTo>
                <a:lnTo>
                  <a:pt x="5070050" y="2025437"/>
                </a:lnTo>
                <a:cubicBezTo>
                  <a:pt x="5079621" y="1920165"/>
                  <a:pt x="5086629" y="1892227"/>
                  <a:pt x="5070050" y="1771437"/>
                </a:cubicBezTo>
                <a:cubicBezTo>
                  <a:pt x="5057555" y="1680406"/>
                  <a:pt x="5094039" y="1628915"/>
                  <a:pt x="5019250" y="1500504"/>
                </a:cubicBezTo>
                <a:cubicBezTo>
                  <a:pt x="4944461" y="1372093"/>
                  <a:pt x="4705984" y="1099749"/>
                  <a:pt x="4621317" y="1000971"/>
                </a:cubicBezTo>
                <a:cubicBezTo>
                  <a:pt x="4536650" y="902193"/>
                  <a:pt x="4590272" y="955815"/>
                  <a:pt x="4511250" y="907837"/>
                </a:cubicBezTo>
                <a:cubicBezTo>
                  <a:pt x="4432228" y="859859"/>
                  <a:pt x="4221973" y="754026"/>
                  <a:pt x="4147184" y="713104"/>
                </a:cubicBezTo>
                <a:cubicBezTo>
                  <a:pt x="4072395" y="672182"/>
                  <a:pt x="4090739" y="683471"/>
                  <a:pt x="4062517" y="662304"/>
                </a:cubicBezTo>
                <a:cubicBezTo>
                  <a:pt x="4034295" y="641137"/>
                  <a:pt x="4010306" y="611504"/>
                  <a:pt x="3977850" y="586104"/>
                </a:cubicBezTo>
                <a:cubicBezTo>
                  <a:pt x="3945395" y="560704"/>
                  <a:pt x="3932695" y="543771"/>
                  <a:pt x="3867784" y="509904"/>
                </a:cubicBezTo>
                <a:cubicBezTo>
                  <a:pt x="3802873" y="476037"/>
                  <a:pt x="3682929" y="428060"/>
                  <a:pt x="3588384" y="382904"/>
                </a:cubicBezTo>
                <a:cubicBezTo>
                  <a:pt x="3493840" y="337749"/>
                  <a:pt x="3414817" y="285538"/>
                  <a:pt x="3300517" y="238971"/>
                </a:cubicBezTo>
                <a:cubicBezTo>
                  <a:pt x="3186217" y="192404"/>
                  <a:pt x="3015473" y="141604"/>
                  <a:pt x="2902584" y="103504"/>
                </a:cubicBezTo>
                <a:cubicBezTo>
                  <a:pt x="2789695" y="65404"/>
                  <a:pt x="2682451" y="27304"/>
                  <a:pt x="2623184" y="10371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2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6157869-ED3F-6EA8-1ED4-218A794B3AA0}"/>
              </a:ext>
            </a:extLst>
          </p:cNvPr>
          <p:cNvSpPr/>
          <p:nvPr/>
        </p:nvSpPr>
        <p:spPr>
          <a:xfrm rot="5400000">
            <a:off x="2589315" y="1054984"/>
            <a:ext cx="4992894" cy="6124061"/>
          </a:xfrm>
          <a:custGeom>
            <a:avLst/>
            <a:gdLst>
              <a:gd name="connsiteX0" fmla="*/ 0 w 4992894"/>
              <a:gd name="connsiteY0" fmla="*/ 3062031 h 6124061"/>
              <a:gd name="connsiteX1" fmla="*/ 2496447 w 4992894"/>
              <a:gd name="connsiteY1" fmla="*/ 0 h 6124061"/>
              <a:gd name="connsiteX2" fmla="*/ 4992894 w 4992894"/>
              <a:gd name="connsiteY2" fmla="*/ 3062031 h 6124061"/>
              <a:gd name="connsiteX3" fmla="*/ 2496447 w 4992894"/>
              <a:gd name="connsiteY3" fmla="*/ 6124062 h 6124061"/>
              <a:gd name="connsiteX4" fmla="*/ 0 w 4992894"/>
              <a:gd name="connsiteY4" fmla="*/ 3062031 h 612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2894" h="6124061" extrusionOk="0">
                <a:moveTo>
                  <a:pt x="0" y="3062031"/>
                </a:moveTo>
                <a:cubicBezTo>
                  <a:pt x="-24968" y="1469028"/>
                  <a:pt x="1278672" y="259492"/>
                  <a:pt x="2496447" y="0"/>
                </a:cubicBezTo>
                <a:cubicBezTo>
                  <a:pt x="3936751" y="76966"/>
                  <a:pt x="4678768" y="1537356"/>
                  <a:pt x="4992894" y="3062031"/>
                </a:cubicBezTo>
                <a:cubicBezTo>
                  <a:pt x="5039383" y="4813109"/>
                  <a:pt x="3884247" y="6047644"/>
                  <a:pt x="2496447" y="6124062"/>
                </a:cubicBezTo>
                <a:cubicBezTo>
                  <a:pt x="1386581" y="6293545"/>
                  <a:pt x="117513" y="4989511"/>
                  <a:pt x="0" y="3062031"/>
                </a:cubicBezTo>
                <a:close/>
              </a:path>
            </a:pathLst>
          </a:custGeom>
          <a:noFill/>
          <a:ln w="28575">
            <a:prstDash val="sysDash"/>
            <a:extLst>
              <a:ext uri="{C807C97D-BFC1-408E-A445-0C87EB9F89A2}">
                <ask:lineSketchStyleProps xmlns:ask="http://schemas.microsoft.com/office/drawing/2018/sketchyshapes" sd="4243355398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numCol="1" rtlCol="0" anchor="ctr">
            <a:prstTxWarp prst="textArchUp">
              <a:avLst>
                <a:gd name="adj" fmla="val 11204420"/>
              </a:avLst>
            </a:prstTxWarp>
          </a:bodyPr>
          <a:lstStyle/>
          <a:p>
            <a:pPr algn="ctr"/>
            <a:r>
              <a:rPr lang="en-NZ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Generic Subdomains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2D55F02-0DCF-AC7B-BAF9-EEC9FE255283}"/>
              </a:ext>
            </a:extLst>
          </p:cNvPr>
          <p:cNvSpPr/>
          <p:nvPr/>
        </p:nvSpPr>
        <p:spPr>
          <a:xfrm>
            <a:off x="322217" y="296091"/>
            <a:ext cx="11574410" cy="64629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prstTxWarp prst="textArchUp">
              <a:avLst>
                <a:gd name="adj" fmla="val 12677112"/>
              </a:avLst>
            </a:prstTxWarp>
          </a:bodyPr>
          <a:lstStyle/>
          <a:p>
            <a:pPr algn="ctr"/>
            <a:r>
              <a:rPr lang="en-NZ" sz="2800" dirty="0">
                <a:solidFill>
                  <a:schemeClr val="tx1"/>
                </a:solidFill>
              </a:rPr>
              <a:t>      The “Domain” is “Car Sharing”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C9CF7DC-6FF9-1ED2-F7EA-34070BDEE3C2}"/>
              </a:ext>
            </a:extLst>
          </p:cNvPr>
          <p:cNvGrpSpPr/>
          <p:nvPr/>
        </p:nvGrpSpPr>
        <p:grpSpPr>
          <a:xfrm>
            <a:off x="3717126" y="3330581"/>
            <a:ext cx="1603169" cy="1302328"/>
            <a:chOff x="3098664" y="3008808"/>
            <a:chExt cx="1603169" cy="130232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1A04A27-2567-2A27-4415-FE137B3C253B}"/>
                </a:ext>
              </a:extLst>
            </p:cNvPr>
            <p:cNvSpPr/>
            <p:nvPr/>
          </p:nvSpPr>
          <p:spPr>
            <a:xfrm>
              <a:off x="3098664" y="3008808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 err="1">
                  <a:solidFill>
                    <a:schemeClr val="tx1"/>
                  </a:solidFill>
                </a:rPr>
                <a:t>UserProfiles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271986B-7E68-2A3B-56D1-6233088D031E}"/>
                </a:ext>
              </a:extLst>
            </p:cNvPr>
            <p:cNvSpPr/>
            <p:nvPr/>
          </p:nvSpPr>
          <p:spPr>
            <a:xfrm>
              <a:off x="3426881" y="3411693"/>
              <a:ext cx="985494" cy="16301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Profiles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C5F426D-5EEB-63A5-209F-FE1982164DA5}"/>
              </a:ext>
            </a:extLst>
          </p:cNvPr>
          <p:cNvGrpSpPr/>
          <p:nvPr/>
        </p:nvGrpSpPr>
        <p:grpSpPr>
          <a:xfrm>
            <a:off x="2448685" y="2454431"/>
            <a:ext cx="1603169" cy="1302328"/>
            <a:chOff x="1895300" y="2092430"/>
            <a:chExt cx="1603169" cy="130232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7446B54-85A8-1358-580D-A2DD9B57DA09}"/>
                </a:ext>
              </a:extLst>
            </p:cNvPr>
            <p:cNvSpPr/>
            <p:nvPr/>
          </p:nvSpPr>
          <p:spPr>
            <a:xfrm>
              <a:off x="1895300" y="2092430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-8950" y="295347"/>
                    <a:pt x="444089" y="55719"/>
                    <a:pt x="801585" y="0"/>
                  </a:cubicBezTo>
                  <a:cubicBezTo>
                    <a:pt x="1304306" y="-62381"/>
                    <a:pt x="1542983" y="300968"/>
                    <a:pt x="1603170" y="651164"/>
                  </a:cubicBezTo>
                  <a:cubicBezTo>
                    <a:pt x="1572783" y="1025806"/>
                    <a:pt x="1205489" y="1242621"/>
                    <a:pt x="801585" y="1302328"/>
                  </a:cubicBezTo>
                  <a:cubicBezTo>
                    <a:pt x="360085" y="1283715"/>
                    <a:pt x="-29629" y="982532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78126262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End Users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63BC0AE-A564-AA79-29BD-0CB2A8AB2017}"/>
                </a:ext>
              </a:extLst>
            </p:cNvPr>
            <p:cNvSpPr/>
            <p:nvPr/>
          </p:nvSpPr>
          <p:spPr>
            <a:xfrm>
              <a:off x="2309835" y="2521922"/>
              <a:ext cx="815369" cy="14054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EndUsers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3964E59-66FB-C6BF-1282-1024ED10498A}"/>
                </a:ext>
              </a:extLst>
            </p:cNvPr>
            <p:cNvSpPr/>
            <p:nvPr/>
          </p:nvSpPr>
          <p:spPr>
            <a:xfrm>
              <a:off x="2190697" y="2802190"/>
              <a:ext cx="101237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050" dirty="0">
                  <a:solidFill>
                    <a:schemeClr val="accent1">
                      <a:lumMod val="75000"/>
                    </a:schemeClr>
                  </a:solidFill>
                </a:rPr>
                <a:t>Memberships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5B285C3-17E3-DC28-6F6F-149F301AA293}"/>
              </a:ext>
            </a:extLst>
          </p:cNvPr>
          <p:cNvGrpSpPr/>
          <p:nvPr/>
        </p:nvGrpSpPr>
        <p:grpSpPr>
          <a:xfrm>
            <a:off x="4060409" y="1898261"/>
            <a:ext cx="1603169" cy="1302328"/>
            <a:chOff x="3468781" y="1677991"/>
            <a:chExt cx="1603169" cy="130232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8A2904A-0A9E-A06F-CB21-B13804ECA39D}"/>
                </a:ext>
              </a:extLst>
            </p:cNvPr>
            <p:cNvSpPr/>
            <p:nvPr/>
          </p:nvSpPr>
          <p:spPr>
            <a:xfrm>
              <a:off x="3468781" y="1677991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-54498" y="351592"/>
                    <a:pt x="421179" y="30301"/>
                    <a:pt x="801585" y="0"/>
                  </a:cubicBezTo>
                  <a:cubicBezTo>
                    <a:pt x="1191521" y="-13884"/>
                    <a:pt x="1613043" y="208884"/>
                    <a:pt x="1603170" y="651164"/>
                  </a:cubicBezTo>
                  <a:cubicBezTo>
                    <a:pt x="1567562" y="979702"/>
                    <a:pt x="1336390" y="1312872"/>
                    <a:pt x="801585" y="1302328"/>
                  </a:cubicBezTo>
                  <a:cubicBezTo>
                    <a:pt x="310596" y="1303466"/>
                    <a:pt x="103818" y="1004985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864466342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Organizations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DA5D99B-2E04-00DE-BC6B-C44F917D4150}"/>
                </a:ext>
              </a:extLst>
            </p:cNvPr>
            <p:cNvSpPr/>
            <p:nvPr/>
          </p:nvSpPr>
          <p:spPr>
            <a:xfrm>
              <a:off x="3739950" y="2124344"/>
              <a:ext cx="1140747" cy="15740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Organizations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4BF1257-A030-458F-8795-29EF5E0481F3}"/>
                </a:ext>
              </a:extLst>
            </p:cNvPr>
            <p:cNvSpPr/>
            <p:nvPr/>
          </p:nvSpPr>
          <p:spPr>
            <a:xfrm>
              <a:off x="3915095" y="2329155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Settings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2C3F509-8BDC-373C-4F75-922095321DBD}"/>
              </a:ext>
            </a:extLst>
          </p:cNvPr>
          <p:cNvGrpSpPr/>
          <p:nvPr/>
        </p:nvGrpSpPr>
        <p:grpSpPr>
          <a:xfrm>
            <a:off x="5374035" y="4702708"/>
            <a:ext cx="1603169" cy="1302328"/>
            <a:chOff x="6256315" y="3299361"/>
            <a:chExt cx="1603169" cy="1302328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542631C-7D78-14D8-9D6B-98C3C75FBDF7}"/>
                </a:ext>
              </a:extLst>
            </p:cNvPr>
            <p:cNvSpPr/>
            <p:nvPr/>
          </p:nvSpPr>
          <p:spPr>
            <a:xfrm>
              <a:off x="6256315" y="3299361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Ancillary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4EF2312-D097-F237-AF6B-4BE4B3A2B7D7}"/>
                </a:ext>
              </a:extLst>
            </p:cNvPr>
            <p:cNvSpPr/>
            <p:nvPr/>
          </p:nvSpPr>
          <p:spPr>
            <a:xfrm>
              <a:off x="6509664" y="3691647"/>
              <a:ext cx="1165742" cy="17812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EmailDeliveries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B950794-5715-DF7E-4DF8-5AFB491C0A4A}"/>
                </a:ext>
              </a:extLst>
            </p:cNvPr>
            <p:cNvSpPr/>
            <p:nvPr/>
          </p:nvSpPr>
          <p:spPr>
            <a:xfrm>
              <a:off x="6687783" y="3959234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Audits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8FC1244-05E7-C8F5-FC7B-50342A03142A}"/>
              </a:ext>
            </a:extLst>
          </p:cNvPr>
          <p:cNvSpPr txBox="1"/>
          <p:nvPr/>
        </p:nvSpPr>
        <p:spPr>
          <a:xfrm>
            <a:off x="9986233" y="178678"/>
            <a:ext cx="2133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Subdomains</a:t>
            </a:r>
            <a:endParaRPr lang="en-NZ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F6C615A-1F71-04B5-298D-735222AE62A8}"/>
              </a:ext>
            </a:extLst>
          </p:cNvPr>
          <p:cNvCxnSpPr>
            <a:cxnSpLocks/>
            <a:stCxn id="26" idx="1"/>
            <a:endCxn id="5" idx="6"/>
          </p:cNvCxnSpPr>
          <p:nvPr/>
        </p:nvCxnSpPr>
        <p:spPr>
          <a:xfrm flipH="1">
            <a:off x="5663578" y="332567"/>
            <a:ext cx="4322655" cy="22168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0D515F8-48C8-80CB-175A-92B71C13F89E}"/>
              </a:ext>
            </a:extLst>
          </p:cNvPr>
          <p:cNvCxnSpPr>
            <a:cxnSpLocks/>
            <a:stCxn id="26" idx="1"/>
            <a:endCxn id="6" idx="7"/>
          </p:cNvCxnSpPr>
          <p:nvPr/>
        </p:nvCxnSpPr>
        <p:spPr>
          <a:xfrm flipH="1">
            <a:off x="5085516" y="332567"/>
            <a:ext cx="4900717" cy="3188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21AC734-B461-D853-E5EC-0A5B003171EB}"/>
              </a:ext>
            </a:extLst>
          </p:cNvPr>
          <p:cNvCxnSpPr>
            <a:cxnSpLocks/>
            <a:stCxn id="26" idx="1"/>
            <a:endCxn id="12" idx="0"/>
          </p:cNvCxnSpPr>
          <p:nvPr/>
        </p:nvCxnSpPr>
        <p:spPr>
          <a:xfrm flipH="1">
            <a:off x="9493691" y="332567"/>
            <a:ext cx="492542" cy="19131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203E390-D4DE-189A-F03C-E4834647498F}"/>
              </a:ext>
            </a:extLst>
          </p:cNvPr>
          <p:cNvSpPr txBox="1"/>
          <p:nvPr/>
        </p:nvSpPr>
        <p:spPr>
          <a:xfrm>
            <a:off x="685466" y="544726"/>
            <a:ext cx="13612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accent1">
                    <a:lumMod val="75000"/>
                  </a:schemeClr>
                </a:solidFill>
              </a:rPr>
              <a:t>Child </a:t>
            </a:r>
          </a:p>
          <a:p>
            <a:r>
              <a:rPr lang="en-NZ" sz="1400" dirty="0">
                <a:solidFill>
                  <a:schemeClr val="accent1">
                    <a:lumMod val="75000"/>
                  </a:schemeClr>
                </a:solidFill>
              </a:rPr>
              <a:t>Entities</a:t>
            </a:r>
          </a:p>
          <a:p>
            <a:r>
              <a:rPr lang="en-NZ" sz="1400" dirty="0">
                <a:solidFill>
                  <a:schemeClr val="accent1">
                    <a:lumMod val="75000"/>
                  </a:schemeClr>
                </a:solidFill>
              </a:rPr>
              <a:t>/ </a:t>
            </a:r>
            <a:r>
              <a:rPr lang="en-NZ" sz="1400" dirty="0" err="1">
                <a:solidFill>
                  <a:schemeClr val="accent1">
                    <a:lumMod val="75000"/>
                  </a:schemeClr>
                </a:solidFill>
              </a:rPr>
              <a:t>ValueObjects</a:t>
            </a:r>
            <a:endParaRPr lang="en-NZ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4731752-9136-14DB-52EC-E586888C5FC8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961627" y="1448007"/>
            <a:ext cx="782455" cy="180524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21CC163-2443-8C0F-3ABE-6D9D4C144135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961627" y="1448007"/>
            <a:ext cx="2369951" cy="97531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5068ED1-F960-1D35-3E94-9841E8BC6F19}"/>
              </a:ext>
            </a:extLst>
          </p:cNvPr>
          <p:cNvGrpSpPr/>
          <p:nvPr/>
        </p:nvGrpSpPr>
        <p:grpSpPr>
          <a:xfrm>
            <a:off x="8692106" y="2245730"/>
            <a:ext cx="1603169" cy="1302328"/>
            <a:chOff x="7353793" y="1862003"/>
            <a:chExt cx="1603169" cy="130232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82DB54A-D035-FF26-8A3B-02398D6F175F}"/>
                </a:ext>
              </a:extLst>
            </p:cNvPr>
            <p:cNvSpPr/>
            <p:nvPr/>
          </p:nvSpPr>
          <p:spPr>
            <a:xfrm>
              <a:off x="7353793" y="1862003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-31357" y="316332"/>
                    <a:pt x="470356" y="21659"/>
                    <a:pt x="801585" y="0"/>
                  </a:cubicBezTo>
                  <a:cubicBezTo>
                    <a:pt x="1185981" y="-69422"/>
                    <a:pt x="1606843" y="284302"/>
                    <a:pt x="1603170" y="651164"/>
                  </a:cubicBezTo>
                  <a:cubicBezTo>
                    <a:pt x="1612515" y="1016844"/>
                    <a:pt x="1191363" y="1266559"/>
                    <a:pt x="801585" y="1302328"/>
                  </a:cubicBezTo>
                  <a:cubicBezTo>
                    <a:pt x="375506" y="1284047"/>
                    <a:pt x="-38419" y="1101839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3025224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Cars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A1961CF-CAA2-0945-DCBA-EA7B29086DD3}"/>
                </a:ext>
              </a:extLst>
            </p:cNvPr>
            <p:cNvSpPr/>
            <p:nvPr/>
          </p:nvSpPr>
          <p:spPr>
            <a:xfrm>
              <a:off x="7609111" y="2184606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Unavailabilities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ECE0B036-ADDE-7D53-9D61-E3B3EEDBAFA3}"/>
                </a:ext>
              </a:extLst>
            </p:cNvPr>
            <p:cNvSpPr/>
            <p:nvPr/>
          </p:nvSpPr>
          <p:spPr>
            <a:xfrm>
              <a:off x="7609111" y="2409938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Jurisdictions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7E1DA563-A4F6-AF87-131F-62827756EA82}"/>
                </a:ext>
              </a:extLst>
            </p:cNvPr>
            <p:cNvSpPr/>
            <p:nvPr/>
          </p:nvSpPr>
          <p:spPr>
            <a:xfrm>
              <a:off x="7609110" y="2644393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TimeSlots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9C57F56-98AE-0A4D-0FDF-F289B0C6AE57}"/>
              </a:ext>
            </a:extLst>
          </p:cNvPr>
          <p:cNvGrpSpPr/>
          <p:nvPr/>
        </p:nvGrpSpPr>
        <p:grpSpPr>
          <a:xfrm>
            <a:off x="5425464" y="3093966"/>
            <a:ext cx="1603169" cy="1302328"/>
            <a:chOff x="4776550" y="2624644"/>
            <a:chExt cx="1603169" cy="130232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A7861B-6939-C95D-D962-E03EA657771F}"/>
                </a:ext>
              </a:extLst>
            </p:cNvPr>
            <p:cNvSpPr/>
            <p:nvPr/>
          </p:nvSpPr>
          <p:spPr>
            <a:xfrm>
              <a:off x="4776550" y="2624644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Subscriptions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BB61A0A-FBFD-1A59-D9E7-129EF711E15D}"/>
                </a:ext>
              </a:extLst>
            </p:cNvPr>
            <p:cNvSpPr/>
            <p:nvPr/>
          </p:nvSpPr>
          <p:spPr>
            <a:xfrm>
              <a:off x="4970601" y="3087048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Billing</a:t>
              </a: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D64D5818-28C8-0857-357A-ECBB69D62F3B}"/>
              </a:ext>
            </a:extLst>
          </p:cNvPr>
          <p:cNvSpPr/>
          <p:nvPr/>
        </p:nvSpPr>
        <p:spPr>
          <a:xfrm>
            <a:off x="3764639" y="5206661"/>
            <a:ext cx="1603169" cy="1302328"/>
          </a:xfrm>
          <a:custGeom>
            <a:avLst/>
            <a:gdLst>
              <a:gd name="connsiteX0" fmla="*/ 0 w 1603169"/>
              <a:gd name="connsiteY0" fmla="*/ 651164 h 1302328"/>
              <a:gd name="connsiteX1" fmla="*/ 801585 w 1603169"/>
              <a:gd name="connsiteY1" fmla="*/ 0 h 1302328"/>
              <a:gd name="connsiteX2" fmla="*/ 1603170 w 1603169"/>
              <a:gd name="connsiteY2" fmla="*/ 651164 h 1302328"/>
              <a:gd name="connsiteX3" fmla="*/ 801585 w 1603169"/>
              <a:gd name="connsiteY3" fmla="*/ 1302328 h 1302328"/>
              <a:gd name="connsiteX4" fmla="*/ 0 w 1603169"/>
              <a:gd name="connsiteY4" fmla="*/ 651164 h 1302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3169" h="1302328" extrusionOk="0">
                <a:moveTo>
                  <a:pt x="0" y="651164"/>
                </a:moveTo>
                <a:cubicBezTo>
                  <a:pt x="1010" y="308382"/>
                  <a:pt x="344055" y="-3084"/>
                  <a:pt x="801585" y="0"/>
                </a:cubicBezTo>
                <a:cubicBezTo>
                  <a:pt x="1179795" y="-52616"/>
                  <a:pt x="1567140" y="282884"/>
                  <a:pt x="1603170" y="651164"/>
                </a:cubicBezTo>
                <a:cubicBezTo>
                  <a:pt x="1536482" y="1114072"/>
                  <a:pt x="1350591" y="1307889"/>
                  <a:pt x="801585" y="1302328"/>
                </a:cubicBezTo>
                <a:cubicBezTo>
                  <a:pt x="313978" y="1285785"/>
                  <a:pt x="992" y="957490"/>
                  <a:pt x="0" y="651164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34326105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/>
            </a:prstTxWarp>
          </a:bodyPr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Images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42D0CC7-AFE0-65D3-9661-CC46BCF36ADC}"/>
              </a:ext>
            </a:extLst>
          </p:cNvPr>
          <p:cNvGrpSpPr/>
          <p:nvPr/>
        </p:nvGrpSpPr>
        <p:grpSpPr>
          <a:xfrm>
            <a:off x="8692106" y="3616747"/>
            <a:ext cx="1603169" cy="1302328"/>
            <a:chOff x="8040582" y="3164331"/>
            <a:chExt cx="1603169" cy="130232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9CC44FB-A2AD-ABA1-155E-9B1D25368BBB}"/>
                </a:ext>
              </a:extLst>
            </p:cNvPr>
            <p:cNvSpPr/>
            <p:nvPr/>
          </p:nvSpPr>
          <p:spPr>
            <a:xfrm>
              <a:off x="8040582" y="3164331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66848" y="286749"/>
                    <a:pt x="390136" y="-25216"/>
                    <a:pt x="801585" y="0"/>
                  </a:cubicBezTo>
                  <a:cubicBezTo>
                    <a:pt x="1321747" y="-56375"/>
                    <a:pt x="1624488" y="284155"/>
                    <a:pt x="1603170" y="651164"/>
                  </a:cubicBezTo>
                  <a:cubicBezTo>
                    <a:pt x="1642398" y="1093760"/>
                    <a:pt x="1223597" y="1368542"/>
                    <a:pt x="801585" y="1302328"/>
                  </a:cubicBezTo>
                  <a:cubicBezTo>
                    <a:pt x="391940" y="1226827"/>
                    <a:pt x="85854" y="965181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4416400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Bookings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48D6117-DAEC-36CE-0BC2-B70046042587}"/>
                </a:ext>
              </a:extLst>
            </p:cNvPr>
            <p:cNvSpPr/>
            <p:nvPr/>
          </p:nvSpPr>
          <p:spPr>
            <a:xfrm>
              <a:off x="8304808" y="3559879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Trips</a:t>
              </a:r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D8AECE8F-3F39-F586-85FC-D67D6D139AB4}"/>
              </a:ext>
            </a:extLst>
          </p:cNvPr>
          <p:cNvSpPr/>
          <p:nvPr/>
        </p:nvSpPr>
        <p:spPr>
          <a:xfrm rot="5400000">
            <a:off x="8086893" y="1600193"/>
            <a:ext cx="3594375" cy="3422250"/>
          </a:xfrm>
          <a:custGeom>
            <a:avLst/>
            <a:gdLst>
              <a:gd name="connsiteX0" fmla="*/ 0 w 3594375"/>
              <a:gd name="connsiteY0" fmla="*/ 1711125 h 3422250"/>
              <a:gd name="connsiteX1" fmla="*/ 1797188 w 3594375"/>
              <a:gd name="connsiteY1" fmla="*/ 0 h 3422250"/>
              <a:gd name="connsiteX2" fmla="*/ 3594376 w 3594375"/>
              <a:gd name="connsiteY2" fmla="*/ 1711125 h 3422250"/>
              <a:gd name="connsiteX3" fmla="*/ 1797188 w 3594375"/>
              <a:gd name="connsiteY3" fmla="*/ 3422250 h 3422250"/>
              <a:gd name="connsiteX4" fmla="*/ 0 w 3594375"/>
              <a:gd name="connsiteY4" fmla="*/ 1711125 h 34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4375" h="3422250" extrusionOk="0">
                <a:moveTo>
                  <a:pt x="0" y="1711125"/>
                </a:moveTo>
                <a:cubicBezTo>
                  <a:pt x="-48737" y="795103"/>
                  <a:pt x="866010" y="-72520"/>
                  <a:pt x="1797188" y="0"/>
                </a:cubicBezTo>
                <a:cubicBezTo>
                  <a:pt x="2912661" y="137420"/>
                  <a:pt x="3723676" y="893394"/>
                  <a:pt x="3594376" y="1711125"/>
                </a:cubicBezTo>
                <a:cubicBezTo>
                  <a:pt x="3670162" y="2606125"/>
                  <a:pt x="2738901" y="3479459"/>
                  <a:pt x="1797188" y="3422250"/>
                </a:cubicBezTo>
                <a:cubicBezTo>
                  <a:pt x="685494" y="3462997"/>
                  <a:pt x="-66768" y="2794000"/>
                  <a:pt x="0" y="1711125"/>
                </a:cubicBezTo>
                <a:close/>
              </a:path>
            </a:pathLst>
          </a:custGeom>
          <a:noFill/>
          <a:ln w="28575">
            <a:prstDash val="sysDash"/>
            <a:extLst>
              <a:ext uri="{C807C97D-BFC1-408E-A445-0C87EB9F89A2}">
                <ask:lineSketchStyleProps xmlns:ask="http://schemas.microsoft.com/office/drawing/2018/sketchyshapes" sd="284548580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>
                <a:gd name="adj" fmla="val 10820264"/>
              </a:avLst>
            </a:prstTxWarp>
          </a:bodyPr>
          <a:lstStyle/>
          <a:p>
            <a:pPr algn="ctr"/>
            <a:r>
              <a:rPr lang="en-NZ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Core Subdomains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7FE49BF-CEE2-3D4B-5E73-74B9FAE996E3}"/>
              </a:ext>
            </a:extLst>
          </p:cNvPr>
          <p:cNvGrpSpPr/>
          <p:nvPr/>
        </p:nvGrpSpPr>
        <p:grpSpPr>
          <a:xfrm>
            <a:off x="2300596" y="4052226"/>
            <a:ext cx="1603169" cy="1302328"/>
            <a:chOff x="2300596" y="4052226"/>
            <a:chExt cx="1603169" cy="130232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9346C45-3A4E-506E-A050-95875F19EF08}"/>
                </a:ext>
              </a:extLst>
            </p:cNvPr>
            <p:cNvSpPr/>
            <p:nvPr/>
          </p:nvSpPr>
          <p:spPr>
            <a:xfrm>
              <a:off x="2300596" y="4052226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Identities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ADCF4DC-1340-3895-D2E3-88BBAB23E1F1}"/>
                </a:ext>
              </a:extLst>
            </p:cNvPr>
            <p:cNvSpPr/>
            <p:nvPr/>
          </p:nvSpPr>
          <p:spPr>
            <a:xfrm>
              <a:off x="2564317" y="4525261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SSOUsers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1DDACAC-2037-CEBD-FB87-114AF5F902DF}"/>
                </a:ext>
              </a:extLst>
            </p:cNvPr>
            <p:cNvSpPr/>
            <p:nvPr/>
          </p:nvSpPr>
          <p:spPr>
            <a:xfrm>
              <a:off x="2564317" y="4761778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PwdCreds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47BC159C-482C-32F5-996A-EFD66D22C558}"/>
                </a:ext>
              </a:extLst>
            </p:cNvPr>
            <p:cNvSpPr/>
            <p:nvPr/>
          </p:nvSpPr>
          <p:spPr>
            <a:xfrm>
              <a:off x="2564317" y="4998296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APIKeys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EDC39A2-C211-7254-DF40-2FC0F1D1AE9F}"/>
              </a:ext>
            </a:extLst>
          </p:cNvPr>
          <p:cNvSpPr txBox="1"/>
          <p:nvPr/>
        </p:nvSpPr>
        <p:spPr>
          <a:xfrm>
            <a:off x="7481625" y="131475"/>
            <a:ext cx="1654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accent2"/>
                </a:solidFill>
              </a:rPr>
              <a:t>Bounded Contexts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880C53E-D6B8-44CA-CDAF-D1DE5A0F9F04}"/>
              </a:ext>
            </a:extLst>
          </p:cNvPr>
          <p:cNvCxnSpPr>
            <a:cxnSpLocks/>
            <a:stCxn id="24" idx="2"/>
            <a:endCxn id="14" idx="79"/>
          </p:cNvCxnSpPr>
          <p:nvPr/>
        </p:nvCxnSpPr>
        <p:spPr>
          <a:xfrm flipH="1">
            <a:off x="5810993" y="439252"/>
            <a:ext cx="2497942" cy="1706565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45A8E51-4335-2F6C-DD90-414BF94EDB07}"/>
              </a:ext>
            </a:extLst>
          </p:cNvPr>
          <p:cNvSpPr/>
          <p:nvPr/>
        </p:nvSpPr>
        <p:spPr>
          <a:xfrm>
            <a:off x="8274231" y="1687760"/>
            <a:ext cx="3142665" cy="3334978"/>
          </a:xfrm>
          <a:custGeom>
            <a:avLst/>
            <a:gdLst>
              <a:gd name="connsiteX0" fmla="*/ 0 w 3142665"/>
              <a:gd name="connsiteY0" fmla="*/ 1667489 h 3334978"/>
              <a:gd name="connsiteX1" fmla="*/ 1571333 w 3142665"/>
              <a:gd name="connsiteY1" fmla="*/ 0 h 3334978"/>
              <a:gd name="connsiteX2" fmla="*/ 3142666 w 3142665"/>
              <a:gd name="connsiteY2" fmla="*/ 1667489 h 3334978"/>
              <a:gd name="connsiteX3" fmla="*/ 1571333 w 3142665"/>
              <a:gd name="connsiteY3" fmla="*/ 3334978 h 3334978"/>
              <a:gd name="connsiteX4" fmla="*/ 0 w 3142665"/>
              <a:gd name="connsiteY4" fmla="*/ 1667489 h 3334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2665" h="3334978" extrusionOk="0">
                <a:moveTo>
                  <a:pt x="0" y="1667489"/>
                </a:moveTo>
                <a:cubicBezTo>
                  <a:pt x="-73679" y="875826"/>
                  <a:pt x="667316" y="-14946"/>
                  <a:pt x="1571333" y="0"/>
                </a:cubicBezTo>
                <a:cubicBezTo>
                  <a:pt x="2525707" y="-12777"/>
                  <a:pt x="3064154" y="889557"/>
                  <a:pt x="3142666" y="1667489"/>
                </a:cubicBezTo>
                <a:cubicBezTo>
                  <a:pt x="3065385" y="2614248"/>
                  <a:pt x="2405801" y="3374421"/>
                  <a:pt x="1571333" y="3334978"/>
                </a:cubicBezTo>
                <a:cubicBezTo>
                  <a:pt x="736247" y="3313792"/>
                  <a:pt x="-12435" y="2591270"/>
                  <a:pt x="0" y="1667489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  <a:prstDash val="lgDashDot"/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F2A2FB9-4D4C-8DAF-4A46-D6336174742E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8308935" y="439252"/>
            <a:ext cx="349320" cy="187343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385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5DD857F-9244-6C00-1FFF-625B1AECC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925987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3A45E4F-EE80-4E3D-F316-8C8CAF1A9947}"/>
              </a:ext>
            </a:extLst>
          </p:cNvPr>
          <p:cNvSpPr txBox="1"/>
          <p:nvPr/>
        </p:nvSpPr>
        <p:spPr>
          <a:xfrm>
            <a:off x="500333" y="350334"/>
            <a:ext cx="3666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Use case in an Aggregate</a:t>
            </a:r>
          </a:p>
        </p:txBody>
      </p:sp>
    </p:spTree>
    <p:extLst>
      <p:ext uri="{BB962C8B-B14F-4D97-AF65-F5344CB8AC3E}">
        <p14:creationId xmlns:p14="http://schemas.microsoft.com/office/powerpoint/2010/main" val="3442882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5DD857F-9244-6C00-1FFF-625B1AECC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894524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583F9D6-9AC4-4C23-B908-DA125900B2BD}"/>
              </a:ext>
            </a:extLst>
          </p:cNvPr>
          <p:cNvSpPr txBox="1"/>
          <p:nvPr/>
        </p:nvSpPr>
        <p:spPr>
          <a:xfrm>
            <a:off x="500333" y="350334"/>
            <a:ext cx="40671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Use case in an Aggregate</a:t>
            </a:r>
          </a:p>
          <a:p>
            <a:r>
              <a:rPr lang="en-NZ" sz="2400" dirty="0"/>
              <a:t>with child/descendant Entity</a:t>
            </a:r>
          </a:p>
        </p:txBody>
      </p:sp>
    </p:spTree>
    <p:extLst>
      <p:ext uri="{BB962C8B-B14F-4D97-AF65-F5344CB8AC3E}">
        <p14:creationId xmlns:p14="http://schemas.microsoft.com/office/powerpoint/2010/main" val="3863514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59EA068-0CA6-54E1-8381-C0B140C6D489}"/>
              </a:ext>
            </a:extLst>
          </p:cNvPr>
          <p:cNvSpPr/>
          <p:nvPr/>
        </p:nvSpPr>
        <p:spPr>
          <a:xfrm>
            <a:off x="8433263" y="49738"/>
            <a:ext cx="3668202" cy="6758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751463A-EE83-B017-ED23-84C2DDA67FE5}"/>
              </a:ext>
            </a:extLst>
          </p:cNvPr>
          <p:cNvSpPr/>
          <p:nvPr/>
        </p:nvSpPr>
        <p:spPr>
          <a:xfrm>
            <a:off x="6506389" y="49738"/>
            <a:ext cx="1807723" cy="6758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2890711-ABCF-347F-F4DE-3E54A5F83424}"/>
              </a:ext>
            </a:extLst>
          </p:cNvPr>
          <p:cNvSpPr/>
          <p:nvPr/>
        </p:nvSpPr>
        <p:spPr>
          <a:xfrm>
            <a:off x="2211289" y="49738"/>
            <a:ext cx="4175949" cy="6758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7279044-48AE-EE9C-4D26-67B15268FF0D}"/>
              </a:ext>
            </a:extLst>
          </p:cNvPr>
          <p:cNvSpPr/>
          <p:nvPr/>
        </p:nvSpPr>
        <p:spPr>
          <a:xfrm>
            <a:off x="98094" y="5409000"/>
            <a:ext cx="1674891" cy="878186"/>
          </a:xfrm>
          <a:prstGeom prst="round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An</a:t>
            </a:r>
          </a:p>
          <a:p>
            <a:pPr algn="ctr"/>
            <a:r>
              <a:rPr lang="en-NZ" dirty="0">
                <a:solidFill>
                  <a:schemeClr val="tx1"/>
                </a:solidFill>
              </a:rPr>
              <a:t>Aggregate</a:t>
            </a:r>
          </a:p>
          <a:p>
            <a:pPr algn="ctr"/>
            <a:r>
              <a:rPr lang="en-NZ" sz="1400" dirty="0">
                <a:solidFill>
                  <a:schemeClr val="tx1"/>
                </a:solidFill>
              </a:rPr>
              <a:t>(Domain)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2E52875-3CB4-95D6-573E-295ECCDA040A}"/>
              </a:ext>
            </a:extLst>
          </p:cNvPr>
          <p:cNvSpPr/>
          <p:nvPr/>
        </p:nvSpPr>
        <p:spPr>
          <a:xfrm>
            <a:off x="98094" y="2749988"/>
            <a:ext cx="1674891" cy="1836346"/>
          </a:xfrm>
          <a:prstGeom prst="round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An Application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436A49E-1123-16EC-EA46-922A597C0126}"/>
              </a:ext>
            </a:extLst>
          </p:cNvPr>
          <p:cNvSpPr/>
          <p:nvPr/>
        </p:nvSpPr>
        <p:spPr>
          <a:xfrm>
            <a:off x="2719060" y="3229068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A Repository</a:t>
            </a:r>
          </a:p>
          <a:p>
            <a:pPr algn="ctr"/>
            <a:r>
              <a:rPr lang="en-NZ" sz="1400" dirty="0"/>
              <a:t>(Infrastructure)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979482-FD86-1FE6-09EE-213BB28E3045}"/>
              </a:ext>
            </a:extLst>
          </p:cNvPr>
          <p:cNvSpPr/>
          <p:nvPr/>
        </p:nvSpPr>
        <p:spPr>
          <a:xfrm>
            <a:off x="4645937" y="2153216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Read</a:t>
            </a:r>
          </a:p>
          <a:p>
            <a:r>
              <a:rPr lang="en-NZ" dirty="0"/>
              <a:t>Models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FC6095-A061-501F-8612-1DFF75CAFC68}"/>
              </a:ext>
            </a:extLst>
          </p:cNvPr>
          <p:cNvSpPr/>
          <p:nvPr/>
        </p:nvSpPr>
        <p:spPr>
          <a:xfrm>
            <a:off x="4645937" y="3229068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State Store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CCBE166-C05E-A58A-EE8D-F990C8FB1437}"/>
              </a:ext>
            </a:extLst>
          </p:cNvPr>
          <p:cNvSpPr/>
          <p:nvPr/>
        </p:nvSpPr>
        <p:spPr>
          <a:xfrm>
            <a:off x="4645936" y="4381874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Other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E662F3A-582C-DCD0-3796-8A1F6EAACFFA}"/>
              </a:ext>
            </a:extLst>
          </p:cNvPr>
          <p:cNvGrpSpPr/>
          <p:nvPr/>
        </p:nvGrpSpPr>
        <p:grpSpPr>
          <a:xfrm>
            <a:off x="6572813" y="717906"/>
            <a:ext cx="1674895" cy="5503713"/>
            <a:chOff x="8274858" y="711450"/>
            <a:chExt cx="1674895" cy="55037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8A2A2D4-9215-B2DD-A115-526771C7DEA8}"/>
                </a:ext>
              </a:extLst>
            </p:cNvPr>
            <p:cNvSpPr/>
            <p:nvPr/>
          </p:nvSpPr>
          <p:spPr>
            <a:xfrm>
              <a:off x="8274862" y="711450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400" dirty="0"/>
                <a:t>Relational DB</a:t>
              </a:r>
            </a:p>
            <a:p>
              <a:pPr algn="ctr"/>
              <a:r>
                <a:rPr lang="en-NZ" sz="1400" dirty="0"/>
                <a:t>Table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05E1B3F-73FC-EBA6-F26A-6DF3F954EED6}"/>
                </a:ext>
              </a:extLst>
            </p:cNvPr>
            <p:cNvSpPr/>
            <p:nvPr/>
          </p:nvSpPr>
          <p:spPr>
            <a:xfrm>
              <a:off x="8274862" y="1326332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400" dirty="0"/>
                <a:t>NoSQL Document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2AFA9A0-C2D2-0F55-44FF-44D41488BFE1}"/>
                </a:ext>
              </a:extLst>
            </p:cNvPr>
            <p:cNvSpPr/>
            <p:nvPr/>
          </p:nvSpPr>
          <p:spPr>
            <a:xfrm>
              <a:off x="8274861" y="1941214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Event Stream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DD84871-CA80-9332-E2B6-A4B62ED953C1}"/>
                </a:ext>
              </a:extLst>
            </p:cNvPr>
            <p:cNvSpPr/>
            <p:nvPr/>
          </p:nvSpPr>
          <p:spPr>
            <a:xfrm>
              <a:off x="8274860" y="2560238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Message Queue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2661DCC-19F9-5173-9339-4ABE77C2BBF5}"/>
                </a:ext>
              </a:extLst>
            </p:cNvPr>
            <p:cNvSpPr/>
            <p:nvPr/>
          </p:nvSpPr>
          <p:spPr>
            <a:xfrm>
              <a:off x="8274859" y="3179262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Blob Container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E98C418-C9D0-329A-1509-4301428367E0}"/>
                </a:ext>
              </a:extLst>
            </p:cNvPr>
            <p:cNvSpPr/>
            <p:nvPr/>
          </p:nvSpPr>
          <p:spPr>
            <a:xfrm>
              <a:off x="8274859" y="3798286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Data Lake Container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CE3E0C3-63EE-AD02-C042-B5628011C632}"/>
                </a:ext>
              </a:extLst>
            </p:cNvPr>
            <p:cNvSpPr/>
            <p:nvPr/>
          </p:nvSpPr>
          <p:spPr>
            <a:xfrm>
              <a:off x="8274858" y="4435414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Cache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7D607E3-861B-5B09-07E8-AF26711ED3BE}"/>
                </a:ext>
              </a:extLst>
            </p:cNvPr>
            <p:cNvSpPr/>
            <p:nvPr/>
          </p:nvSpPr>
          <p:spPr>
            <a:xfrm>
              <a:off x="8274858" y="5074049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File System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CD7A99A-B9F4-8E5B-33C0-CDCA6B931977}"/>
                </a:ext>
              </a:extLst>
            </p:cNvPr>
            <p:cNvSpPr/>
            <p:nvPr/>
          </p:nvSpPr>
          <p:spPr>
            <a:xfrm>
              <a:off x="8274858" y="5709674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In-Memory</a:t>
              </a:r>
            </a:p>
          </p:txBody>
        </p:sp>
      </p:grpSp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EC01BCEF-1D66-BE6A-4B3C-4FC5F2686E07}"/>
              </a:ext>
            </a:extLst>
          </p:cNvPr>
          <p:cNvSpPr/>
          <p:nvPr/>
        </p:nvSpPr>
        <p:spPr>
          <a:xfrm>
            <a:off x="1750345" y="3439165"/>
            <a:ext cx="956641" cy="505489"/>
          </a:xfrm>
          <a:prstGeom prst="left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Data</a:t>
            </a:r>
          </a:p>
        </p:txBody>
      </p:sp>
      <p:sp>
        <p:nvSpPr>
          <p:cNvPr id="38" name="Arrow: Left-Right 37">
            <a:extLst>
              <a:ext uri="{FF2B5EF4-FFF2-40B4-BE49-F238E27FC236}">
                <a16:creationId xmlns:a16="http://schemas.microsoft.com/office/drawing/2014/main" id="{CC94D965-0F50-34FF-AE39-3330B40D7467}"/>
              </a:ext>
            </a:extLst>
          </p:cNvPr>
          <p:cNvSpPr/>
          <p:nvPr/>
        </p:nvSpPr>
        <p:spPr>
          <a:xfrm rot="5400000">
            <a:off x="457218" y="4744923"/>
            <a:ext cx="956641" cy="505489"/>
          </a:xfrm>
          <a:prstGeom prst="left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Data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8237A27-3E88-C131-1B6E-77AD39CA2CF8}"/>
              </a:ext>
            </a:extLst>
          </p:cNvPr>
          <p:cNvCxnSpPr>
            <a:stCxn id="5" idx="1"/>
            <a:endCxn id="4" idx="0"/>
          </p:cNvCxnSpPr>
          <p:nvPr/>
        </p:nvCxnSpPr>
        <p:spPr>
          <a:xfrm rot="10800000" flipV="1">
            <a:off x="3556507" y="2592308"/>
            <a:ext cx="1089431" cy="636759"/>
          </a:xfrm>
          <a:prstGeom prst="curvedConnector2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39">
            <a:extLst>
              <a:ext uri="{FF2B5EF4-FFF2-40B4-BE49-F238E27FC236}">
                <a16:creationId xmlns:a16="http://schemas.microsoft.com/office/drawing/2014/main" id="{926665D4-477A-BC49-FBCA-2C4F1AF92F08}"/>
              </a:ext>
            </a:extLst>
          </p:cNvPr>
          <p:cNvCxnSpPr>
            <a:cxnSpLocks/>
            <a:stCxn id="4" idx="2"/>
            <a:endCxn id="13" idx="1"/>
          </p:cNvCxnSpPr>
          <p:nvPr/>
        </p:nvCxnSpPr>
        <p:spPr>
          <a:xfrm rot="16200000" flipH="1">
            <a:off x="3744365" y="3919395"/>
            <a:ext cx="713713" cy="1089430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39">
            <a:extLst>
              <a:ext uri="{FF2B5EF4-FFF2-40B4-BE49-F238E27FC236}">
                <a16:creationId xmlns:a16="http://schemas.microsoft.com/office/drawing/2014/main" id="{183D10A8-90A8-1A68-C072-7E74DF9DBB61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5400000" flipH="1" flipV="1">
            <a:off x="3881674" y="3342992"/>
            <a:ext cx="439093" cy="1089431"/>
          </a:xfrm>
          <a:prstGeom prst="curvedConnector4">
            <a:avLst>
              <a:gd name="adj1" fmla="val -52062"/>
              <a:gd name="adj2" fmla="val 8843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39">
            <a:extLst>
              <a:ext uri="{FF2B5EF4-FFF2-40B4-BE49-F238E27FC236}">
                <a16:creationId xmlns:a16="http://schemas.microsoft.com/office/drawing/2014/main" id="{3D06F82C-67EE-B379-1B04-82899DA6342E}"/>
              </a:ext>
            </a:extLst>
          </p:cNvPr>
          <p:cNvCxnSpPr>
            <a:cxnSpLocks/>
            <a:stCxn id="5" idx="0"/>
            <a:endCxn id="7" idx="1"/>
          </p:cNvCxnSpPr>
          <p:nvPr/>
        </p:nvCxnSpPr>
        <p:spPr>
          <a:xfrm rot="5400000" flipH="1" flipV="1">
            <a:off x="5436818" y="1017217"/>
            <a:ext cx="1182565" cy="1089434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39">
            <a:extLst>
              <a:ext uri="{FF2B5EF4-FFF2-40B4-BE49-F238E27FC236}">
                <a16:creationId xmlns:a16="http://schemas.microsoft.com/office/drawing/2014/main" id="{011DF46B-3C86-EFCA-23C3-2577861E173A}"/>
              </a:ext>
            </a:extLst>
          </p:cNvPr>
          <p:cNvCxnSpPr>
            <a:cxnSpLocks/>
            <a:stCxn id="5" idx="0"/>
            <a:endCxn id="8" idx="1"/>
          </p:cNvCxnSpPr>
          <p:nvPr/>
        </p:nvCxnSpPr>
        <p:spPr>
          <a:xfrm rot="5400000" flipH="1" flipV="1">
            <a:off x="5744259" y="1324658"/>
            <a:ext cx="567683" cy="1089434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39">
            <a:extLst>
              <a:ext uri="{FF2B5EF4-FFF2-40B4-BE49-F238E27FC236}">
                <a16:creationId xmlns:a16="http://schemas.microsoft.com/office/drawing/2014/main" id="{43570EDA-E875-625A-B914-6E55C5B6C0E4}"/>
              </a:ext>
            </a:extLst>
          </p:cNvPr>
          <p:cNvCxnSpPr>
            <a:cxnSpLocks/>
            <a:stCxn id="13" idx="0"/>
            <a:endCxn id="11" idx="1"/>
          </p:cNvCxnSpPr>
          <p:nvPr/>
        </p:nvCxnSpPr>
        <p:spPr>
          <a:xfrm rot="5400000" flipH="1" flipV="1">
            <a:off x="5556393" y="3365453"/>
            <a:ext cx="943411" cy="1089432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39">
            <a:extLst>
              <a:ext uri="{FF2B5EF4-FFF2-40B4-BE49-F238E27FC236}">
                <a16:creationId xmlns:a16="http://schemas.microsoft.com/office/drawing/2014/main" id="{507ECA46-249D-18CB-A877-A3FDDD4F0329}"/>
              </a:ext>
            </a:extLst>
          </p:cNvPr>
          <p:cNvCxnSpPr>
            <a:cxnSpLocks/>
            <a:stCxn id="13" idx="0"/>
            <a:endCxn id="10" idx="1"/>
          </p:cNvCxnSpPr>
          <p:nvPr/>
        </p:nvCxnSpPr>
        <p:spPr>
          <a:xfrm rot="5400000" flipH="1" flipV="1">
            <a:off x="5246881" y="3055941"/>
            <a:ext cx="1562435" cy="1089433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39">
            <a:extLst>
              <a:ext uri="{FF2B5EF4-FFF2-40B4-BE49-F238E27FC236}">
                <a16:creationId xmlns:a16="http://schemas.microsoft.com/office/drawing/2014/main" id="{6690BCE0-8A73-2DDD-17B4-34306823F0B9}"/>
              </a:ext>
            </a:extLst>
          </p:cNvPr>
          <p:cNvCxnSpPr>
            <a:cxnSpLocks/>
            <a:stCxn id="13" idx="2"/>
            <a:endCxn id="14" idx="1"/>
          </p:cNvCxnSpPr>
          <p:nvPr/>
        </p:nvCxnSpPr>
        <p:spPr>
          <a:xfrm rot="5400000" flipH="1" flipV="1">
            <a:off x="5745374" y="4432622"/>
            <a:ext cx="565445" cy="1089431"/>
          </a:xfrm>
          <a:prstGeom prst="curvedConnector4">
            <a:avLst>
              <a:gd name="adj1" fmla="val -40428"/>
              <a:gd name="adj2" fmla="val 8843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39">
            <a:extLst>
              <a:ext uri="{FF2B5EF4-FFF2-40B4-BE49-F238E27FC236}">
                <a16:creationId xmlns:a16="http://schemas.microsoft.com/office/drawing/2014/main" id="{7F4AAE5B-A8B4-6157-7771-C4659223E9BF}"/>
              </a:ext>
            </a:extLst>
          </p:cNvPr>
          <p:cNvCxnSpPr>
            <a:cxnSpLocks/>
            <a:stCxn id="13" idx="2"/>
            <a:endCxn id="15" idx="1"/>
          </p:cNvCxnSpPr>
          <p:nvPr/>
        </p:nvCxnSpPr>
        <p:spPr>
          <a:xfrm rot="16200000" flipH="1">
            <a:off x="5991502" y="4751939"/>
            <a:ext cx="73190" cy="1089431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39">
            <a:extLst>
              <a:ext uri="{FF2B5EF4-FFF2-40B4-BE49-F238E27FC236}">
                <a16:creationId xmlns:a16="http://schemas.microsoft.com/office/drawing/2014/main" id="{32AC623C-CD4C-89D8-1CB4-365E36D92C9A}"/>
              </a:ext>
            </a:extLst>
          </p:cNvPr>
          <p:cNvCxnSpPr>
            <a:cxnSpLocks/>
            <a:stCxn id="13" idx="2"/>
            <a:endCxn id="16" idx="1"/>
          </p:cNvCxnSpPr>
          <p:nvPr/>
        </p:nvCxnSpPr>
        <p:spPr>
          <a:xfrm rot="16200000" flipH="1">
            <a:off x="5673690" y="5069751"/>
            <a:ext cx="708815" cy="1089431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39">
            <a:extLst>
              <a:ext uri="{FF2B5EF4-FFF2-40B4-BE49-F238E27FC236}">
                <a16:creationId xmlns:a16="http://schemas.microsoft.com/office/drawing/2014/main" id="{6C80AE49-5C51-6E1B-4BE4-8B7DFB610699}"/>
              </a:ext>
            </a:extLst>
          </p:cNvPr>
          <p:cNvCxnSpPr>
            <a:cxnSpLocks/>
            <a:stCxn id="6" idx="0"/>
            <a:endCxn id="7" idx="1"/>
          </p:cNvCxnSpPr>
          <p:nvPr/>
        </p:nvCxnSpPr>
        <p:spPr>
          <a:xfrm rot="5400000" flipH="1" flipV="1">
            <a:off x="4898892" y="1555143"/>
            <a:ext cx="2258417" cy="1089434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39">
            <a:extLst>
              <a:ext uri="{FF2B5EF4-FFF2-40B4-BE49-F238E27FC236}">
                <a16:creationId xmlns:a16="http://schemas.microsoft.com/office/drawing/2014/main" id="{E7CD5D9A-8652-B3A8-FA0E-037D59DE02BD}"/>
              </a:ext>
            </a:extLst>
          </p:cNvPr>
          <p:cNvCxnSpPr>
            <a:cxnSpLocks/>
            <a:stCxn id="6" idx="0"/>
            <a:endCxn id="8" idx="1"/>
          </p:cNvCxnSpPr>
          <p:nvPr/>
        </p:nvCxnSpPr>
        <p:spPr>
          <a:xfrm rot="5400000" flipH="1" flipV="1">
            <a:off x="5206333" y="1862584"/>
            <a:ext cx="1643535" cy="1089434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39">
            <a:extLst>
              <a:ext uri="{FF2B5EF4-FFF2-40B4-BE49-F238E27FC236}">
                <a16:creationId xmlns:a16="http://schemas.microsoft.com/office/drawing/2014/main" id="{6DCEF274-E56C-E288-93CB-C97BEDE24A79}"/>
              </a:ext>
            </a:extLst>
          </p:cNvPr>
          <p:cNvCxnSpPr>
            <a:cxnSpLocks/>
            <a:stCxn id="6" idx="0"/>
            <a:endCxn id="9" idx="1"/>
          </p:cNvCxnSpPr>
          <p:nvPr/>
        </p:nvCxnSpPr>
        <p:spPr>
          <a:xfrm rot="5400000" flipH="1" flipV="1">
            <a:off x="5513773" y="2170026"/>
            <a:ext cx="1028653" cy="1089433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39">
            <a:extLst>
              <a:ext uri="{FF2B5EF4-FFF2-40B4-BE49-F238E27FC236}">
                <a16:creationId xmlns:a16="http://schemas.microsoft.com/office/drawing/2014/main" id="{CA86C6EF-AE26-F304-798D-D82348749E31}"/>
              </a:ext>
            </a:extLst>
          </p:cNvPr>
          <p:cNvCxnSpPr>
            <a:cxnSpLocks/>
            <a:stCxn id="13" idx="0"/>
            <a:endCxn id="12" idx="1"/>
          </p:cNvCxnSpPr>
          <p:nvPr/>
        </p:nvCxnSpPr>
        <p:spPr>
          <a:xfrm rot="5400000" flipH="1" flipV="1">
            <a:off x="5865905" y="3674965"/>
            <a:ext cx="324387" cy="1089432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39">
            <a:extLst>
              <a:ext uri="{FF2B5EF4-FFF2-40B4-BE49-F238E27FC236}">
                <a16:creationId xmlns:a16="http://schemas.microsoft.com/office/drawing/2014/main" id="{6BCA36A0-191C-518E-CF48-5A1EEEF14478}"/>
              </a:ext>
            </a:extLst>
          </p:cNvPr>
          <p:cNvCxnSpPr>
            <a:cxnSpLocks/>
            <a:stCxn id="7" idx="0"/>
            <a:endCxn id="18" idx="1"/>
          </p:cNvCxnSpPr>
          <p:nvPr/>
        </p:nvCxnSpPr>
        <p:spPr>
          <a:xfrm rot="5400000" flipH="1" flipV="1">
            <a:off x="7862430" y="80639"/>
            <a:ext cx="185101" cy="1089435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39">
            <a:extLst>
              <a:ext uri="{FF2B5EF4-FFF2-40B4-BE49-F238E27FC236}">
                <a16:creationId xmlns:a16="http://schemas.microsoft.com/office/drawing/2014/main" id="{1AF610F7-BD08-1BCC-4296-8B231B469004}"/>
              </a:ext>
            </a:extLst>
          </p:cNvPr>
          <p:cNvCxnSpPr>
            <a:cxnSpLocks/>
            <a:stCxn id="7" idx="0"/>
            <a:endCxn id="27" idx="0"/>
          </p:cNvCxnSpPr>
          <p:nvPr/>
        </p:nvCxnSpPr>
        <p:spPr>
          <a:xfrm rot="5400000" flipH="1" flipV="1">
            <a:off x="9046631" y="-1433062"/>
            <a:ext cx="514601" cy="3787337"/>
          </a:xfrm>
          <a:prstGeom prst="curvedConnector3">
            <a:avLst>
              <a:gd name="adj1" fmla="val 119278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39">
            <a:extLst>
              <a:ext uri="{FF2B5EF4-FFF2-40B4-BE49-F238E27FC236}">
                <a16:creationId xmlns:a16="http://schemas.microsoft.com/office/drawing/2014/main" id="{F790768B-D52D-C6F3-CA0F-C2ACB1D11AAC}"/>
              </a:ext>
            </a:extLst>
          </p:cNvPr>
          <p:cNvCxnSpPr>
            <a:cxnSpLocks/>
            <a:stCxn id="8" idx="0"/>
            <a:endCxn id="19" idx="1"/>
          </p:cNvCxnSpPr>
          <p:nvPr/>
        </p:nvCxnSpPr>
        <p:spPr>
          <a:xfrm rot="5400000" flipH="1" flipV="1">
            <a:off x="7914210" y="747301"/>
            <a:ext cx="81541" cy="1089435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39">
            <a:extLst>
              <a:ext uri="{FF2B5EF4-FFF2-40B4-BE49-F238E27FC236}">
                <a16:creationId xmlns:a16="http://schemas.microsoft.com/office/drawing/2014/main" id="{0378CA61-F950-ABCD-095F-1DED3AABB41C}"/>
              </a:ext>
            </a:extLst>
          </p:cNvPr>
          <p:cNvCxnSpPr>
            <a:cxnSpLocks/>
            <a:stCxn id="9" idx="0"/>
            <a:endCxn id="100" idx="1"/>
          </p:cNvCxnSpPr>
          <p:nvPr/>
        </p:nvCxnSpPr>
        <p:spPr>
          <a:xfrm rot="16200000" flipH="1">
            <a:off x="8410216" y="947715"/>
            <a:ext cx="22019" cy="2021928"/>
          </a:xfrm>
          <a:prstGeom prst="curvedConnector4">
            <a:avLst>
              <a:gd name="adj1" fmla="val -1038194"/>
              <a:gd name="adj2" fmla="val 70709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6F02A74-E8A7-1178-0DDB-1B0CDE0B6615}"/>
              </a:ext>
            </a:extLst>
          </p:cNvPr>
          <p:cNvGrpSpPr/>
          <p:nvPr/>
        </p:nvGrpSpPr>
        <p:grpSpPr>
          <a:xfrm>
            <a:off x="8499690" y="203305"/>
            <a:ext cx="3535363" cy="6049377"/>
            <a:chOff x="8499690" y="65289"/>
            <a:chExt cx="3535363" cy="6049377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A62CF77-DD43-9209-6484-F9248C95D5B7}"/>
                </a:ext>
              </a:extLst>
            </p:cNvPr>
            <p:cNvSpPr/>
            <p:nvPr/>
          </p:nvSpPr>
          <p:spPr>
            <a:xfrm>
              <a:off x="8499698" y="65289"/>
              <a:ext cx="1674891" cy="658999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SQL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9E12F5A-B48E-0EF5-E005-B037EBDD884A}"/>
                </a:ext>
              </a:extLst>
            </p:cNvPr>
            <p:cNvSpPr/>
            <p:nvPr/>
          </p:nvSpPr>
          <p:spPr>
            <a:xfrm>
              <a:off x="8499698" y="783731"/>
              <a:ext cx="1674891" cy="658999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table Storage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44043B7-A784-7F5E-15C2-B7A38B14F124}"/>
                </a:ext>
              </a:extLst>
            </p:cNvPr>
            <p:cNvSpPr/>
            <p:nvPr/>
          </p:nvSpPr>
          <p:spPr>
            <a:xfrm>
              <a:off x="8499698" y="2220615"/>
              <a:ext cx="1674891" cy="658999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Queues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3C1D526-BA15-13C4-8444-7D1AFB5C608D}"/>
                </a:ext>
              </a:extLst>
            </p:cNvPr>
            <p:cNvSpPr/>
            <p:nvPr/>
          </p:nvSpPr>
          <p:spPr>
            <a:xfrm>
              <a:off x="8499691" y="2939057"/>
              <a:ext cx="1674891" cy="658999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Blob Storage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399CBD5-59C8-327F-231A-0B943A3C739A}"/>
                </a:ext>
              </a:extLst>
            </p:cNvPr>
            <p:cNvSpPr/>
            <p:nvPr/>
          </p:nvSpPr>
          <p:spPr>
            <a:xfrm>
              <a:off x="8499690" y="3657499"/>
              <a:ext cx="1674891" cy="658999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Data Lake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87CA4B0-C6AC-12D0-863B-6F525E30E97E}"/>
                </a:ext>
              </a:extLst>
            </p:cNvPr>
            <p:cNvSpPr/>
            <p:nvPr/>
          </p:nvSpPr>
          <p:spPr>
            <a:xfrm>
              <a:off x="9432190" y="4375941"/>
              <a:ext cx="1674891" cy="658999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Redis Cache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827A866-CDAA-6AC5-E34C-DE8468C9B40C}"/>
                </a:ext>
              </a:extLst>
            </p:cNvPr>
            <p:cNvSpPr/>
            <p:nvPr/>
          </p:nvSpPr>
          <p:spPr>
            <a:xfrm>
              <a:off x="9432190" y="5094383"/>
              <a:ext cx="1674891" cy="47436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JSON Files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35558495-57A0-8612-C076-B23910CB6308}"/>
                </a:ext>
              </a:extLst>
            </p:cNvPr>
            <p:cNvSpPr/>
            <p:nvPr/>
          </p:nvSpPr>
          <p:spPr>
            <a:xfrm>
              <a:off x="9432190" y="5640303"/>
              <a:ext cx="1674891" cy="47436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In-Memory DB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E33C7769-7975-08D4-3872-606F7A776FF4}"/>
                </a:ext>
              </a:extLst>
            </p:cNvPr>
            <p:cNvSpPr/>
            <p:nvPr/>
          </p:nvSpPr>
          <p:spPr>
            <a:xfrm>
              <a:off x="10360154" y="65289"/>
              <a:ext cx="1674891" cy="658999"/>
            </a:xfrm>
            <a:prstGeom prst="roundRect">
              <a:avLst/>
            </a:prstGeom>
            <a:solidFill>
              <a:srgbClr val="33679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RDS/Postgres?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F7EFA7B9-89F9-BFD5-BE97-33E378632F44}"/>
                </a:ext>
              </a:extLst>
            </p:cNvPr>
            <p:cNvSpPr/>
            <p:nvPr/>
          </p:nvSpPr>
          <p:spPr>
            <a:xfrm>
              <a:off x="10360162" y="783731"/>
              <a:ext cx="1674891" cy="658999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Dynamo DB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05913876-EAD5-B971-62A5-D2FCA89A025C}"/>
                </a:ext>
              </a:extLst>
            </p:cNvPr>
            <p:cNvSpPr/>
            <p:nvPr/>
          </p:nvSpPr>
          <p:spPr>
            <a:xfrm>
              <a:off x="10360154" y="2219686"/>
              <a:ext cx="1674891" cy="658999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SQS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4DB15FE7-BB07-78EE-0E9D-1DB98BE95295}"/>
                </a:ext>
              </a:extLst>
            </p:cNvPr>
            <p:cNvSpPr/>
            <p:nvPr/>
          </p:nvSpPr>
          <p:spPr>
            <a:xfrm>
              <a:off x="10360145" y="2939057"/>
              <a:ext cx="1674891" cy="658999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S3 Buckets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10F13271-84E9-7D7A-4966-E4C515FC1AFC}"/>
                </a:ext>
              </a:extLst>
            </p:cNvPr>
            <p:cNvSpPr/>
            <p:nvPr/>
          </p:nvSpPr>
          <p:spPr>
            <a:xfrm>
              <a:off x="10360144" y="3657499"/>
              <a:ext cx="1674891" cy="658999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S3 Buckets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B1D9955E-10C7-E85C-94AA-EFF431BF8008}"/>
                </a:ext>
              </a:extLst>
            </p:cNvPr>
            <p:cNvSpPr/>
            <p:nvPr/>
          </p:nvSpPr>
          <p:spPr>
            <a:xfrm>
              <a:off x="9432190" y="1502173"/>
              <a:ext cx="1674891" cy="658999"/>
            </a:xfrm>
            <a:prstGeom prst="roundRect">
              <a:avLst/>
            </a:prstGeom>
            <a:solidFill>
              <a:srgbClr val="5AB55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Event Store DB</a:t>
              </a:r>
            </a:p>
          </p:txBody>
        </p:sp>
      </p:grpSp>
      <p:cxnSp>
        <p:nvCxnSpPr>
          <p:cNvPr id="105" name="Straight Arrow Connector 39">
            <a:extLst>
              <a:ext uri="{FF2B5EF4-FFF2-40B4-BE49-F238E27FC236}">
                <a16:creationId xmlns:a16="http://schemas.microsoft.com/office/drawing/2014/main" id="{397B8062-1CD0-F68B-D2C9-34786723730C}"/>
              </a:ext>
            </a:extLst>
          </p:cNvPr>
          <p:cNvCxnSpPr>
            <a:cxnSpLocks/>
            <a:stCxn id="10" idx="0"/>
            <a:endCxn id="20" idx="1"/>
          </p:cNvCxnSpPr>
          <p:nvPr/>
        </p:nvCxnSpPr>
        <p:spPr>
          <a:xfrm rot="16200000" flipH="1">
            <a:off x="7894260" y="2082694"/>
            <a:ext cx="121437" cy="1089437"/>
          </a:xfrm>
          <a:prstGeom prst="curvedConnector4">
            <a:avLst>
              <a:gd name="adj1" fmla="val -188246"/>
              <a:gd name="adj2" fmla="val 8843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39">
            <a:extLst>
              <a:ext uri="{FF2B5EF4-FFF2-40B4-BE49-F238E27FC236}">
                <a16:creationId xmlns:a16="http://schemas.microsoft.com/office/drawing/2014/main" id="{91C25A74-1280-85DB-0BE9-FF1AB834C8C2}"/>
              </a:ext>
            </a:extLst>
          </p:cNvPr>
          <p:cNvCxnSpPr>
            <a:cxnSpLocks/>
            <a:stCxn id="10" idx="0"/>
            <a:endCxn id="29" idx="0"/>
          </p:cNvCxnSpPr>
          <p:nvPr/>
        </p:nvCxnSpPr>
        <p:spPr>
          <a:xfrm rot="5400000" flipH="1" flipV="1">
            <a:off x="9199434" y="568529"/>
            <a:ext cx="208992" cy="3787339"/>
          </a:xfrm>
          <a:prstGeom prst="curvedConnector3">
            <a:avLst>
              <a:gd name="adj1" fmla="val 209382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39">
            <a:extLst>
              <a:ext uri="{FF2B5EF4-FFF2-40B4-BE49-F238E27FC236}">
                <a16:creationId xmlns:a16="http://schemas.microsoft.com/office/drawing/2014/main" id="{386A7152-D4DF-92A0-A9E0-A69F42592836}"/>
              </a:ext>
            </a:extLst>
          </p:cNvPr>
          <p:cNvCxnSpPr>
            <a:cxnSpLocks/>
            <a:stCxn id="11" idx="0"/>
            <a:endCxn id="30" idx="0"/>
          </p:cNvCxnSpPr>
          <p:nvPr/>
        </p:nvCxnSpPr>
        <p:spPr>
          <a:xfrm rot="5400000" flipH="1" flipV="1">
            <a:off x="9249603" y="1237731"/>
            <a:ext cx="108645" cy="3787331"/>
          </a:xfrm>
          <a:prstGeom prst="curvedConnector3">
            <a:avLst>
              <a:gd name="adj1" fmla="val 310410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39">
            <a:extLst>
              <a:ext uri="{FF2B5EF4-FFF2-40B4-BE49-F238E27FC236}">
                <a16:creationId xmlns:a16="http://schemas.microsoft.com/office/drawing/2014/main" id="{22124474-5FD7-F4BA-E89B-675C2D7A6FE2}"/>
              </a:ext>
            </a:extLst>
          </p:cNvPr>
          <p:cNvCxnSpPr>
            <a:cxnSpLocks/>
            <a:stCxn id="12" idx="0"/>
            <a:endCxn id="31" idx="0"/>
          </p:cNvCxnSpPr>
          <p:nvPr/>
        </p:nvCxnSpPr>
        <p:spPr>
          <a:xfrm rot="5400000" flipH="1" flipV="1">
            <a:off x="9299312" y="1906464"/>
            <a:ext cx="9227" cy="3787330"/>
          </a:xfrm>
          <a:prstGeom prst="curvedConnector3">
            <a:avLst>
              <a:gd name="adj1" fmla="val 2577512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39">
            <a:extLst>
              <a:ext uri="{FF2B5EF4-FFF2-40B4-BE49-F238E27FC236}">
                <a16:creationId xmlns:a16="http://schemas.microsoft.com/office/drawing/2014/main" id="{04BE5DC8-E7DE-CB94-D6D7-C25E77623F9E}"/>
              </a:ext>
            </a:extLst>
          </p:cNvPr>
          <p:cNvCxnSpPr>
            <a:cxnSpLocks/>
            <a:stCxn id="11" idx="0"/>
            <a:endCxn id="21" idx="1"/>
          </p:cNvCxnSpPr>
          <p:nvPr/>
        </p:nvCxnSpPr>
        <p:spPr>
          <a:xfrm rot="16200000" flipH="1">
            <a:off x="7844547" y="2751430"/>
            <a:ext cx="220855" cy="1089431"/>
          </a:xfrm>
          <a:prstGeom prst="curvedConnector4">
            <a:avLst>
              <a:gd name="adj1" fmla="val -103507"/>
              <a:gd name="adj2" fmla="val 8843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39">
            <a:extLst>
              <a:ext uri="{FF2B5EF4-FFF2-40B4-BE49-F238E27FC236}">
                <a16:creationId xmlns:a16="http://schemas.microsoft.com/office/drawing/2014/main" id="{BCD143D8-B3AF-721C-77C5-3779AE6FC192}"/>
              </a:ext>
            </a:extLst>
          </p:cNvPr>
          <p:cNvCxnSpPr>
            <a:cxnSpLocks/>
            <a:stCxn id="12" idx="0"/>
            <a:endCxn id="22" idx="1"/>
          </p:cNvCxnSpPr>
          <p:nvPr/>
        </p:nvCxnSpPr>
        <p:spPr>
          <a:xfrm rot="16200000" flipH="1">
            <a:off x="7794838" y="3420163"/>
            <a:ext cx="320273" cy="1089430"/>
          </a:xfrm>
          <a:prstGeom prst="curvedConnector4">
            <a:avLst>
              <a:gd name="adj1" fmla="val -71377"/>
              <a:gd name="adj2" fmla="val 8843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39">
            <a:extLst>
              <a:ext uri="{FF2B5EF4-FFF2-40B4-BE49-F238E27FC236}">
                <a16:creationId xmlns:a16="http://schemas.microsoft.com/office/drawing/2014/main" id="{D3CBE9A6-AEDE-BB4A-C53B-8765D86F5BC4}"/>
              </a:ext>
            </a:extLst>
          </p:cNvPr>
          <p:cNvCxnSpPr>
            <a:cxnSpLocks/>
            <a:stCxn id="14" idx="0"/>
            <a:endCxn id="23" idx="1"/>
          </p:cNvCxnSpPr>
          <p:nvPr/>
        </p:nvCxnSpPr>
        <p:spPr>
          <a:xfrm rot="16200000" flipH="1">
            <a:off x="8220430" y="3631698"/>
            <a:ext cx="401587" cy="2021931"/>
          </a:xfrm>
          <a:prstGeom prst="curvedConnector4">
            <a:avLst>
              <a:gd name="adj1" fmla="val -56924"/>
              <a:gd name="adj2" fmla="val 70709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39">
            <a:extLst>
              <a:ext uri="{FF2B5EF4-FFF2-40B4-BE49-F238E27FC236}">
                <a16:creationId xmlns:a16="http://schemas.microsoft.com/office/drawing/2014/main" id="{B0FBE401-D16F-3EAB-0D9B-9A30DABDB021}"/>
              </a:ext>
            </a:extLst>
          </p:cNvPr>
          <p:cNvCxnSpPr>
            <a:cxnSpLocks/>
            <a:stCxn id="15" idx="0"/>
            <a:endCxn id="24" idx="1"/>
          </p:cNvCxnSpPr>
          <p:nvPr/>
        </p:nvCxnSpPr>
        <p:spPr>
          <a:xfrm rot="16200000" flipH="1">
            <a:off x="8226686" y="4264078"/>
            <a:ext cx="389076" cy="2021931"/>
          </a:xfrm>
          <a:prstGeom prst="curvedConnector4">
            <a:avLst>
              <a:gd name="adj1" fmla="val -58755"/>
              <a:gd name="adj2" fmla="val 70709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39">
            <a:extLst>
              <a:ext uri="{FF2B5EF4-FFF2-40B4-BE49-F238E27FC236}">
                <a16:creationId xmlns:a16="http://schemas.microsoft.com/office/drawing/2014/main" id="{395E6B40-4166-9C2F-9F20-30D1DB324E72}"/>
              </a:ext>
            </a:extLst>
          </p:cNvPr>
          <p:cNvCxnSpPr>
            <a:cxnSpLocks/>
            <a:stCxn id="16" idx="0"/>
            <a:endCxn id="25" idx="1"/>
          </p:cNvCxnSpPr>
          <p:nvPr/>
        </p:nvCxnSpPr>
        <p:spPr>
          <a:xfrm rot="16200000" flipH="1">
            <a:off x="8271538" y="4854850"/>
            <a:ext cx="299371" cy="2021931"/>
          </a:xfrm>
          <a:prstGeom prst="curvedConnector4">
            <a:avLst>
              <a:gd name="adj1" fmla="val -76360"/>
              <a:gd name="adj2" fmla="val 70709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268D2FB-EBCD-2D45-5E84-37D40D39D470}"/>
              </a:ext>
            </a:extLst>
          </p:cNvPr>
          <p:cNvSpPr txBox="1"/>
          <p:nvPr/>
        </p:nvSpPr>
        <p:spPr>
          <a:xfrm>
            <a:off x="8433263" y="6531263"/>
            <a:ext cx="3668202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Technologies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FBE828-3B63-0D5C-FC81-56CD51FC6D1B}"/>
              </a:ext>
            </a:extLst>
          </p:cNvPr>
          <p:cNvSpPr txBox="1"/>
          <p:nvPr/>
        </p:nvSpPr>
        <p:spPr>
          <a:xfrm>
            <a:off x="6506389" y="6350117"/>
            <a:ext cx="1807723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Implementation (Adapters)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55CB15-BAE3-7724-582A-5DC19D3648A2}"/>
              </a:ext>
            </a:extLst>
          </p:cNvPr>
          <p:cNvSpPr txBox="1"/>
          <p:nvPr/>
        </p:nvSpPr>
        <p:spPr>
          <a:xfrm>
            <a:off x="2211289" y="6531263"/>
            <a:ext cx="417594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Abstractions (Ports)</a:t>
            </a:r>
          </a:p>
        </p:txBody>
      </p:sp>
      <p:cxnSp>
        <p:nvCxnSpPr>
          <p:cNvPr id="95" name="Straight Arrow Connector 39">
            <a:extLst>
              <a:ext uri="{FF2B5EF4-FFF2-40B4-BE49-F238E27FC236}">
                <a16:creationId xmlns:a16="http://schemas.microsoft.com/office/drawing/2014/main" id="{0953DDAC-04E2-A175-1EA2-A58F5254BA51}"/>
              </a:ext>
            </a:extLst>
          </p:cNvPr>
          <p:cNvCxnSpPr>
            <a:cxnSpLocks/>
            <a:stCxn id="8" idx="0"/>
            <a:endCxn id="28" idx="0"/>
          </p:cNvCxnSpPr>
          <p:nvPr/>
        </p:nvCxnSpPr>
        <p:spPr>
          <a:xfrm rot="5400000" flipH="1" flipV="1">
            <a:off x="9098415" y="-766404"/>
            <a:ext cx="411041" cy="3787345"/>
          </a:xfrm>
          <a:prstGeom prst="curvedConnector3">
            <a:avLst>
              <a:gd name="adj1" fmla="val 15561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D6BD6BF8-4625-78FF-D917-AF96CDA1316A}"/>
              </a:ext>
            </a:extLst>
          </p:cNvPr>
          <p:cNvSpPr/>
          <p:nvPr/>
        </p:nvSpPr>
        <p:spPr>
          <a:xfrm rot="5400000">
            <a:off x="209435" y="179762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2238287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3027-60B6-4CF9-BBA3-0496767BF1C1}"/>
              </a:ext>
            </a:extLst>
          </p:cNvPr>
          <p:cNvSpPr txBox="1"/>
          <p:nvPr/>
        </p:nvSpPr>
        <p:spPr>
          <a:xfrm>
            <a:off x="189780" y="198408"/>
            <a:ext cx="4860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Snapshotting Persistence – Flows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02DAB40-B886-4101-B309-C72141ACCD9D}"/>
              </a:ext>
            </a:extLst>
          </p:cNvPr>
          <p:cNvSpPr/>
          <p:nvPr/>
        </p:nvSpPr>
        <p:spPr>
          <a:xfrm>
            <a:off x="9943289" y="2717416"/>
            <a:ext cx="1854679" cy="1285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Read/Write</a:t>
            </a:r>
          </a:p>
          <a:p>
            <a:pPr algn="ctr"/>
            <a:r>
              <a:rPr lang="en-N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IDataStore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E4E1A-A145-4568-8607-08E26FB0B510}"/>
              </a:ext>
            </a:extLst>
          </p:cNvPr>
          <p:cNvSpPr/>
          <p:nvPr/>
        </p:nvSpPr>
        <p:spPr>
          <a:xfrm>
            <a:off x="1710997" y="1052423"/>
            <a:ext cx="868301" cy="477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8325A-83EE-4718-B162-86D51927C665}"/>
              </a:ext>
            </a:extLst>
          </p:cNvPr>
          <p:cNvSpPr/>
          <p:nvPr/>
        </p:nvSpPr>
        <p:spPr>
          <a:xfrm>
            <a:off x="2579298" y="1052423"/>
            <a:ext cx="3516702" cy="47704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01CA83-84D9-42AA-80EF-011FC5F388A9}"/>
              </a:ext>
            </a:extLst>
          </p:cNvPr>
          <p:cNvSpPr/>
          <p:nvPr/>
        </p:nvSpPr>
        <p:spPr>
          <a:xfrm>
            <a:off x="1797261" y="1526874"/>
            <a:ext cx="695773" cy="3770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NZ" sz="1400" dirty="0"/>
              <a:t>Service 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5C7A6E-27CF-4318-9A6E-BB6FAB9A79D8}"/>
              </a:ext>
            </a:extLst>
          </p:cNvPr>
          <p:cNvSpPr/>
          <p:nvPr/>
        </p:nvSpPr>
        <p:spPr>
          <a:xfrm>
            <a:off x="2751826" y="1526875"/>
            <a:ext cx="3257910" cy="4161911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/>
              <a:t>Application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248B-FDC9-4272-BF1C-EAD3E3A031AD}"/>
              </a:ext>
            </a:extLst>
          </p:cNvPr>
          <p:cNvSpPr txBox="1"/>
          <p:nvPr/>
        </p:nvSpPr>
        <p:spPr>
          <a:xfrm>
            <a:off x="2832047" y="1950232"/>
            <a:ext cx="30974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Fetch Aggregate from Persistence</a:t>
            </a:r>
          </a:p>
          <a:p>
            <a:pPr marL="342900" indent="-342900">
              <a:buAutoNum type="arabicPeriod"/>
            </a:pPr>
            <a:r>
              <a:rPr lang="en-NZ" dirty="0"/>
              <a:t>Check existence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Perform command on Aggregate (</a:t>
            </a:r>
            <a:r>
              <a:rPr lang="en-NZ" dirty="0" err="1"/>
              <a:t>TellDontAsk</a:t>
            </a:r>
            <a:r>
              <a:rPr lang="en-NZ" dirty="0"/>
              <a:t>)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Save Aggregate back to Repository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Map Aggregate to DTO</a:t>
            </a:r>
          </a:p>
          <a:p>
            <a:pPr marL="342900" indent="-342900">
              <a:buAutoNum type="arabicPeriod"/>
            </a:pPr>
            <a:r>
              <a:rPr lang="en-NZ" dirty="0"/>
              <a:t>Return DTO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E3F26D-3B97-46B4-B36E-91DA75C7BD0E}"/>
              </a:ext>
            </a:extLst>
          </p:cNvPr>
          <p:cNvGrpSpPr/>
          <p:nvPr/>
        </p:nvGrpSpPr>
        <p:grpSpPr>
          <a:xfrm>
            <a:off x="6096000" y="2426393"/>
            <a:ext cx="2978988" cy="2003573"/>
            <a:chOff x="6096000" y="1052423"/>
            <a:chExt cx="2978988" cy="200357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5BD4A9-E6F7-4FDD-85C5-7F9BB53CB113}"/>
                </a:ext>
              </a:extLst>
            </p:cNvPr>
            <p:cNvSpPr/>
            <p:nvPr/>
          </p:nvSpPr>
          <p:spPr>
            <a:xfrm>
              <a:off x="6096000" y="1052423"/>
              <a:ext cx="2978988" cy="2003573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Domain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D8F995-F48B-4D44-A784-4EED6F777D08}"/>
                </a:ext>
              </a:extLst>
            </p:cNvPr>
            <p:cNvSpPr/>
            <p:nvPr/>
          </p:nvSpPr>
          <p:spPr>
            <a:xfrm>
              <a:off x="6182264" y="1526874"/>
              <a:ext cx="2795332" cy="1499172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Aggregate 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B7F7D1-B32E-4B0B-9941-593079A0B900}"/>
                </a:ext>
              </a:extLst>
            </p:cNvPr>
            <p:cNvSpPr txBox="1"/>
            <p:nvPr/>
          </p:nvSpPr>
          <p:spPr>
            <a:xfrm>
              <a:off x="6268528" y="1915064"/>
              <a:ext cx="1528021" cy="1123712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200" dirty="0"/>
                <a:t>Perform operation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200" dirty="0"/>
                <a:t>Update internal state in memory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A3092B-6285-4D1E-819E-8B948E615204}"/>
              </a:ext>
            </a:extLst>
          </p:cNvPr>
          <p:cNvGrpSpPr/>
          <p:nvPr/>
        </p:nvGrpSpPr>
        <p:grpSpPr>
          <a:xfrm>
            <a:off x="6102912" y="1052424"/>
            <a:ext cx="2972076" cy="1390926"/>
            <a:chOff x="6096000" y="1052424"/>
            <a:chExt cx="2978988" cy="1390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974AD-EA9A-4717-9831-ED4DCAA6110E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Repository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41B5B1-A26A-4BD5-9C4B-35A378E388DE}"/>
                </a:ext>
              </a:extLst>
            </p:cNvPr>
            <p:cNvSpPr/>
            <p:nvPr/>
          </p:nvSpPr>
          <p:spPr>
            <a:xfrm>
              <a:off x="6182264" y="1526874"/>
              <a:ext cx="2806460" cy="783401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74415-2091-4DA4-A657-E282507423A2}"/>
                </a:ext>
              </a:extLst>
            </p:cNvPr>
            <p:cNvSpPr txBox="1"/>
            <p:nvPr/>
          </p:nvSpPr>
          <p:spPr>
            <a:xfrm>
              <a:off x="6261616" y="1774701"/>
              <a:ext cx="2296537" cy="57888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Fetch property values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Rehydrate()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57D34-C51D-4D4C-A7B2-7D86F95374E3}"/>
              </a:ext>
            </a:extLst>
          </p:cNvPr>
          <p:cNvCxnSpPr>
            <a:cxnSpLocks/>
          </p:cNvCxnSpPr>
          <p:nvPr/>
        </p:nvCxnSpPr>
        <p:spPr>
          <a:xfrm flipV="1">
            <a:off x="5640309" y="2128751"/>
            <a:ext cx="708440" cy="163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E0C74-0894-4160-AB1F-56B9CD10AAB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988924" y="1918575"/>
            <a:ext cx="1881705" cy="798841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6C821F-EE17-4720-B5C7-02FA675A57A5}"/>
              </a:ext>
            </a:extLst>
          </p:cNvPr>
          <p:cNvCxnSpPr>
            <a:cxnSpLocks/>
          </p:cNvCxnSpPr>
          <p:nvPr/>
        </p:nvCxnSpPr>
        <p:spPr>
          <a:xfrm flipV="1">
            <a:off x="5523933" y="3095042"/>
            <a:ext cx="908991" cy="18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1D9CA-20EF-4749-84E1-363E5E880BAF}"/>
              </a:ext>
            </a:extLst>
          </p:cNvPr>
          <p:cNvCxnSpPr>
            <a:cxnSpLocks/>
          </p:cNvCxnSpPr>
          <p:nvPr/>
        </p:nvCxnSpPr>
        <p:spPr>
          <a:xfrm flipH="1" flipV="1">
            <a:off x="1935480" y="4867227"/>
            <a:ext cx="896567" cy="2649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876481C-D4B1-43AB-A125-D9CDD6D1A9FE}"/>
              </a:ext>
            </a:extLst>
          </p:cNvPr>
          <p:cNvGrpSpPr/>
          <p:nvPr/>
        </p:nvGrpSpPr>
        <p:grpSpPr>
          <a:xfrm>
            <a:off x="6096000" y="4430935"/>
            <a:ext cx="2978988" cy="1390926"/>
            <a:chOff x="6096000" y="1052424"/>
            <a:chExt cx="2978988" cy="139092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7E7AE0B-79EF-4B32-AD1E-2F090589C662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NZ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9B34C9A-0277-438E-A39A-69EE5318AB27}"/>
                </a:ext>
              </a:extLst>
            </p:cNvPr>
            <p:cNvSpPr/>
            <p:nvPr/>
          </p:nvSpPr>
          <p:spPr>
            <a:xfrm>
              <a:off x="6182264" y="1197076"/>
              <a:ext cx="2806460" cy="1113200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03EB316-4108-402E-BDAE-1D8349600191}"/>
                </a:ext>
              </a:extLst>
            </p:cNvPr>
            <p:cNvSpPr txBox="1"/>
            <p:nvPr/>
          </p:nvSpPr>
          <p:spPr>
            <a:xfrm>
              <a:off x="6216877" y="1488716"/>
              <a:ext cx="2403954" cy="57888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Dehydrate()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Persist property values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4233B16-F081-4FD1-B7D6-D237A56C0033}"/>
              </a:ext>
            </a:extLst>
          </p:cNvPr>
          <p:cNvCxnSpPr>
            <a:cxnSpLocks/>
            <a:stCxn id="61" idx="3"/>
            <a:endCxn id="4" idx="3"/>
          </p:cNvCxnSpPr>
          <p:nvPr/>
        </p:nvCxnSpPr>
        <p:spPr>
          <a:xfrm flipV="1">
            <a:off x="8988724" y="4002751"/>
            <a:ext cx="1881905" cy="1129436"/>
          </a:xfrm>
          <a:prstGeom prst="curved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22149A-8DE6-48C4-B80F-0EB20819E429}"/>
              </a:ext>
            </a:extLst>
          </p:cNvPr>
          <p:cNvCxnSpPr>
            <a:cxnSpLocks/>
          </p:cNvCxnSpPr>
          <p:nvPr/>
        </p:nvCxnSpPr>
        <p:spPr>
          <a:xfrm>
            <a:off x="5460894" y="4142752"/>
            <a:ext cx="887855" cy="1079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FC4D04F-3E44-423E-B91C-08883ED6AD38}"/>
              </a:ext>
            </a:extLst>
          </p:cNvPr>
          <p:cNvSpPr txBox="1"/>
          <p:nvPr/>
        </p:nvSpPr>
        <p:spPr>
          <a:xfrm>
            <a:off x="7459734" y="3260401"/>
            <a:ext cx="1854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Rehydrate()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Dehydrate()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DCCF837-26F4-4CF8-89FF-B3B0D9A404BF}"/>
              </a:ext>
            </a:extLst>
          </p:cNvPr>
          <p:cNvCxnSpPr>
            <a:cxnSpLocks/>
            <a:endCxn id="75" idx="0"/>
          </p:cNvCxnSpPr>
          <p:nvPr/>
        </p:nvCxnSpPr>
        <p:spPr>
          <a:xfrm rot="16200000" flipH="1">
            <a:off x="7619209" y="2492537"/>
            <a:ext cx="1027738" cy="50799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5">
            <a:extLst>
              <a:ext uri="{FF2B5EF4-FFF2-40B4-BE49-F238E27FC236}">
                <a16:creationId xmlns:a16="http://schemas.microsoft.com/office/drawing/2014/main" id="{A8426A4F-1BA6-41DD-A3B1-E5A9065BB8D8}"/>
              </a:ext>
            </a:extLst>
          </p:cNvPr>
          <p:cNvCxnSpPr>
            <a:cxnSpLocks/>
            <a:endCxn id="75" idx="2"/>
          </p:cNvCxnSpPr>
          <p:nvPr/>
        </p:nvCxnSpPr>
        <p:spPr>
          <a:xfrm rot="5400000" flipH="1" flipV="1">
            <a:off x="7571844" y="4213971"/>
            <a:ext cx="1122468" cy="50799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C077BBC-7A47-14C0-A07C-BE709D8F4B0D}"/>
              </a:ext>
            </a:extLst>
          </p:cNvPr>
          <p:cNvSpPr/>
          <p:nvPr/>
        </p:nvSpPr>
        <p:spPr>
          <a:xfrm>
            <a:off x="258792" y="179970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Command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C23AC878-9999-689F-6BCA-BF26965CB2A8}"/>
              </a:ext>
            </a:extLst>
          </p:cNvPr>
          <p:cNvSpPr/>
          <p:nvPr/>
        </p:nvSpPr>
        <p:spPr>
          <a:xfrm flipH="1">
            <a:off x="258791" y="4518082"/>
            <a:ext cx="1452205" cy="6981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Response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ABEB04-B3E3-E2D5-DD00-BE939DAD0BD9}"/>
              </a:ext>
            </a:extLst>
          </p:cNvPr>
          <p:cNvGrpSpPr/>
          <p:nvPr/>
        </p:nvGrpSpPr>
        <p:grpSpPr>
          <a:xfrm>
            <a:off x="7657965" y="5107703"/>
            <a:ext cx="4147191" cy="1641517"/>
            <a:chOff x="7657965" y="5107703"/>
            <a:chExt cx="4147191" cy="1641517"/>
          </a:xfrm>
        </p:grpSpPr>
        <p:sp>
          <p:nvSpPr>
            <p:cNvPr id="15" name="Flowchart: Magnetic Disk 14">
              <a:extLst>
                <a:ext uri="{FF2B5EF4-FFF2-40B4-BE49-F238E27FC236}">
                  <a16:creationId xmlns:a16="http://schemas.microsoft.com/office/drawing/2014/main" id="{309FB6A0-C742-8936-39F4-3C931DCB085F}"/>
                </a:ext>
              </a:extLst>
            </p:cNvPr>
            <p:cNvSpPr/>
            <p:nvPr/>
          </p:nvSpPr>
          <p:spPr>
            <a:xfrm>
              <a:off x="9613353" y="5463885"/>
              <a:ext cx="868302" cy="1285335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Read</a:t>
              </a:r>
            </a:p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Data Stores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07AEBDA-1F79-03EC-711D-B161D9E931C2}"/>
                </a:ext>
              </a:extLst>
            </p:cNvPr>
            <p:cNvSpPr txBox="1"/>
            <p:nvPr/>
          </p:nvSpPr>
          <p:spPr>
            <a:xfrm>
              <a:off x="7657965" y="6020963"/>
              <a:ext cx="19656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/>
                <a:t>1…n Projections /</a:t>
              </a:r>
            </a:p>
            <a:p>
              <a:r>
                <a:rPr lang="en-NZ" dirty="0"/>
                <a:t>Notifications</a:t>
              </a:r>
            </a:p>
          </p:txBody>
        </p:sp>
        <p:cxnSp>
          <p:nvCxnSpPr>
            <p:cNvPr id="17" name="Straight Arrow Connector 62">
              <a:extLst>
                <a:ext uri="{FF2B5EF4-FFF2-40B4-BE49-F238E27FC236}">
                  <a16:creationId xmlns:a16="http://schemas.microsoft.com/office/drawing/2014/main" id="{CBC023C7-ADCB-01E3-8303-3F70FBDAA493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9074988" y="5297086"/>
              <a:ext cx="972516" cy="595244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lowchart: Magnetic Disk 18">
              <a:extLst>
                <a:ext uri="{FF2B5EF4-FFF2-40B4-BE49-F238E27FC236}">
                  <a16:creationId xmlns:a16="http://schemas.microsoft.com/office/drawing/2014/main" id="{21EEA014-365C-378D-5E3A-B52D3E350796}"/>
                </a:ext>
              </a:extLst>
            </p:cNvPr>
            <p:cNvSpPr/>
            <p:nvPr/>
          </p:nvSpPr>
          <p:spPr>
            <a:xfrm>
              <a:off x="10929666" y="6247793"/>
              <a:ext cx="868302" cy="496073"/>
            </a:xfrm>
            <a:prstGeom prst="flowChartMagneticDisk">
              <a:avLst/>
            </a:prstGeom>
            <a:solidFill>
              <a:schemeClr val="accent5">
                <a:lumMod val="7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Flowchart: Magnetic Disk 20">
              <a:extLst>
                <a:ext uri="{FF2B5EF4-FFF2-40B4-BE49-F238E27FC236}">
                  <a16:creationId xmlns:a16="http://schemas.microsoft.com/office/drawing/2014/main" id="{35E33AE9-1D94-760F-9B8E-61C16D5EF641}"/>
                </a:ext>
              </a:extLst>
            </p:cNvPr>
            <p:cNvSpPr/>
            <p:nvPr/>
          </p:nvSpPr>
          <p:spPr>
            <a:xfrm>
              <a:off x="10929666" y="5821861"/>
              <a:ext cx="868302" cy="496073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Message Broker</a:t>
              </a:r>
            </a:p>
          </p:txBody>
        </p:sp>
        <p:sp>
          <p:nvSpPr>
            <p:cNvPr id="27" name="Flowchart: Magnetic Disk 26">
              <a:extLst>
                <a:ext uri="{FF2B5EF4-FFF2-40B4-BE49-F238E27FC236}">
                  <a16:creationId xmlns:a16="http://schemas.microsoft.com/office/drawing/2014/main" id="{7A2C6648-4753-A7B4-0141-756B3F8ABC39}"/>
                </a:ext>
              </a:extLst>
            </p:cNvPr>
            <p:cNvSpPr/>
            <p:nvPr/>
          </p:nvSpPr>
          <p:spPr>
            <a:xfrm>
              <a:off x="10936854" y="5396257"/>
              <a:ext cx="868302" cy="496073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62">
              <a:extLst>
                <a:ext uri="{FF2B5EF4-FFF2-40B4-BE49-F238E27FC236}">
                  <a16:creationId xmlns:a16="http://schemas.microsoft.com/office/drawing/2014/main" id="{21643506-4CE7-967C-A1A8-852D0E4ED5E3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>
              <a:off x="8988724" y="5107703"/>
              <a:ext cx="2382281" cy="453912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098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3027-60B6-4CF9-BBA3-0496767BF1C1}"/>
              </a:ext>
            </a:extLst>
          </p:cNvPr>
          <p:cNvSpPr txBox="1"/>
          <p:nvPr/>
        </p:nvSpPr>
        <p:spPr>
          <a:xfrm>
            <a:off x="189780" y="198408"/>
            <a:ext cx="4897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err="1"/>
              <a:t>EventSourcing</a:t>
            </a:r>
            <a:r>
              <a:rPr lang="en-NZ" sz="2400" dirty="0"/>
              <a:t> Persistence - Flows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02DAB40-B886-4101-B309-C72141ACCD9D}"/>
              </a:ext>
            </a:extLst>
          </p:cNvPr>
          <p:cNvSpPr/>
          <p:nvPr/>
        </p:nvSpPr>
        <p:spPr>
          <a:xfrm>
            <a:off x="9943289" y="2201421"/>
            <a:ext cx="1854679" cy="1285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Event Store</a:t>
            </a:r>
          </a:p>
          <a:p>
            <a:pPr algn="ctr"/>
            <a:r>
              <a:rPr lang="en-N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IEventStore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E4E1A-A145-4568-8607-08E26FB0B510}"/>
              </a:ext>
            </a:extLst>
          </p:cNvPr>
          <p:cNvSpPr/>
          <p:nvPr/>
        </p:nvSpPr>
        <p:spPr>
          <a:xfrm>
            <a:off x="1710997" y="1052423"/>
            <a:ext cx="868301" cy="477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8325A-83EE-4718-B162-86D51927C665}"/>
              </a:ext>
            </a:extLst>
          </p:cNvPr>
          <p:cNvSpPr/>
          <p:nvPr/>
        </p:nvSpPr>
        <p:spPr>
          <a:xfrm>
            <a:off x="2579298" y="1052423"/>
            <a:ext cx="3516702" cy="47704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01CA83-84D9-42AA-80EF-011FC5F388A9}"/>
              </a:ext>
            </a:extLst>
          </p:cNvPr>
          <p:cNvSpPr/>
          <p:nvPr/>
        </p:nvSpPr>
        <p:spPr>
          <a:xfrm>
            <a:off x="1797261" y="1526874"/>
            <a:ext cx="695773" cy="3770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NZ" sz="1400" dirty="0"/>
              <a:t>Service 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5C7A6E-27CF-4318-9A6E-BB6FAB9A79D8}"/>
              </a:ext>
            </a:extLst>
          </p:cNvPr>
          <p:cNvSpPr/>
          <p:nvPr/>
        </p:nvSpPr>
        <p:spPr>
          <a:xfrm>
            <a:off x="2751826" y="1526875"/>
            <a:ext cx="3257910" cy="4161911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/>
              <a:t>Application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248B-FDC9-4272-BF1C-EAD3E3A031AD}"/>
              </a:ext>
            </a:extLst>
          </p:cNvPr>
          <p:cNvSpPr txBox="1"/>
          <p:nvPr/>
        </p:nvSpPr>
        <p:spPr>
          <a:xfrm>
            <a:off x="2832047" y="1959285"/>
            <a:ext cx="30974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Fetch Aggregate from Persistence</a:t>
            </a:r>
          </a:p>
          <a:p>
            <a:pPr marL="342900" indent="-342900">
              <a:buAutoNum type="arabicPeriod"/>
            </a:pPr>
            <a:r>
              <a:rPr lang="en-NZ" dirty="0"/>
              <a:t>Check existence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Perform command on Aggregate (</a:t>
            </a:r>
            <a:r>
              <a:rPr lang="en-NZ" dirty="0" err="1"/>
              <a:t>TellDontAsk</a:t>
            </a:r>
            <a:r>
              <a:rPr lang="en-NZ" dirty="0"/>
              <a:t>)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Save Aggregate back to Repository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Map Aggregate to DTO</a:t>
            </a:r>
          </a:p>
          <a:p>
            <a:pPr marL="342900" indent="-342900">
              <a:buAutoNum type="arabicPeriod"/>
            </a:pPr>
            <a:r>
              <a:rPr lang="en-NZ" dirty="0"/>
              <a:t>Return DTO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E3F26D-3B97-46B4-B36E-91DA75C7BD0E}"/>
              </a:ext>
            </a:extLst>
          </p:cNvPr>
          <p:cNvGrpSpPr/>
          <p:nvPr/>
        </p:nvGrpSpPr>
        <p:grpSpPr>
          <a:xfrm>
            <a:off x="6096000" y="2426393"/>
            <a:ext cx="2978988" cy="2086406"/>
            <a:chOff x="6096000" y="1052423"/>
            <a:chExt cx="2978988" cy="208640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5BD4A9-E6F7-4FDD-85C5-7F9BB53CB113}"/>
                </a:ext>
              </a:extLst>
            </p:cNvPr>
            <p:cNvSpPr/>
            <p:nvPr/>
          </p:nvSpPr>
          <p:spPr>
            <a:xfrm>
              <a:off x="6096000" y="1052423"/>
              <a:ext cx="2978988" cy="2003573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Domain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D8F995-F48B-4D44-A784-4EED6F777D08}"/>
                </a:ext>
              </a:extLst>
            </p:cNvPr>
            <p:cNvSpPr/>
            <p:nvPr/>
          </p:nvSpPr>
          <p:spPr>
            <a:xfrm>
              <a:off x="6182264" y="1526874"/>
              <a:ext cx="2727477" cy="1499172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Aggregate 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B7F7D1-B32E-4B0B-9941-593079A0B900}"/>
                </a:ext>
              </a:extLst>
            </p:cNvPr>
            <p:cNvSpPr txBox="1"/>
            <p:nvPr/>
          </p:nvSpPr>
          <p:spPr>
            <a:xfrm>
              <a:off x="6260056" y="1738029"/>
              <a:ext cx="1370008" cy="1400800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Raise Event(s)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Update internal state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Save Event(s)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A3092B-6285-4D1E-819E-8B948E615204}"/>
              </a:ext>
            </a:extLst>
          </p:cNvPr>
          <p:cNvGrpSpPr/>
          <p:nvPr/>
        </p:nvGrpSpPr>
        <p:grpSpPr>
          <a:xfrm>
            <a:off x="6102912" y="1052424"/>
            <a:ext cx="2972076" cy="1390926"/>
            <a:chOff x="6096000" y="1052424"/>
            <a:chExt cx="2978988" cy="1390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974AD-EA9A-4717-9831-ED4DCAA6110E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Repository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41B5B1-A26A-4BD5-9C4B-35A378E388DE}"/>
                </a:ext>
              </a:extLst>
            </p:cNvPr>
            <p:cNvSpPr/>
            <p:nvPr/>
          </p:nvSpPr>
          <p:spPr>
            <a:xfrm>
              <a:off x="6182264" y="1526874"/>
              <a:ext cx="2806460" cy="783401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74415-2091-4DA4-A657-E282507423A2}"/>
                </a:ext>
              </a:extLst>
            </p:cNvPr>
            <p:cNvSpPr txBox="1"/>
            <p:nvPr/>
          </p:nvSpPr>
          <p:spPr>
            <a:xfrm>
              <a:off x="6262001" y="1731794"/>
              <a:ext cx="2217470" cy="66401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Fetch events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Rehydrate()</a:t>
              </a:r>
              <a:r>
                <a:rPr lang="en-NZ" sz="1100" dirty="0"/>
                <a:t> Aggregate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Replay all events 1..n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57D34-C51D-4D4C-A7B2-7D86F95374E3}"/>
              </a:ext>
            </a:extLst>
          </p:cNvPr>
          <p:cNvCxnSpPr>
            <a:cxnSpLocks/>
          </p:cNvCxnSpPr>
          <p:nvPr/>
        </p:nvCxnSpPr>
        <p:spPr>
          <a:xfrm flipV="1">
            <a:off x="5489387" y="2128751"/>
            <a:ext cx="859362" cy="1442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E0C74-0894-4160-AB1F-56B9CD10AAB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988924" y="1918575"/>
            <a:ext cx="1881705" cy="282846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6C821F-EE17-4720-B5C7-02FA675A57A5}"/>
              </a:ext>
            </a:extLst>
          </p:cNvPr>
          <p:cNvCxnSpPr>
            <a:cxnSpLocks/>
          </p:cNvCxnSpPr>
          <p:nvPr/>
        </p:nvCxnSpPr>
        <p:spPr>
          <a:xfrm flipV="1">
            <a:off x="5523933" y="3095042"/>
            <a:ext cx="908991" cy="18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1D9CA-20EF-4749-84E1-363E5E880BAF}"/>
              </a:ext>
            </a:extLst>
          </p:cNvPr>
          <p:cNvCxnSpPr>
            <a:cxnSpLocks/>
          </p:cNvCxnSpPr>
          <p:nvPr/>
        </p:nvCxnSpPr>
        <p:spPr>
          <a:xfrm flipH="1" flipV="1">
            <a:off x="1973009" y="4879138"/>
            <a:ext cx="859038" cy="337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876481C-D4B1-43AB-A125-D9CDD6D1A9FE}"/>
              </a:ext>
            </a:extLst>
          </p:cNvPr>
          <p:cNvGrpSpPr/>
          <p:nvPr/>
        </p:nvGrpSpPr>
        <p:grpSpPr>
          <a:xfrm>
            <a:off x="6096000" y="4430935"/>
            <a:ext cx="2978988" cy="1390926"/>
            <a:chOff x="6096000" y="1052424"/>
            <a:chExt cx="2978988" cy="139092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7E7AE0B-79EF-4B32-AD1E-2F090589C662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NZ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9B34C9A-0277-438E-A39A-69EE5318AB27}"/>
                </a:ext>
              </a:extLst>
            </p:cNvPr>
            <p:cNvSpPr/>
            <p:nvPr/>
          </p:nvSpPr>
          <p:spPr>
            <a:xfrm>
              <a:off x="6182264" y="1148108"/>
              <a:ext cx="2806460" cy="1162168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03EB316-4108-402E-BDAE-1D8349600191}"/>
                </a:ext>
              </a:extLst>
            </p:cNvPr>
            <p:cNvSpPr txBox="1"/>
            <p:nvPr/>
          </p:nvSpPr>
          <p:spPr>
            <a:xfrm>
              <a:off x="6195724" y="1473725"/>
              <a:ext cx="2472582" cy="66401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Get Aggregate latest events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Save latest events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Publish events to event broker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22149A-8DE6-48C4-B80F-0EB20819E429}"/>
              </a:ext>
            </a:extLst>
          </p:cNvPr>
          <p:cNvCxnSpPr>
            <a:cxnSpLocks/>
          </p:cNvCxnSpPr>
          <p:nvPr/>
        </p:nvCxnSpPr>
        <p:spPr>
          <a:xfrm>
            <a:off x="5350598" y="4282956"/>
            <a:ext cx="998151" cy="9392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FC4D04F-3E44-423E-B91C-08883ED6AD38}"/>
              </a:ext>
            </a:extLst>
          </p:cNvPr>
          <p:cNvSpPr txBox="1"/>
          <p:nvPr/>
        </p:nvSpPr>
        <p:spPr>
          <a:xfrm>
            <a:off x="7179419" y="3267293"/>
            <a:ext cx="2260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Rehydrate()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OnStateChanged</a:t>
            </a: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GetChanges</a:t>
            </a: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DCCF837-26F4-4CF8-89FF-B3B0D9A404BF}"/>
              </a:ext>
            </a:extLst>
          </p:cNvPr>
          <p:cNvCxnSpPr>
            <a:cxnSpLocks/>
            <a:stCxn id="26" idx="3"/>
            <a:endCxn id="75" idx="0"/>
          </p:cNvCxnSpPr>
          <p:nvPr/>
        </p:nvCxnSpPr>
        <p:spPr>
          <a:xfrm flipH="1">
            <a:off x="8309797" y="2063800"/>
            <a:ext cx="171056" cy="1203493"/>
          </a:xfrm>
          <a:prstGeom prst="curvedConnector4">
            <a:avLst>
              <a:gd name="adj1" fmla="val -133640"/>
              <a:gd name="adj2" fmla="val 6379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5">
            <a:extLst>
              <a:ext uri="{FF2B5EF4-FFF2-40B4-BE49-F238E27FC236}">
                <a16:creationId xmlns:a16="http://schemas.microsoft.com/office/drawing/2014/main" id="{A8426A4F-1BA6-41DD-A3B1-E5A9065BB8D8}"/>
              </a:ext>
            </a:extLst>
          </p:cNvPr>
          <p:cNvCxnSpPr>
            <a:cxnSpLocks/>
            <a:endCxn id="75" idx="2"/>
          </p:cNvCxnSpPr>
          <p:nvPr/>
        </p:nvCxnSpPr>
        <p:spPr>
          <a:xfrm rot="16200000" flipV="1">
            <a:off x="8026013" y="4566740"/>
            <a:ext cx="738624" cy="17105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75">
            <a:extLst>
              <a:ext uri="{FF2B5EF4-FFF2-40B4-BE49-F238E27FC236}">
                <a16:creationId xmlns:a16="http://schemas.microsoft.com/office/drawing/2014/main" id="{672A24F7-4C8F-4987-8137-4F49428361F2}"/>
              </a:ext>
            </a:extLst>
          </p:cNvPr>
          <p:cNvCxnSpPr>
            <a:cxnSpLocks/>
            <a:stCxn id="61" idx="3"/>
            <a:endCxn id="4" idx="3"/>
          </p:cNvCxnSpPr>
          <p:nvPr/>
        </p:nvCxnSpPr>
        <p:spPr>
          <a:xfrm flipV="1">
            <a:off x="8988724" y="3486756"/>
            <a:ext cx="1881905" cy="1620947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0F81DB1-EBBB-4507-92E3-510AA29671D5}"/>
              </a:ext>
            </a:extLst>
          </p:cNvPr>
          <p:cNvSpPr txBox="1"/>
          <p:nvPr/>
        </p:nvSpPr>
        <p:spPr>
          <a:xfrm>
            <a:off x="10818879" y="3908670"/>
            <a:ext cx="79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Latest</a:t>
            </a:r>
          </a:p>
          <a:p>
            <a:r>
              <a:rPr lang="en-NZ" dirty="0"/>
              <a:t>Events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73CAB87-A88A-42B9-98DC-813F783FA016}"/>
              </a:ext>
            </a:extLst>
          </p:cNvPr>
          <p:cNvSpPr txBox="1"/>
          <p:nvPr/>
        </p:nvSpPr>
        <p:spPr>
          <a:xfrm>
            <a:off x="9943289" y="1334345"/>
            <a:ext cx="79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All</a:t>
            </a:r>
          </a:p>
          <a:p>
            <a:r>
              <a:rPr lang="en-NZ" dirty="0"/>
              <a:t>Events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DFEF758-2C92-E4BD-78E7-3E25927FD3F7}"/>
              </a:ext>
            </a:extLst>
          </p:cNvPr>
          <p:cNvSpPr/>
          <p:nvPr/>
        </p:nvSpPr>
        <p:spPr>
          <a:xfrm>
            <a:off x="258792" y="179970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Command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C114535-C370-7D24-3C01-3A984872A0E4}"/>
              </a:ext>
            </a:extLst>
          </p:cNvPr>
          <p:cNvSpPr/>
          <p:nvPr/>
        </p:nvSpPr>
        <p:spPr>
          <a:xfrm flipH="1">
            <a:off x="258791" y="4518082"/>
            <a:ext cx="1452205" cy="6981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Response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2911F9D-2008-6F75-AD09-958F98B3EABB}"/>
              </a:ext>
            </a:extLst>
          </p:cNvPr>
          <p:cNvGrpSpPr/>
          <p:nvPr/>
        </p:nvGrpSpPr>
        <p:grpSpPr>
          <a:xfrm>
            <a:off x="7657965" y="5107703"/>
            <a:ext cx="4147191" cy="1641517"/>
            <a:chOff x="7657965" y="5107703"/>
            <a:chExt cx="4147191" cy="1641517"/>
          </a:xfrm>
        </p:grpSpPr>
        <p:sp>
          <p:nvSpPr>
            <p:cNvPr id="37" name="Flowchart: Magnetic Disk 36">
              <a:extLst>
                <a:ext uri="{FF2B5EF4-FFF2-40B4-BE49-F238E27FC236}">
                  <a16:creationId xmlns:a16="http://schemas.microsoft.com/office/drawing/2014/main" id="{B102C2AC-6373-4402-8CE7-B62033B8A64E}"/>
                </a:ext>
              </a:extLst>
            </p:cNvPr>
            <p:cNvSpPr/>
            <p:nvPr/>
          </p:nvSpPr>
          <p:spPr>
            <a:xfrm>
              <a:off x="9613353" y="5463885"/>
              <a:ext cx="868302" cy="1285335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Read</a:t>
              </a:r>
            </a:p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Data Stores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4BA71D-8F30-491E-98A6-AC9C42DFA7F1}"/>
                </a:ext>
              </a:extLst>
            </p:cNvPr>
            <p:cNvSpPr txBox="1"/>
            <p:nvPr/>
          </p:nvSpPr>
          <p:spPr>
            <a:xfrm>
              <a:off x="7657965" y="6020963"/>
              <a:ext cx="19656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/>
                <a:t>1…n Projections /</a:t>
              </a:r>
            </a:p>
            <a:p>
              <a:r>
                <a:rPr lang="en-NZ" dirty="0"/>
                <a:t>Notifications</a:t>
              </a:r>
            </a:p>
          </p:txBody>
        </p:sp>
        <p:cxnSp>
          <p:nvCxnSpPr>
            <p:cNvPr id="43" name="Straight Arrow Connector 62">
              <a:extLst>
                <a:ext uri="{FF2B5EF4-FFF2-40B4-BE49-F238E27FC236}">
                  <a16:creationId xmlns:a16="http://schemas.microsoft.com/office/drawing/2014/main" id="{238F00D6-93F4-477B-9D2A-EFE9B4C286D0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>
              <a:off x="9074988" y="5297086"/>
              <a:ext cx="972516" cy="595244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lowchart: Magnetic Disk 27">
              <a:extLst>
                <a:ext uri="{FF2B5EF4-FFF2-40B4-BE49-F238E27FC236}">
                  <a16:creationId xmlns:a16="http://schemas.microsoft.com/office/drawing/2014/main" id="{596EFD4B-F2CF-58D8-8204-B572CC3F3766}"/>
                </a:ext>
              </a:extLst>
            </p:cNvPr>
            <p:cNvSpPr/>
            <p:nvPr/>
          </p:nvSpPr>
          <p:spPr>
            <a:xfrm>
              <a:off x="10929666" y="6247793"/>
              <a:ext cx="868302" cy="496073"/>
            </a:xfrm>
            <a:prstGeom prst="flowChartMagneticDisk">
              <a:avLst/>
            </a:prstGeom>
            <a:solidFill>
              <a:schemeClr val="accent5">
                <a:lumMod val="7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Flowchart: Magnetic Disk 26">
              <a:extLst>
                <a:ext uri="{FF2B5EF4-FFF2-40B4-BE49-F238E27FC236}">
                  <a16:creationId xmlns:a16="http://schemas.microsoft.com/office/drawing/2014/main" id="{89E881D7-FAC8-C8DE-3A42-20A87152FBC2}"/>
                </a:ext>
              </a:extLst>
            </p:cNvPr>
            <p:cNvSpPr/>
            <p:nvPr/>
          </p:nvSpPr>
          <p:spPr>
            <a:xfrm>
              <a:off x="10929666" y="5821861"/>
              <a:ext cx="868302" cy="496073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Message Broker</a:t>
              </a:r>
            </a:p>
          </p:txBody>
        </p:sp>
        <p:sp>
          <p:nvSpPr>
            <p:cNvPr id="42" name="Flowchart: Magnetic Disk 41">
              <a:extLst>
                <a:ext uri="{FF2B5EF4-FFF2-40B4-BE49-F238E27FC236}">
                  <a16:creationId xmlns:a16="http://schemas.microsoft.com/office/drawing/2014/main" id="{BAD3E9EB-BBF7-4AF1-954B-C5A2B89B125E}"/>
                </a:ext>
              </a:extLst>
            </p:cNvPr>
            <p:cNvSpPr/>
            <p:nvPr/>
          </p:nvSpPr>
          <p:spPr>
            <a:xfrm>
              <a:off x="10936854" y="5396257"/>
              <a:ext cx="868302" cy="496073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54233B16-F081-4FD1-B7D6-D237A56C0033}"/>
                </a:ext>
              </a:extLst>
            </p:cNvPr>
            <p:cNvCxnSpPr>
              <a:cxnSpLocks/>
              <a:stCxn id="61" idx="3"/>
              <a:endCxn id="42" idx="0"/>
            </p:cNvCxnSpPr>
            <p:nvPr/>
          </p:nvCxnSpPr>
          <p:spPr>
            <a:xfrm>
              <a:off x="8988724" y="5107703"/>
              <a:ext cx="2382281" cy="453912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6894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3027-60B6-4CF9-BBA3-0496767BF1C1}"/>
              </a:ext>
            </a:extLst>
          </p:cNvPr>
          <p:cNvSpPr txBox="1"/>
          <p:nvPr/>
        </p:nvSpPr>
        <p:spPr>
          <a:xfrm>
            <a:off x="189780" y="198408"/>
            <a:ext cx="4139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Querying Persistence - Flows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02DAB40-B886-4101-B309-C72141ACCD9D}"/>
              </a:ext>
            </a:extLst>
          </p:cNvPr>
          <p:cNvSpPr/>
          <p:nvPr/>
        </p:nvSpPr>
        <p:spPr>
          <a:xfrm>
            <a:off x="9890091" y="3562607"/>
            <a:ext cx="1854679" cy="1285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Read Store</a:t>
            </a:r>
          </a:p>
          <a:p>
            <a:pPr algn="ctr"/>
            <a:r>
              <a:rPr lang="en-NZ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IReadModelStore</a:t>
            </a:r>
            <a:endParaRPr lang="en-NZ" sz="1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E4E1A-A145-4568-8607-08E26FB0B510}"/>
              </a:ext>
            </a:extLst>
          </p:cNvPr>
          <p:cNvSpPr/>
          <p:nvPr/>
        </p:nvSpPr>
        <p:spPr>
          <a:xfrm>
            <a:off x="1710997" y="1052423"/>
            <a:ext cx="868301" cy="477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8325A-83EE-4718-B162-86D51927C665}"/>
              </a:ext>
            </a:extLst>
          </p:cNvPr>
          <p:cNvSpPr/>
          <p:nvPr/>
        </p:nvSpPr>
        <p:spPr>
          <a:xfrm>
            <a:off x="2579298" y="1052423"/>
            <a:ext cx="3516702" cy="47704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DBB95CF-9416-46BB-81F8-E64723181DC3}"/>
              </a:ext>
            </a:extLst>
          </p:cNvPr>
          <p:cNvSpPr/>
          <p:nvPr/>
        </p:nvSpPr>
        <p:spPr>
          <a:xfrm>
            <a:off x="258792" y="179970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Query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337F60C-C5F5-4023-B23B-0A77FC33C405}"/>
              </a:ext>
            </a:extLst>
          </p:cNvPr>
          <p:cNvSpPr/>
          <p:nvPr/>
        </p:nvSpPr>
        <p:spPr>
          <a:xfrm flipH="1">
            <a:off x="258791" y="4518082"/>
            <a:ext cx="1452205" cy="6981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Response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01CA83-84D9-42AA-80EF-011FC5F388A9}"/>
              </a:ext>
            </a:extLst>
          </p:cNvPr>
          <p:cNvSpPr/>
          <p:nvPr/>
        </p:nvSpPr>
        <p:spPr>
          <a:xfrm>
            <a:off x="1797261" y="1526874"/>
            <a:ext cx="695773" cy="3770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NZ" sz="1400" dirty="0"/>
              <a:t>Service 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5C7A6E-27CF-4318-9A6E-BB6FAB9A79D8}"/>
              </a:ext>
            </a:extLst>
          </p:cNvPr>
          <p:cNvSpPr/>
          <p:nvPr/>
        </p:nvSpPr>
        <p:spPr>
          <a:xfrm>
            <a:off x="2751826" y="1526876"/>
            <a:ext cx="3257910" cy="377021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/>
              <a:t>Application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248B-FDC9-4272-BF1C-EAD3E3A031AD}"/>
              </a:ext>
            </a:extLst>
          </p:cNvPr>
          <p:cNvSpPr txBox="1"/>
          <p:nvPr/>
        </p:nvSpPr>
        <p:spPr>
          <a:xfrm>
            <a:off x="2832047" y="2194674"/>
            <a:ext cx="30974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Fetch Read Models from Repository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Convert </a:t>
            </a:r>
            <a:r>
              <a:rPr lang="en-NZ" dirty="0" err="1"/>
              <a:t>ReadModels</a:t>
            </a:r>
            <a:r>
              <a:rPr lang="en-NZ" dirty="0"/>
              <a:t> to DTOs</a:t>
            </a:r>
          </a:p>
          <a:p>
            <a:pPr marL="342900" indent="-342900">
              <a:buAutoNum type="arabicPeriod"/>
            </a:pPr>
            <a:r>
              <a:rPr lang="en-NZ" dirty="0"/>
              <a:t>Return DTOs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A3092B-6285-4D1E-819E-8B948E615204}"/>
              </a:ext>
            </a:extLst>
          </p:cNvPr>
          <p:cNvGrpSpPr/>
          <p:nvPr/>
        </p:nvGrpSpPr>
        <p:grpSpPr>
          <a:xfrm>
            <a:off x="6102912" y="1052424"/>
            <a:ext cx="2972076" cy="4770406"/>
            <a:chOff x="6096000" y="1052424"/>
            <a:chExt cx="2978988" cy="1390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974AD-EA9A-4717-9831-ED4DCAA6110E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Repository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41B5B1-A26A-4BD5-9C4B-35A378E388DE}"/>
                </a:ext>
              </a:extLst>
            </p:cNvPr>
            <p:cNvSpPr/>
            <p:nvPr/>
          </p:nvSpPr>
          <p:spPr>
            <a:xfrm>
              <a:off x="6182264" y="1190762"/>
              <a:ext cx="2806460" cy="1099295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74415-2091-4DA4-A657-E282507423A2}"/>
                </a:ext>
              </a:extLst>
            </p:cNvPr>
            <p:cNvSpPr txBox="1"/>
            <p:nvPr/>
          </p:nvSpPr>
          <p:spPr>
            <a:xfrm>
              <a:off x="6302647" y="1315189"/>
              <a:ext cx="2402645" cy="238287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Fetch data properties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Instantiate </a:t>
              </a:r>
              <a:r>
                <a:rPr lang="en-NZ" sz="1400" dirty="0" err="1"/>
                <a:t>ReadModel</a:t>
              </a:r>
              <a:endParaRPr lang="en-NZ" sz="1400" dirty="0"/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Populate </a:t>
              </a:r>
              <a:r>
                <a:rPr lang="en-NZ" sz="1400" dirty="0" err="1"/>
                <a:t>ReadModel</a:t>
              </a:r>
              <a:endParaRPr lang="en-NZ" sz="1400" dirty="0"/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57D34-C51D-4D4C-A7B2-7D86F95374E3}"/>
              </a:ext>
            </a:extLst>
          </p:cNvPr>
          <p:cNvCxnSpPr>
            <a:cxnSpLocks/>
          </p:cNvCxnSpPr>
          <p:nvPr/>
        </p:nvCxnSpPr>
        <p:spPr>
          <a:xfrm flipV="1">
            <a:off x="5774818" y="2128751"/>
            <a:ext cx="573931" cy="3227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E0C74-0894-4160-AB1F-56B9CD10AAB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988924" y="3411982"/>
            <a:ext cx="1828507" cy="150625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1D9CA-20EF-4749-84E1-363E5E880BAF}"/>
              </a:ext>
            </a:extLst>
          </p:cNvPr>
          <p:cNvCxnSpPr>
            <a:cxnSpLocks/>
          </p:cNvCxnSpPr>
          <p:nvPr/>
        </p:nvCxnSpPr>
        <p:spPr>
          <a:xfrm flipH="1">
            <a:off x="1920240" y="4590107"/>
            <a:ext cx="911807" cy="2578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790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aaStack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2181</TotalTime>
  <Words>2031</Words>
  <Application>Microsoft Office PowerPoint</Application>
  <PresentationFormat>Widescreen</PresentationFormat>
  <Paragraphs>868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Aptos</vt:lpstr>
      <vt:lpstr>Arial</vt:lpstr>
      <vt:lpstr>Calibri</vt:lpstr>
      <vt:lpstr>Courier New</vt:lpstr>
      <vt:lpstr>JetBrains Mono</vt:lpstr>
      <vt:lpstr>Microsoft Sans Serif</vt:lpstr>
      <vt:lpstr>Roboto</vt:lpstr>
      <vt:lpstr>Simplified Arabic Fixed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EndUser Lifecycle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Jezz Santos</dc:creator>
  <cp:lastModifiedBy>Jezz Santos</cp:lastModifiedBy>
  <cp:revision>205</cp:revision>
  <dcterms:created xsi:type="dcterms:W3CDTF">2023-09-25T21:30:49Z</dcterms:created>
  <dcterms:modified xsi:type="dcterms:W3CDTF">2024-04-07T07:08:38Z</dcterms:modified>
</cp:coreProperties>
</file>