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14"/>
    <a:srgbClr val="FF9900"/>
    <a:srgbClr val="336791"/>
    <a:srgbClr val="5AB552"/>
    <a:srgbClr val="1B82C5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47" d="100"/>
          <a:sy n="147" d="100"/>
        </p:scale>
        <p:origin x="840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8/03/2024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7.png"/><Relationship Id="rId26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24.png"/><Relationship Id="rId25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60.sv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59.png"/><Relationship Id="rId28" Type="http://schemas.openxmlformats.org/officeDocument/2006/relationships/image" Target="../media/image64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58.svg"/><Relationship Id="rId27" Type="http://schemas.openxmlformats.org/officeDocument/2006/relationships/image" Target="../media/image63.png"/><Relationship Id="rId30" Type="http://schemas.openxmlformats.org/officeDocument/2006/relationships/image" Target="../media/image66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78.svg"/><Relationship Id="rId26" Type="http://schemas.openxmlformats.org/officeDocument/2006/relationships/image" Target="../media/image83.png"/><Relationship Id="rId39" Type="http://schemas.openxmlformats.org/officeDocument/2006/relationships/image" Target="../media/image96.svg"/><Relationship Id="rId21" Type="http://schemas.openxmlformats.org/officeDocument/2006/relationships/image" Target="../media/image81.png"/><Relationship Id="rId34" Type="http://schemas.openxmlformats.org/officeDocument/2006/relationships/image" Target="../media/image91.png"/><Relationship Id="rId7" Type="http://schemas.openxmlformats.org/officeDocument/2006/relationships/image" Target="../media/image69.png"/><Relationship Id="rId2" Type="http://schemas.openxmlformats.org/officeDocument/2006/relationships/image" Target="../media/image23.png"/><Relationship Id="rId16" Type="http://schemas.openxmlformats.org/officeDocument/2006/relationships/image" Target="../media/image76.svg"/><Relationship Id="rId20" Type="http://schemas.openxmlformats.org/officeDocument/2006/relationships/image" Target="../media/image80.svg"/><Relationship Id="rId29" Type="http://schemas.openxmlformats.org/officeDocument/2006/relationships/image" Target="../media/image86.svg"/><Relationship Id="rId41" Type="http://schemas.openxmlformats.org/officeDocument/2006/relationships/image" Target="../media/image9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24" Type="http://schemas.openxmlformats.org/officeDocument/2006/relationships/image" Target="../media/image7.png"/><Relationship Id="rId32" Type="http://schemas.openxmlformats.org/officeDocument/2006/relationships/image" Target="../media/image89.png"/><Relationship Id="rId37" Type="http://schemas.openxmlformats.org/officeDocument/2006/relationships/image" Target="../media/image94.svg"/><Relationship Id="rId40" Type="http://schemas.openxmlformats.org/officeDocument/2006/relationships/image" Target="../media/image97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6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72.svg"/><Relationship Id="rId19" Type="http://schemas.openxmlformats.org/officeDocument/2006/relationships/image" Target="../media/image79.png"/><Relationship Id="rId31" Type="http://schemas.openxmlformats.org/officeDocument/2006/relationships/image" Target="../media/image88.svg"/><Relationship Id="rId4" Type="http://schemas.openxmlformats.org/officeDocument/2006/relationships/image" Target="../media/image42.svg"/><Relationship Id="rId9" Type="http://schemas.openxmlformats.org/officeDocument/2006/relationships/image" Target="../media/image71.png"/><Relationship Id="rId14" Type="http://schemas.openxmlformats.org/officeDocument/2006/relationships/image" Target="../media/image27.png"/><Relationship Id="rId22" Type="http://schemas.openxmlformats.org/officeDocument/2006/relationships/image" Target="../media/image82.svg"/><Relationship Id="rId27" Type="http://schemas.openxmlformats.org/officeDocument/2006/relationships/image" Target="../media/image84.svg"/><Relationship Id="rId30" Type="http://schemas.openxmlformats.org/officeDocument/2006/relationships/image" Target="../media/image87.png"/><Relationship Id="rId35" Type="http://schemas.openxmlformats.org/officeDocument/2006/relationships/image" Target="../media/image92.svg"/><Relationship Id="rId8" Type="http://schemas.openxmlformats.org/officeDocument/2006/relationships/image" Target="../media/image70.svg"/><Relationship Id="rId3" Type="http://schemas.openxmlformats.org/officeDocument/2006/relationships/image" Target="../media/image41.png"/><Relationship Id="rId12" Type="http://schemas.openxmlformats.org/officeDocument/2006/relationships/image" Target="../media/image74.svg"/><Relationship Id="rId17" Type="http://schemas.openxmlformats.org/officeDocument/2006/relationships/image" Target="../media/image77.png"/><Relationship Id="rId25" Type="http://schemas.openxmlformats.org/officeDocument/2006/relationships/image" Target="../media/image16.png"/><Relationship Id="rId33" Type="http://schemas.openxmlformats.org/officeDocument/2006/relationships/image" Target="../media/image90.svg"/><Relationship Id="rId38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65.png"/><Relationship Id="rId7" Type="http://schemas.openxmlformats.org/officeDocument/2006/relationships/image" Target="../media/image47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24" Type="http://schemas.openxmlformats.org/officeDocument/2006/relationships/image" Target="../media/image50.sv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23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63.png"/><Relationship Id="rId4" Type="http://schemas.openxmlformats.org/officeDocument/2006/relationships/image" Target="../media/image42.svg"/><Relationship Id="rId9" Type="http://schemas.openxmlformats.org/officeDocument/2006/relationships/image" Target="../media/image51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63.png"/><Relationship Id="rId18" Type="http://schemas.openxmlformats.org/officeDocument/2006/relationships/image" Target="../media/image50.svg"/><Relationship Id="rId3" Type="http://schemas.openxmlformats.org/officeDocument/2006/relationships/image" Target="../media/image45.png"/><Relationship Id="rId21" Type="http://schemas.openxmlformats.org/officeDocument/2006/relationships/image" Target="../media/image99.png"/><Relationship Id="rId7" Type="http://schemas.openxmlformats.org/officeDocument/2006/relationships/image" Target="../media/image51.png"/><Relationship Id="rId12" Type="http://schemas.openxmlformats.org/officeDocument/2006/relationships/image" Target="../media/image60.svg"/><Relationship Id="rId17" Type="http://schemas.openxmlformats.org/officeDocument/2006/relationships/image" Target="../media/image49.png"/><Relationship Id="rId2" Type="http://schemas.openxmlformats.org/officeDocument/2006/relationships/image" Target="../media/image23.png"/><Relationship Id="rId16" Type="http://schemas.openxmlformats.org/officeDocument/2006/relationships/image" Target="../media/image6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5" Type="http://schemas.openxmlformats.org/officeDocument/2006/relationships/image" Target="../media/image65.png"/><Relationship Id="rId10" Type="http://schemas.openxmlformats.org/officeDocument/2006/relationships/image" Target="../media/image58.svg"/><Relationship Id="rId19" Type="http://schemas.openxmlformats.org/officeDocument/2006/relationships/image" Target="../media/image41.png"/><Relationship Id="rId4" Type="http://schemas.openxmlformats.org/officeDocument/2006/relationships/image" Target="../media/image46.svg"/><Relationship Id="rId9" Type="http://schemas.openxmlformats.org/officeDocument/2006/relationships/image" Target="../media/image57.png"/><Relationship Id="rId14" Type="http://schemas.openxmlformats.org/officeDocument/2006/relationships/image" Target="../media/image64.svg"/><Relationship Id="rId22" Type="http://schemas.openxmlformats.org/officeDocument/2006/relationships/image" Target="../media/image10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AuthProvider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AuthProvider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1998497" y="885659"/>
            <a:ext cx="4992894" cy="6133477"/>
          </a:xfrm>
          <a:custGeom>
            <a:avLst/>
            <a:gdLst>
              <a:gd name="connsiteX0" fmla="*/ 0 w 4992894"/>
              <a:gd name="connsiteY0" fmla="*/ 3066739 h 6133477"/>
              <a:gd name="connsiteX1" fmla="*/ 2496447 w 4992894"/>
              <a:gd name="connsiteY1" fmla="*/ 0 h 6133477"/>
              <a:gd name="connsiteX2" fmla="*/ 4992894 w 4992894"/>
              <a:gd name="connsiteY2" fmla="*/ 3066739 h 6133477"/>
              <a:gd name="connsiteX3" fmla="*/ 2496447 w 4992894"/>
              <a:gd name="connsiteY3" fmla="*/ 6133478 h 6133477"/>
              <a:gd name="connsiteX4" fmla="*/ 0 w 4992894"/>
              <a:gd name="connsiteY4" fmla="*/ 3066739 h 613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33477" extrusionOk="0">
                <a:moveTo>
                  <a:pt x="0" y="3066739"/>
                </a:moveTo>
                <a:cubicBezTo>
                  <a:pt x="-24968" y="1471136"/>
                  <a:pt x="1278672" y="259492"/>
                  <a:pt x="2496447" y="0"/>
                </a:cubicBezTo>
                <a:cubicBezTo>
                  <a:pt x="3969936" y="118459"/>
                  <a:pt x="4672068" y="1543014"/>
                  <a:pt x="4992894" y="3066739"/>
                </a:cubicBezTo>
                <a:cubicBezTo>
                  <a:pt x="5039383" y="4820417"/>
                  <a:pt x="3884247" y="6057060"/>
                  <a:pt x="2496447" y="6133478"/>
                </a:cubicBezTo>
                <a:cubicBezTo>
                  <a:pt x="1392999" y="6307006"/>
                  <a:pt x="159560" y="5081392"/>
                  <a:pt x="0" y="3066739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Ins="3600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</a:t>
            </a:r>
            <a:r>
              <a:rPr lang="en-NZ" sz="2800">
                <a:solidFill>
                  <a:schemeClr val="tx1"/>
                </a:solidFill>
              </a:rPr>
              <a:t>Domain is </a:t>
            </a:r>
            <a:r>
              <a:rPr lang="en-NZ" sz="2800" dirty="0">
                <a:solidFill>
                  <a:schemeClr val="tx1"/>
                </a:solidFill>
              </a:rPr>
              <a:t>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121600" y="3165964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553886" y="3394758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Profile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1853159" y="2289814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26769" y="2521922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Identity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tx1"/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3464883" y="1733644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900250" y="2092430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4236642" y="4317957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91646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1705070" y="3887609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2FA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Initially, every subdomain is its own bounded context.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Bounded Contexts will emerge as the subdomains evolve.</a:t>
            </a:r>
          </a:p>
          <a:p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068052" y="817315"/>
            <a:ext cx="4918181" cy="156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4489990" y="817315"/>
            <a:ext cx="5496243" cy="25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8951676" y="817315"/>
            <a:ext cx="1034557" cy="192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ValueObjects</a:t>
            </a:r>
            <a:endParaRPr lang="en-N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>
            <a:off x="1366101" y="1283390"/>
            <a:ext cx="782455" cy="18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1366101" y="1283390"/>
            <a:ext cx="2530251" cy="953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150091" y="2737967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Unavailabilities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TimeSlots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4829938" y="2929349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2767506" y="5017136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150091" y="4108984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7544878" y="2092430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1947</Words>
  <Application>Microsoft Office PowerPoint</Application>
  <PresentationFormat>Widescreen</PresentationFormat>
  <Paragraphs>821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161</cp:revision>
  <dcterms:created xsi:type="dcterms:W3CDTF">2023-09-25T21:30:49Z</dcterms:created>
  <dcterms:modified xsi:type="dcterms:W3CDTF">2024-03-08T01:09:06Z</dcterms:modified>
</cp:coreProperties>
</file>