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A7E14"/>
    <a:srgbClr val="336791"/>
    <a:srgbClr val="5AB552"/>
    <a:srgbClr val="1B82C5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3/01/2024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553886" y="3394758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26769" y="2521922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Identity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900250" y="2092430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91646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2FA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530251" cy="95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1384</Words>
  <Application>Microsoft Office PowerPoint</Application>
  <PresentationFormat>Widescreen</PresentationFormat>
  <Paragraphs>581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122</cp:revision>
  <dcterms:created xsi:type="dcterms:W3CDTF">2023-09-25T21:30:49Z</dcterms:created>
  <dcterms:modified xsi:type="dcterms:W3CDTF">2024-01-03T02:07:31Z</dcterms:modified>
</cp:coreProperties>
</file>