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  <p:sldId id="296" r:id="rId17"/>
    <p:sldId id="297" r:id="rId18"/>
    <p:sldId id="298" r:id="rId19"/>
    <p:sldId id="299" r:id="rId20"/>
    <p:sldId id="30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7E14"/>
    <a:srgbClr val="FF9900"/>
    <a:srgbClr val="336791"/>
    <a:srgbClr val="5AB552"/>
    <a:srgbClr val="1B82C5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7F571-9841-C6A4-AA87-92B3F8194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DA078-9065-C6D4-E49A-5C5F3F51DD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8B86A-EC78-3D84-7B00-305E5AC3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51DF-2DEF-7731-2551-5B894A8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0C80E-476C-BAC7-E542-E4242512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40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954E-13DA-F90B-3E21-40A5A9A4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F91BF-06F4-157E-4939-74DBD40D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7F45A-70AC-22E2-D765-236ABD68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BE520-A413-B744-4E34-0829F63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282E7-03A7-BC94-FE7A-9F891269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097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3BD-C280-A30D-E72F-BD15705B8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8DAF1-9F86-B63F-FDB9-5C8DCBC31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1EFE7-18F5-807F-3367-17BC47AE5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361A-9A6C-F730-673D-606DDFC5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858F9-E89E-ABBA-3022-9BA33E15E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559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5CA2-3FCA-0728-0832-ECD0E813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6629-8516-5B94-14CF-A12ECC691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F795-F453-C082-C887-F4099B37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B28A-6D80-611D-91C3-78D862A4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8C21-5838-FA59-7CF4-B63EAFB1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335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3086-6A71-3761-EFB9-5B1C2C871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FC2D0-ABA7-D243-F484-6CF497ADE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C041B-0911-8339-913A-FF8B464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7F9C5-0BE5-0B02-0BD8-30DBED63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C358-0B0E-C651-9596-C60958FB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48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0EF-1B0E-7703-68D8-32986DF3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DBF1C-0266-CB13-0290-F8CF38E4C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4DE32-1D3D-D4C3-2E53-010430633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CA09C-7536-1998-D457-664AB48F4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48F45-A454-5C07-074A-0AF21380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7694E-CECE-3858-5607-6E32EFE9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4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C119-E9D5-75C2-94EA-692E6BE6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CE40-BD93-7164-6545-1B61C3E85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CB5D1-B6A4-2E99-E66C-751F07757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A8B29-5309-4188-5CEA-648D05C9F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3D351-4712-3E19-D3D8-9E4678A0B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30B0C-2C10-4C12-0927-555FA477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C1A08-7D51-8209-5BFE-80A1AE89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744622-ECD5-6D0D-4820-8891EC64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11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362E-F4F1-3CBA-C4D2-D51D740D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0F999-19A9-6E26-75DC-50CB0B0F0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F7374-3DD2-7282-0925-75BBBE3F1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623A-182C-E3BE-D40E-530CB2540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FF37-1150-236D-7E1B-10DB86EC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E746-1E3E-B93C-0370-565BAC13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5982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36F4-B8D3-1836-D70A-44D5885B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D45CA-0199-FEB7-D5C3-B4795398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2903A-65CC-04FE-EC15-6FECD39C4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2F9AE-DF52-2799-0D70-BBCBB596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4479-7C36-7D55-9130-52CB1443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3B8B7-31D9-49F1-1059-D546F11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187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8D40F-0656-1BCA-5593-02119A010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19/02/2024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7.png"/><Relationship Id="rId26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24.png"/><Relationship Id="rId25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78.sv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81.png"/><Relationship Id="rId34" Type="http://schemas.openxmlformats.org/officeDocument/2006/relationships/image" Target="../media/image91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6" Type="http://schemas.openxmlformats.org/officeDocument/2006/relationships/image" Target="../media/image76.svg"/><Relationship Id="rId20" Type="http://schemas.openxmlformats.org/officeDocument/2006/relationships/image" Target="../media/image80.svg"/><Relationship Id="rId29" Type="http://schemas.openxmlformats.org/officeDocument/2006/relationships/image" Target="../media/image86.svg"/><Relationship Id="rId41" Type="http://schemas.openxmlformats.org/officeDocument/2006/relationships/image" Target="../media/image9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24" Type="http://schemas.openxmlformats.org/officeDocument/2006/relationships/image" Target="../media/image7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6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72.svg"/><Relationship Id="rId19" Type="http://schemas.openxmlformats.org/officeDocument/2006/relationships/image" Target="../media/image79.png"/><Relationship Id="rId31" Type="http://schemas.openxmlformats.org/officeDocument/2006/relationships/image" Target="../media/image88.svg"/><Relationship Id="rId4" Type="http://schemas.openxmlformats.org/officeDocument/2006/relationships/image" Target="../media/image42.svg"/><Relationship Id="rId9" Type="http://schemas.openxmlformats.org/officeDocument/2006/relationships/image" Target="../media/image71.png"/><Relationship Id="rId14" Type="http://schemas.openxmlformats.org/officeDocument/2006/relationships/image" Target="../media/image27.png"/><Relationship Id="rId22" Type="http://schemas.openxmlformats.org/officeDocument/2006/relationships/image" Target="../media/image82.sv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8" Type="http://schemas.openxmlformats.org/officeDocument/2006/relationships/image" Target="../media/image70.svg"/><Relationship Id="rId3" Type="http://schemas.openxmlformats.org/officeDocument/2006/relationships/image" Target="../media/image41.png"/><Relationship Id="rId12" Type="http://schemas.openxmlformats.org/officeDocument/2006/relationships/image" Target="../media/image74.svg"/><Relationship Id="rId17" Type="http://schemas.openxmlformats.org/officeDocument/2006/relationships/image" Target="../media/image77.png"/><Relationship Id="rId25" Type="http://schemas.openxmlformats.org/officeDocument/2006/relationships/image" Target="../media/image16.png"/><Relationship Id="rId33" Type="http://schemas.openxmlformats.org/officeDocument/2006/relationships/image" Target="../media/image90.svg"/><Relationship Id="rId3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7" Type="http://schemas.openxmlformats.org/officeDocument/2006/relationships/image" Target="../media/image47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24" Type="http://schemas.openxmlformats.org/officeDocument/2006/relationships/image" Target="../media/image50.sv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63.png"/><Relationship Id="rId4" Type="http://schemas.openxmlformats.org/officeDocument/2006/relationships/image" Target="../media/image42.svg"/><Relationship Id="rId9" Type="http://schemas.openxmlformats.org/officeDocument/2006/relationships/image" Target="../media/image51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63.png"/><Relationship Id="rId18" Type="http://schemas.openxmlformats.org/officeDocument/2006/relationships/image" Target="../media/image50.svg"/><Relationship Id="rId3" Type="http://schemas.openxmlformats.org/officeDocument/2006/relationships/image" Target="../media/image45.png"/><Relationship Id="rId21" Type="http://schemas.openxmlformats.org/officeDocument/2006/relationships/image" Target="../media/image99.png"/><Relationship Id="rId7" Type="http://schemas.openxmlformats.org/officeDocument/2006/relationships/image" Target="../media/image51.png"/><Relationship Id="rId12" Type="http://schemas.openxmlformats.org/officeDocument/2006/relationships/image" Target="../media/image60.sv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6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sv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5" Type="http://schemas.openxmlformats.org/officeDocument/2006/relationships/image" Target="../media/image65.png"/><Relationship Id="rId10" Type="http://schemas.openxmlformats.org/officeDocument/2006/relationships/image" Target="../media/image58.svg"/><Relationship Id="rId19" Type="http://schemas.openxmlformats.org/officeDocument/2006/relationships/image" Target="../media/image41.png"/><Relationship Id="rId4" Type="http://schemas.openxmlformats.org/officeDocument/2006/relationships/image" Target="../media/image46.svg"/><Relationship Id="rId9" Type="http://schemas.openxmlformats.org/officeDocument/2006/relationships/image" Target="../media/image57.png"/><Relationship Id="rId14" Type="http://schemas.openxmlformats.org/officeDocument/2006/relationships/image" Target="../media/image64.svg"/><Relationship Id="rId22" Type="http://schemas.openxmlformats.org/officeDocument/2006/relationships/image" Target="../media/image10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48" idx="4"/>
            <a:endCxn id="11" idx="1"/>
          </p:cNvCxnSpPr>
          <p:nvPr/>
        </p:nvCxnSpPr>
        <p:spPr>
          <a:xfrm flipV="1">
            <a:off x="2898382" y="1643842"/>
            <a:ext cx="721302" cy="189527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InProcess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48" idx="4"/>
            <a:endCxn id="12" idx="1"/>
          </p:cNvCxnSpPr>
          <p:nvPr/>
        </p:nvCxnSpPr>
        <p:spPr>
          <a:xfrm>
            <a:off x="2898382" y="3539118"/>
            <a:ext cx="721302" cy="167504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553710"/>
            <a:ext cx="772994" cy="67253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7208300" y="3959350"/>
            <a:ext cx="3862558" cy="1188720"/>
            <a:chOff x="6669259" y="4502034"/>
            <a:chExt cx="3862558" cy="118872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79" idx="1"/>
          </p:cNvCxnSpPr>
          <p:nvPr/>
        </p:nvCxnSpPr>
        <p:spPr>
          <a:xfrm>
            <a:off x="6435306" y="5226242"/>
            <a:ext cx="772994" cy="663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AF73F78-0FDC-4A20-B489-77FD7126E6B6}"/>
              </a:ext>
            </a:extLst>
          </p:cNvPr>
          <p:cNvGrpSpPr/>
          <p:nvPr/>
        </p:nvGrpSpPr>
        <p:grpSpPr>
          <a:xfrm>
            <a:off x="7208300" y="5295622"/>
            <a:ext cx="3862558" cy="1188720"/>
            <a:chOff x="6669259" y="4502034"/>
            <a:chExt cx="3862558" cy="1188720"/>
          </a:xfrm>
        </p:grpSpPr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A81ADF67-433F-4B8B-88C1-DA5570686962}"/>
                </a:ext>
              </a:extLst>
            </p:cNvPr>
            <p:cNvSpPr/>
            <p:nvPr/>
          </p:nvSpPr>
          <p:spPr>
            <a:xfrm>
              <a:off x="6669259" y="4502034"/>
              <a:ext cx="2146227" cy="118872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</a:t>
              </a:r>
              <a:endParaRPr lang="en-US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Registration</a:t>
              </a:r>
              <a:endPara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9CEC59DD-B11B-4CBE-A688-6115F096F73A}"/>
                </a:ext>
              </a:extLst>
            </p:cNvPr>
            <p:cNvSpPr/>
            <p:nvPr/>
          </p:nvSpPr>
          <p:spPr>
            <a:xfrm>
              <a:off x="6766558" y="4977938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Producer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9657496-5303-4F5B-83B7-9ED2DD62D99B}"/>
                </a:ext>
              </a:extLst>
            </p:cNvPr>
            <p:cNvSpPr/>
            <p:nvPr/>
          </p:nvSpPr>
          <p:spPr>
            <a:xfrm>
              <a:off x="7757770" y="4977937"/>
              <a:ext cx="947651" cy="642851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16FA9748-18AB-4172-BDC3-EE110BFB295C}"/>
                </a:ext>
              </a:extLst>
            </p:cNvPr>
            <p:cNvCxnSpPr>
              <a:cxnSpLocks/>
              <a:stCxn id="181" idx="3"/>
              <a:endCxn id="183" idx="1"/>
            </p:cNvCxnSpPr>
            <p:nvPr/>
          </p:nvCxnSpPr>
          <p:spPr>
            <a:xfrm flipV="1">
              <a:off x="8705421" y="5289319"/>
              <a:ext cx="490468" cy="100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E5F3610B-363A-4DBA-B912-9B2BF290E817}"/>
                </a:ext>
              </a:extLst>
            </p:cNvPr>
            <p:cNvSpPr/>
            <p:nvPr/>
          </p:nvSpPr>
          <p:spPr>
            <a:xfrm>
              <a:off x="9195889" y="4887884"/>
              <a:ext cx="1335928" cy="80287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Component</a:t>
              </a:r>
              <a:endParaRPr lang="en-NZ" sz="11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2220543" y="3198160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B6037B6A-8D60-C7DF-BCA4-CE686A0FA767}"/>
              </a:ext>
            </a:extLst>
          </p:cNvPr>
          <p:cNvCxnSpPr>
            <a:cxnSpLocks/>
            <a:stCxn id="10" idx="3"/>
            <a:endCxn id="48" idx="2"/>
          </p:cNvCxnSpPr>
          <p:nvPr/>
        </p:nvCxnSpPr>
        <p:spPr>
          <a:xfrm>
            <a:off x="1975450" y="3536275"/>
            <a:ext cx="245093" cy="2843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1998497" y="885659"/>
            <a:ext cx="4992894" cy="6133477"/>
          </a:xfrm>
          <a:custGeom>
            <a:avLst/>
            <a:gdLst>
              <a:gd name="connsiteX0" fmla="*/ 0 w 4992894"/>
              <a:gd name="connsiteY0" fmla="*/ 3066739 h 6133477"/>
              <a:gd name="connsiteX1" fmla="*/ 2496447 w 4992894"/>
              <a:gd name="connsiteY1" fmla="*/ 0 h 6133477"/>
              <a:gd name="connsiteX2" fmla="*/ 4992894 w 4992894"/>
              <a:gd name="connsiteY2" fmla="*/ 3066739 h 6133477"/>
              <a:gd name="connsiteX3" fmla="*/ 2496447 w 4992894"/>
              <a:gd name="connsiteY3" fmla="*/ 6133478 h 6133477"/>
              <a:gd name="connsiteX4" fmla="*/ 0 w 4992894"/>
              <a:gd name="connsiteY4" fmla="*/ 3066739 h 6133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33477" extrusionOk="0">
                <a:moveTo>
                  <a:pt x="0" y="3066739"/>
                </a:moveTo>
                <a:cubicBezTo>
                  <a:pt x="-24968" y="1471136"/>
                  <a:pt x="1278672" y="259492"/>
                  <a:pt x="2496447" y="0"/>
                </a:cubicBezTo>
                <a:cubicBezTo>
                  <a:pt x="3969936" y="118459"/>
                  <a:pt x="4672068" y="1543014"/>
                  <a:pt x="4992894" y="3066739"/>
                </a:cubicBezTo>
                <a:cubicBezTo>
                  <a:pt x="5039383" y="4820417"/>
                  <a:pt x="3884247" y="6057060"/>
                  <a:pt x="2496447" y="6133478"/>
                </a:cubicBezTo>
                <a:cubicBezTo>
                  <a:pt x="1392999" y="6307006"/>
                  <a:pt x="159560" y="5081392"/>
                  <a:pt x="0" y="3066739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rIns="3600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</a:t>
            </a:r>
            <a:r>
              <a:rPr lang="en-NZ" sz="2800">
                <a:solidFill>
                  <a:schemeClr val="tx1"/>
                </a:solidFill>
              </a:rPr>
              <a:t>Domain is </a:t>
            </a:r>
            <a:r>
              <a:rPr lang="en-NZ" sz="2800" dirty="0">
                <a:solidFill>
                  <a:schemeClr val="tx1"/>
                </a:solidFill>
              </a:rPr>
              <a:t>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121600" y="3165964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553886" y="3394758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Profile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1853159" y="2289814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26769" y="2521922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Identity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tx1"/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3464883" y="1733644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900250" y="2092430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Member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4236642" y="4317957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687784" y="3691646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Emails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Audits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3D40F9-1456-FE32-4875-4C8B99856BB1}"/>
              </a:ext>
            </a:extLst>
          </p:cNvPr>
          <p:cNvGrpSpPr/>
          <p:nvPr/>
        </p:nvGrpSpPr>
        <p:grpSpPr>
          <a:xfrm>
            <a:off x="1705070" y="3887609"/>
            <a:ext cx="1603169" cy="1302328"/>
            <a:chOff x="5751614" y="4866903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5751614" y="48669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6015335" y="533993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2FA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6015335" y="5576455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Passwords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Note: 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Initially, every subdomain is its own bounded context.</a:t>
            </a:r>
          </a:p>
          <a:p>
            <a:r>
              <a:rPr lang="en-NZ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New Bounded Contexts will emerge as the subdomains evolve.</a:t>
            </a:r>
          </a:p>
          <a:p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068052" y="817315"/>
            <a:ext cx="4918181" cy="156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4489990" y="817315"/>
            <a:ext cx="5496243" cy="25393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8951676" y="817315"/>
            <a:ext cx="1034557" cy="192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ValueObjects</a:t>
            </a:r>
            <a:endParaRPr lang="en-NZ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>
            <a:off x="1366101" y="1283390"/>
            <a:ext cx="782455" cy="1805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stCxn id="36" idx="2"/>
            <a:endCxn id="8" idx="1"/>
          </p:cNvCxnSpPr>
          <p:nvPr/>
        </p:nvCxnSpPr>
        <p:spPr>
          <a:xfrm>
            <a:off x="1366101" y="1283390"/>
            <a:ext cx="2530251" cy="953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150091" y="2737967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Unavailabilities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tx1"/>
                  </a:solidFill>
                </a:rPr>
                <a:t>TimeSlots</a:t>
              </a:r>
              <a:endParaRPr lang="en-NZ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4829938" y="2929349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2767506" y="5017136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150091" y="4108984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tx1"/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7544878" y="2092430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25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Use case in an Aggregate</a:t>
            </a:r>
          </a:p>
          <a:p>
            <a:r>
              <a:rPr lang="en-NZ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1837</TotalTime>
  <Words>1853</Words>
  <Application>Microsoft Office PowerPoint</Application>
  <PresentationFormat>Widescreen</PresentationFormat>
  <Paragraphs>747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146</cp:revision>
  <dcterms:created xsi:type="dcterms:W3CDTF">2023-09-25T21:30:49Z</dcterms:created>
  <dcterms:modified xsi:type="dcterms:W3CDTF">2024-02-19T04:25:18Z</dcterms:modified>
</cp:coreProperties>
</file>