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7"/>
  </p:handoutMasterIdLst>
  <p:sldIdLst>
    <p:sldId id="311" r:id="rId2"/>
    <p:sldId id="284" r:id="rId3"/>
    <p:sldId id="285" r:id="rId4"/>
    <p:sldId id="307" r:id="rId5"/>
    <p:sldId id="273" r:id="rId6"/>
    <p:sldId id="286" r:id="rId7"/>
    <p:sldId id="287" r:id="rId8"/>
    <p:sldId id="288" r:id="rId9"/>
    <p:sldId id="268" r:id="rId10"/>
    <p:sldId id="269" r:id="rId11"/>
    <p:sldId id="270" r:id="rId12"/>
    <p:sldId id="289" r:id="rId13"/>
    <p:sldId id="290" r:id="rId14"/>
    <p:sldId id="309" r:id="rId15"/>
    <p:sldId id="303" r:id="rId16"/>
    <p:sldId id="304" r:id="rId17"/>
    <p:sldId id="305" r:id="rId18"/>
    <p:sldId id="260" r:id="rId19"/>
    <p:sldId id="291" r:id="rId20"/>
    <p:sldId id="292" r:id="rId21"/>
    <p:sldId id="293" r:id="rId22"/>
    <p:sldId id="296" r:id="rId23"/>
    <p:sldId id="297" r:id="rId24"/>
    <p:sldId id="313" r:id="rId25"/>
    <p:sldId id="314" r:id="rId26"/>
    <p:sldId id="298" r:id="rId27"/>
    <p:sldId id="299" r:id="rId28"/>
    <p:sldId id="300" r:id="rId29"/>
    <p:sldId id="301" r:id="rId30"/>
    <p:sldId id="302" r:id="rId31"/>
    <p:sldId id="306" r:id="rId32"/>
    <p:sldId id="308" r:id="rId33"/>
    <p:sldId id="310" r:id="rId34"/>
    <p:sldId id="312" r:id="rId35"/>
    <p:sldId id="31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2B2D30"/>
    <a:srgbClr val="FA7E14"/>
    <a:srgbClr val="ED9187"/>
    <a:srgbClr val="E25444"/>
    <a:srgbClr val="FA4887"/>
    <a:srgbClr val="FF9900"/>
    <a:srgbClr val="004A8A"/>
    <a:srgbClr val="0078D7"/>
    <a:srgbClr val="5AB5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3" autoAdjust="0"/>
    <p:restoredTop sz="97386" autoAdjust="0"/>
  </p:normalViewPr>
  <p:slideViewPr>
    <p:cSldViewPr snapToGrid="0">
      <p:cViewPr varScale="1">
        <p:scale>
          <a:sx n="111" d="100"/>
          <a:sy n="111" d="100"/>
        </p:scale>
        <p:origin x="64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>
        <a:gradFill flip="none"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path path="circle">
            <a:fillToRect l="50000" t="50000" r="50000" b="50000"/>
          </a:path>
          <a:tileRect/>
        </a:gradFill>
        <a:ln w="19050">
          <a:solidFill>
            <a:srgbClr val="002060"/>
          </a:solidFill>
        </a:ln>
      </dgm:spPr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validate</a:t>
          </a:r>
        </a:p>
        <a:p>
          <a:r>
            <a:rPr lang="en-US" dirty="0"/>
            <a:t>(method parameters)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raise event (</a:t>
          </a:r>
          <a:r>
            <a:rPr lang="en-US" dirty="0" err="1"/>
            <a:t>RaiseChangeEvent</a:t>
          </a:r>
          <a:r>
            <a:rPr lang="en-US" dirty="0"/>
            <a:t>)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6EA532B6-0506-4167-9612-5091DC8DBFD6}">
      <dgm:prSet/>
      <dgm:spPr/>
      <dgm:t>
        <a:bodyPr/>
        <a:lstStyle/>
        <a:p>
          <a:r>
            <a:rPr lang="en-US" dirty="0"/>
            <a:t>saves event to internal list</a:t>
          </a:r>
        </a:p>
      </dgm:t>
    </dgm:pt>
    <dgm:pt modelId="{AF57FB1A-06FF-4E77-9693-06392B50D955}" type="parTrans" cxnId="{F98ED47F-D6BD-4DFC-8257-F8DAACA96373}">
      <dgm:prSet/>
      <dgm:spPr/>
      <dgm:t>
        <a:bodyPr/>
        <a:lstStyle/>
        <a:p>
          <a:endParaRPr lang="en-NZ"/>
        </a:p>
      </dgm:t>
    </dgm:pt>
    <dgm:pt modelId="{ACAAB601-C4F5-410A-8A92-D473AC77815B}" type="sibTrans" cxnId="{F98ED47F-D6BD-4DFC-8257-F8DAACA96373}">
      <dgm:prSet/>
      <dgm:spPr/>
      <dgm:t>
        <a:bodyPr/>
        <a:lstStyle/>
        <a:p>
          <a:endParaRPr lang="en-NZ"/>
        </a:p>
      </dgm:t>
    </dgm:pt>
    <dgm:pt modelId="{712D70C1-568E-457D-82FA-978DBAD7E99C}">
      <dgm:prSet/>
      <dgm:spPr/>
      <dgm:t>
        <a:bodyPr/>
        <a:lstStyle/>
        <a:p>
          <a:r>
            <a:rPr lang="en-US" dirty="0"/>
            <a:t>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B8E12CAE-41C3-443E-9147-8CB723848501}" type="parTrans" cxnId="{816E65FE-22E5-4CB4-AE5C-08B1A4AE5862}">
      <dgm:prSet/>
      <dgm:spPr/>
      <dgm:t>
        <a:bodyPr/>
        <a:lstStyle/>
        <a:p>
          <a:endParaRPr lang="en-NZ"/>
        </a:p>
      </dgm:t>
    </dgm:pt>
    <dgm:pt modelId="{19506C48-683F-4DC9-BFAD-CCC1B60BF4F1}" type="sibTrans" cxnId="{816E65FE-22E5-4CB4-AE5C-08B1A4AE5862}">
      <dgm:prSet/>
      <dgm:spPr/>
      <dgm:t>
        <a:bodyPr/>
        <a:lstStyle/>
        <a:p>
          <a:endParaRPr lang="en-NZ"/>
        </a:p>
      </dgm:t>
    </dgm:pt>
    <dgm:pt modelId="{C63F7586-7F4B-400D-AC29-3A0C851ADA18}">
      <dgm:prSet/>
      <dgm:spPr/>
      <dgm:t>
        <a:bodyPr/>
        <a:lstStyle/>
        <a:p>
          <a:r>
            <a:rPr lang="en-US" dirty="0"/>
            <a:t>set in-mem state</a:t>
          </a:r>
        </a:p>
        <a:p>
          <a:r>
            <a:rPr lang="en-US" dirty="0"/>
            <a:t>(property setters)</a:t>
          </a:r>
        </a:p>
      </dgm:t>
    </dgm:pt>
    <dgm:pt modelId="{D6C76355-35A8-4C30-A79A-713A58849ED0}" type="parTrans" cxnId="{A508DDED-56D3-4927-AC44-30B24854BB8D}">
      <dgm:prSet/>
      <dgm:spPr/>
      <dgm:t>
        <a:bodyPr/>
        <a:lstStyle/>
        <a:p>
          <a:endParaRPr lang="en-NZ"/>
        </a:p>
      </dgm:t>
    </dgm:pt>
    <dgm:pt modelId="{4120AF98-FA1F-45FD-B359-1A747447B5E5}" type="sibTrans" cxnId="{A508DDED-56D3-4927-AC44-30B24854BB8D}">
      <dgm:prSet/>
      <dgm:spPr/>
      <dgm:t>
        <a:bodyPr/>
        <a:lstStyle/>
        <a:p>
          <a:endParaRPr lang="en-NZ"/>
        </a:p>
      </dgm:t>
    </dgm:pt>
    <dgm:pt modelId="{92DFE6CD-8664-4829-840E-5AFE36C98D4F}">
      <dgm:prSet/>
      <dgm:spPr/>
      <dgm:t>
        <a:bodyPr/>
        <a:lstStyle/>
        <a:p>
          <a:r>
            <a:rPr lang="en-US" dirty="0"/>
            <a:t>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</a:p>
      </dgm:t>
    </dgm:pt>
    <dgm:pt modelId="{2FD1B1FA-6630-4084-BAB7-08A4C95B4D19}" type="parTrans" cxnId="{927C1735-A1CD-4965-B1DC-3E3095145B50}">
      <dgm:prSet/>
      <dgm:spPr/>
      <dgm:t>
        <a:bodyPr/>
        <a:lstStyle/>
        <a:p>
          <a:endParaRPr lang="en-NZ"/>
        </a:p>
      </dgm:t>
    </dgm:pt>
    <dgm:pt modelId="{8719D0EB-A2C4-4304-9029-7F31D94C72F3}" type="sibTrans" cxnId="{927C1735-A1CD-4965-B1DC-3E3095145B50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8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8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8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8">
        <dgm:presLayoutVars>
          <dgm:bulletEnabled val="1"/>
        </dgm:presLayoutVars>
      </dgm:prSet>
      <dgm:spPr/>
    </dgm:pt>
    <dgm:pt modelId="{A15F9EE8-4659-47E0-A52E-0B93961498DF}" type="pres">
      <dgm:prSet presAssocID="{6EA532B6-0506-4167-9612-5091DC8DBFD6}" presName="nodeFollowingNodes" presStyleLbl="node1" presStyleIdx="4" presStyleCnt="8">
        <dgm:presLayoutVars>
          <dgm:bulletEnabled val="1"/>
        </dgm:presLayoutVars>
      </dgm:prSet>
      <dgm:spPr/>
    </dgm:pt>
    <dgm:pt modelId="{1B21BF4E-05DF-494A-A34C-98E43888D3E8}" type="pres">
      <dgm:prSet presAssocID="{712D70C1-568E-457D-82FA-978DBAD7E99C}" presName="nodeFollowingNodes" presStyleLbl="node1" presStyleIdx="5" presStyleCnt="8">
        <dgm:presLayoutVars>
          <dgm:bulletEnabled val="1"/>
        </dgm:presLayoutVars>
      </dgm:prSet>
      <dgm:spPr/>
    </dgm:pt>
    <dgm:pt modelId="{B99F653D-2E0F-47E1-A723-BB6EA8E8C3E3}" type="pres">
      <dgm:prSet presAssocID="{C63F7586-7F4B-400D-AC29-3A0C851ADA18}" presName="nodeFollowingNodes" presStyleLbl="node1" presStyleIdx="6" presStyleCnt="8">
        <dgm:presLayoutVars>
          <dgm:bulletEnabled val="1"/>
        </dgm:presLayoutVars>
      </dgm:prSet>
      <dgm:spPr/>
    </dgm:pt>
    <dgm:pt modelId="{1C465DA8-29B9-4559-B0B1-2149FD139FF5}" type="pres">
      <dgm:prSet presAssocID="{92DFE6CD-8664-4829-840E-5AFE36C98D4F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87BA5813-2205-4FF4-AD26-51440A6C2DFB}" type="presOf" srcId="{6EA532B6-0506-4167-9612-5091DC8DBFD6}" destId="{A15F9EE8-4659-47E0-A52E-0B93961498DF}" srcOrd="0" destOrd="0" presId="urn:microsoft.com/office/officeart/2005/8/layout/cycle3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27C1735-A1CD-4965-B1DC-3E3095145B50}" srcId="{A8621814-E1BA-4DC3-86FD-BA8FB6872004}" destId="{92DFE6CD-8664-4829-840E-5AFE36C98D4F}" srcOrd="7" destOrd="0" parTransId="{2FD1B1FA-6630-4084-BAB7-08A4C95B4D19}" sibTransId="{8719D0EB-A2C4-4304-9029-7F31D94C72F3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F0CE9776-DD43-4D25-822C-CF9A2FDB1C22}" type="presOf" srcId="{C63F7586-7F4B-400D-AC29-3A0C851ADA18}" destId="{B99F653D-2E0F-47E1-A723-BB6EA8E8C3E3}" srcOrd="0" destOrd="0" presId="urn:microsoft.com/office/officeart/2005/8/layout/cycle3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F98ED47F-D6BD-4DFC-8257-F8DAACA96373}" srcId="{A8621814-E1BA-4DC3-86FD-BA8FB6872004}" destId="{6EA532B6-0506-4167-9612-5091DC8DBFD6}" srcOrd="4" destOrd="0" parTransId="{AF57FB1A-06FF-4E77-9693-06392B50D955}" sibTransId="{ACAAB601-C4F5-410A-8A92-D473AC77815B}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8C0A75ED-12A7-44B7-98F2-A0D68505E9DA}" type="presOf" srcId="{92DFE6CD-8664-4829-840E-5AFE36C98D4F}" destId="{1C465DA8-29B9-4559-B0B1-2149FD139FF5}" srcOrd="0" destOrd="0" presId="urn:microsoft.com/office/officeart/2005/8/layout/cycle3"/>
    <dgm:cxn modelId="{A508DDED-56D3-4927-AC44-30B24854BB8D}" srcId="{A8621814-E1BA-4DC3-86FD-BA8FB6872004}" destId="{C63F7586-7F4B-400D-AC29-3A0C851ADA18}" srcOrd="6" destOrd="0" parTransId="{D6C76355-35A8-4C30-A79A-713A58849ED0}" sibTransId="{4120AF98-FA1F-45FD-B359-1A747447B5E5}"/>
    <dgm:cxn modelId="{9B10C1FA-2C06-4194-8AE9-3F73E9FFF046}" type="presOf" srcId="{712D70C1-568E-457D-82FA-978DBAD7E99C}" destId="{1B21BF4E-05DF-494A-A34C-98E43888D3E8}" srcOrd="0" destOrd="0" presId="urn:microsoft.com/office/officeart/2005/8/layout/cycle3"/>
    <dgm:cxn modelId="{816E65FE-22E5-4CB4-AE5C-08B1A4AE5862}" srcId="{A8621814-E1BA-4DC3-86FD-BA8FB6872004}" destId="{712D70C1-568E-457D-82FA-978DBAD7E99C}" srcOrd="5" destOrd="0" parTransId="{B8E12CAE-41C3-443E-9147-8CB723848501}" sibTransId="{19506C48-683F-4DC9-BFAD-CCC1B60BF4F1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AFED2531-85A2-485F-9DBF-AB2C92214F1C}" type="presParOf" srcId="{C14EBD50-C765-4F53-A313-14BFCF8D3BC7}" destId="{A15F9EE8-4659-47E0-A52E-0B93961498DF}" srcOrd="5" destOrd="0" presId="urn:microsoft.com/office/officeart/2005/8/layout/cycle3"/>
    <dgm:cxn modelId="{0972E110-36DA-467C-8964-EC6D8B5FBBDF}" type="presParOf" srcId="{C14EBD50-C765-4F53-A313-14BFCF8D3BC7}" destId="{1B21BF4E-05DF-494A-A34C-98E43888D3E8}" srcOrd="6" destOrd="0" presId="urn:microsoft.com/office/officeart/2005/8/layout/cycle3"/>
    <dgm:cxn modelId="{C48811C2-7317-4278-92F6-E2B738D25262}" type="presParOf" srcId="{C14EBD50-C765-4F53-A313-14BFCF8D3BC7}" destId="{B99F653D-2E0F-47E1-A723-BB6EA8E8C3E3}" srcOrd="7" destOrd="0" presId="urn:microsoft.com/office/officeart/2005/8/layout/cycle3"/>
    <dgm:cxn modelId="{D61E78A7-832D-4A46-ADE8-4DB7CA0CBC86}" type="presParOf" srcId="{C14EBD50-C765-4F53-A313-14BFCF8D3BC7}" destId="{1C465DA8-29B9-4559-B0B1-2149FD139FF5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>
        <a:ln w="12700">
          <a:solidFill>
            <a:srgbClr val="002060"/>
          </a:solidFill>
        </a:ln>
      </dgm:spPr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Root: 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Root: validate</a:t>
          </a:r>
        </a:p>
        <a:p>
          <a:r>
            <a:rPr lang="en-US" dirty="0"/>
            <a:t>(method params)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Root: invoke method on entity instance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BCE2E462-B1AB-4B02-8D4C-47AC725784E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(method params)</a:t>
          </a:r>
        </a:p>
      </dgm:t>
    </dgm:pt>
    <dgm:pt modelId="{38B4DF1A-45E9-4B2D-BD3C-76AB421CEE2C}" type="parTrans" cxnId="{051A131B-8BD8-45A8-A9C6-95117C9D470A}">
      <dgm:prSet/>
      <dgm:spPr/>
      <dgm:t>
        <a:bodyPr/>
        <a:lstStyle/>
        <a:p>
          <a:endParaRPr lang="en-NZ"/>
        </a:p>
      </dgm:t>
    </dgm:pt>
    <dgm:pt modelId="{16CAEF1D-91E1-4FAC-BF42-D86321C062B5}" type="sibTrans" cxnId="{051A131B-8BD8-45A8-A9C6-95117C9D470A}">
      <dgm:prSet/>
      <dgm:spPr/>
      <dgm:t>
        <a:bodyPr/>
        <a:lstStyle/>
        <a:p>
          <a:endParaRPr lang="en-NZ"/>
        </a:p>
      </dgm:t>
    </dgm:pt>
    <dgm:pt modelId="{52D9CF04-3CA7-4C5C-80E4-7CE26FA181B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raise event  (</a:t>
          </a:r>
          <a:r>
            <a:rPr lang="en-US" dirty="0" err="1">
              <a:solidFill>
                <a:schemeClr val="bg1"/>
              </a:solidFill>
            </a:rPr>
            <a:t>RaiseChangeEvent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4D356BC8-B3B3-47E1-BFAD-6344802F645F}" type="parTrans" cxnId="{BB360F69-9BB7-4266-B0EC-8D4CD777DFFE}">
      <dgm:prSet/>
      <dgm:spPr/>
      <dgm:t>
        <a:bodyPr/>
        <a:lstStyle/>
        <a:p>
          <a:endParaRPr lang="en-NZ"/>
        </a:p>
      </dgm:t>
    </dgm:pt>
    <dgm:pt modelId="{03CA33DD-0916-4C19-9D61-4DA22BAFEF2F}" type="sibTrans" cxnId="{BB360F69-9BB7-4266-B0EC-8D4CD777DFFE}">
      <dgm:prSet/>
      <dgm:spPr/>
      <dgm:t>
        <a:bodyPr/>
        <a:lstStyle/>
        <a:p>
          <a:endParaRPr lang="en-NZ"/>
        </a:p>
      </dgm:t>
    </dgm:pt>
    <dgm:pt modelId="{E908D0D1-6FE6-465C-84FA-9762D1A8E14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consume event (</a:t>
          </a:r>
          <a:r>
            <a:rPr lang="en-US" dirty="0" err="1">
              <a:solidFill>
                <a:schemeClr val="bg1"/>
              </a:solidFill>
            </a:rPr>
            <a:t>OnStateChanged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0D9F797B-E674-4327-92A0-C92CEEAE1F17}" type="parTrans" cxnId="{622F4679-FD20-43DC-9FE0-EABA3A43ABFF}">
      <dgm:prSet/>
      <dgm:spPr/>
      <dgm:t>
        <a:bodyPr/>
        <a:lstStyle/>
        <a:p>
          <a:endParaRPr lang="en-NZ"/>
        </a:p>
      </dgm:t>
    </dgm:pt>
    <dgm:pt modelId="{5180A22C-0241-49D1-B6D6-D540E9163425}" type="sibTrans" cxnId="{622F4679-FD20-43DC-9FE0-EABA3A43ABFF}">
      <dgm:prSet/>
      <dgm:spPr/>
      <dgm:t>
        <a:bodyPr/>
        <a:lstStyle/>
        <a:p>
          <a:endParaRPr lang="en-NZ"/>
        </a:p>
      </dgm:t>
    </dgm:pt>
    <dgm:pt modelId="{9443102F-E1B5-4CCB-B55E-53AF366738D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set state</a:t>
          </a:r>
        </a:p>
        <a:p>
          <a:r>
            <a:rPr lang="en-US" dirty="0">
              <a:solidFill>
                <a:schemeClr val="bg1"/>
              </a:solidFill>
            </a:rPr>
            <a:t>(property setters)</a:t>
          </a:r>
        </a:p>
      </dgm:t>
    </dgm:pt>
    <dgm:pt modelId="{D47689A9-CF06-420E-AD10-D56C9EC20926}" type="parTrans" cxnId="{3DA01A97-98A2-4E3B-80A7-FF7967358307}">
      <dgm:prSet/>
      <dgm:spPr/>
      <dgm:t>
        <a:bodyPr/>
        <a:lstStyle/>
        <a:p>
          <a:endParaRPr lang="en-NZ"/>
        </a:p>
      </dgm:t>
    </dgm:pt>
    <dgm:pt modelId="{B68AE0C7-16B4-4A58-A399-1EFE971F2D8A}" type="sibTrans" cxnId="{3DA01A97-98A2-4E3B-80A7-FF7967358307}">
      <dgm:prSet/>
      <dgm:spPr/>
      <dgm:t>
        <a:bodyPr/>
        <a:lstStyle/>
        <a:p>
          <a:endParaRPr lang="en-NZ"/>
        </a:p>
      </dgm:t>
    </dgm:pt>
    <dgm:pt modelId="{7D165A1D-55E2-43DF-962B-7F64180EE6E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invariants</a:t>
          </a:r>
        </a:p>
        <a:p>
          <a:r>
            <a:rPr lang="en-US" dirty="0">
              <a:solidFill>
                <a:schemeClr val="bg1"/>
              </a:solidFill>
            </a:rPr>
            <a:t>(</a:t>
          </a:r>
          <a:r>
            <a:rPr lang="en-US" dirty="0" err="1">
              <a:solidFill>
                <a:schemeClr val="bg1"/>
              </a:solidFill>
            </a:rPr>
            <a:t>EnsureInvariants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5A097F59-DBB3-45CD-8362-10ACF4E935EE}" type="parTrans" cxnId="{FB7BF0A3-1BAA-4E89-A437-94E00BBB3DA1}">
      <dgm:prSet/>
      <dgm:spPr/>
      <dgm:t>
        <a:bodyPr/>
        <a:lstStyle/>
        <a:p>
          <a:endParaRPr lang="en-NZ"/>
        </a:p>
      </dgm:t>
    </dgm:pt>
    <dgm:pt modelId="{ADFF62C7-1033-412F-AFDF-6138B0EA43BC}" type="sibTrans" cxnId="{FB7BF0A3-1BAA-4E89-A437-94E00BBB3DA1}">
      <dgm:prSet/>
      <dgm:spPr/>
      <dgm:t>
        <a:bodyPr/>
        <a:lstStyle/>
        <a:p>
          <a:endParaRPr lang="en-NZ"/>
        </a:p>
      </dgm:t>
    </dgm:pt>
    <dgm:pt modelId="{B26724F4-AC45-473D-A492-2A55181B1AFB}">
      <dgm:prSet/>
      <dgm:spPr/>
      <dgm:t>
        <a:bodyPr/>
        <a:lstStyle/>
        <a:p>
          <a:r>
            <a:rPr lang="en-US" dirty="0"/>
            <a:t>Root: saves event to internal list</a:t>
          </a:r>
          <a:endParaRPr lang="en-US" dirty="0">
            <a:solidFill>
              <a:schemeClr val="bg1"/>
            </a:solidFill>
          </a:endParaRPr>
        </a:p>
      </dgm:t>
    </dgm:pt>
    <dgm:pt modelId="{A0399D92-9D4F-4722-984D-849BBE563E27}" type="parTrans" cxnId="{BD1A45EF-DBA0-4FC4-806C-904EFF3E2B6E}">
      <dgm:prSet/>
      <dgm:spPr/>
      <dgm:t>
        <a:bodyPr/>
        <a:lstStyle/>
        <a:p>
          <a:endParaRPr lang="en-NZ"/>
        </a:p>
      </dgm:t>
    </dgm:pt>
    <dgm:pt modelId="{E1DC87CE-0576-4A92-B7D6-978C1FFDD785}" type="sibTrans" cxnId="{BD1A45EF-DBA0-4FC4-806C-904EFF3E2B6E}">
      <dgm:prSet/>
      <dgm:spPr/>
      <dgm:t>
        <a:bodyPr/>
        <a:lstStyle/>
        <a:p>
          <a:endParaRPr lang="en-NZ"/>
        </a:p>
      </dgm:t>
    </dgm:pt>
    <dgm:pt modelId="{B62F2F5A-36F1-4D76-849E-FC6D64221DF9}">
      <dgm:prSet/>
      <dgm:spPr/>
      <dgm:t>
        <a:bodyPr/>
        <a:lstStyle/>
        <a:p>
          <a:r>
            <a:rPr lang="en-US" dirty="0"/>
            <a:t>Root: 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1E55C24E-33E8-4A02-AFD6-83C34FEDB88A}" type="parTrans" cxnId="{6FB6A134-02BF-4A7E-B6C7-518F63ADBD7B}">
      <dgm:prSet/>
      <dgm:spPr/>
      <dgm:t>
        <a:bodyPr/>
        <a:lstStyle/>
        <a:p>
          <a:endParaRPr lang="en-NZ"/>
        </a:p>
      </dgm:t>
    </dgm:pt>
    <dgm:pt modelId="{D5DEBA92-34EA-4236-9B31-92E51445CF8A}" type="sibTrans" cxnId="{6FB6A134-02BF-4A7E-B6C7-518F63ADBD7B}">
      <dgm:prSet/>
      <dgm:spPr/>
      <dgm:t>
        <a:bodyPr/>
        <a:lstStyle/>
        <a:p>
          <a:endParaRPr lang="en-NZ"/>
        </a:p>
      </dgm:t>
    </dgm:pt>
    <dgm:pt modelId="{2BECCA60-9B80-4A28-98A9-DD4D9DB9F3E5}">
      <dgm:prSet/>
      <dgm:spPr/>
      <dgm:t>
        <a:bodyPr/>
        <a:lstStyle/>
        <a:p>
          <a:r>
            <a:rPr lang="en-US" dirty="0"/>
            <a:t>Root: set in-mem state</a:t>
          </a:r>
        </a:p>
        <a:p>
          <a:r>
            <a:rPr lang="en-US" dirty="0"/>
            <a:t>(property setters)</a:t>
          </a:r>
        </a:p>
      </dgm:t>
    </dgm:pt>
    <dgm:pt modelId="{988E75CB-9EFF-4A69-9C74-F5A50106DFDB}" type="parTrans" cxnId="{CBCA401A-74D2-49A9-8403-16870527E44A}">
      <dgm:prSet/>
      <dgm:spPr/>
      <dgm:t>
        <a:bodyPr/>
        <a:lstStyle/>
        <a:p>
          <a:endParaRPr lang="en-NZ"/>
        </a:p>
      </dgm:t>
    </dgm:pt>
    <dgm:pt modelId="{16DDC99B-A4AF-4D86-94C4-BF8988C1E6C4}" type="sibTrans" cxnId="{CBCA401A-74D2-49A9-8403-16870527E44A}">
      <dgm:prSet/>
      <dgm:spPr/>
      <dgm:t>
        <a:bodyPr/>
        <a:lstStyle/>
        <a:p>
          <a:endParaRPr lang="en-NZ"/>
        </a:p>
      </dgm:t>
    </dgm:pt>
    <dgm:pt modelId="{9F92993B-D748-47CA-BEDF-0D719810DE38}">
      <dgm:prSet/>
      <dgm:spPr/>
      <dgm:t>
        <a:bodyPr/>
        <a:lstStyle/>
        <a:p>
          <a:r>
            <a:rPr lang="en-US" dirty="0"/>
            <a:t>Root: 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  <a:endParaRPr lang="en-NZ" dirty="0"/>
        </a:p>
      </dgm:t>
    </dgm:pt>
    <dgm:pt modelId="{C8CA807D-C224-4EC7-A490-D13EECCC3F40}" type="parTrans" cxnId="{802001AA-DD85-4183-9D8B-ABAB41082FDA}">
      <dgm:prSet/>
      <dgm:spPr/>
      <dgm:t>
        <a:bodyPr/>
        <a:lstStyle/>
        <a:p>
          <a:endParaRPr lang="en-NZ"/>
        </a:p>
      </dgm:t>
    </dgm:pt>
    <dgm:pt modelId="{C36706D0-839D-4803-8A45-9CFDAF948D6F}" type="sibTrans" cxnId="{802001AA-DD85-4183-9D8B-ABAB41082FDA}">
      <dgm:prSet/>
      <dgm:spPr/>
      <dgm:t>
        <a:bodyPr/>
        <a:lstStyle/>
        <a:p>
          <a:endParaRPr lang="en-NZ"/>
        </a:p>
      </dgm:t>
    </dgm:pt>
    <dgm:pt modelId="{ABCD3914-20B0-4FB7-9293-90357DB7548F}">
      <dgm:prSet custT="1"/>
      <dgm:spPr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017079CA-32A6-4E79-916D-9DDAF4E48E84}" type="parTrans" cxnId="{7F7E483F-7C7D-4FF9-8B12-6D2769B58CB8}">
      <dgm:prSet/>
      <dgm:spPr/>
      <dgm:t>
        <a:bodyPr/>
        <a:lstStyle/>
        <a:p>
          <a:endParaRPr lang="en-NZ"/>
        </a:p>
      </dgm:t>
    </dgm:pt>
    <dgm:pt modelId="{B8CDD205-09B3-4A22-8EE4-B28DF95B06BB}" type="sibTrans" cxnId="{7F7E483F-7C7D-4FF9-8B12-6D2769B58CB8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14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14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14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14">
        <dgm:presLayoutVars>
          <dgm:bulletEnabled val="1"/>
        </dgm:presLayoutVars>
      </dgm:prSet>
      <dgm:spPr/>
    </dgm:pt>
    <dgm:pt modelId="{0556685A-6C75-477E-AE73-9F3255045E5A}" type="pres">
      <dgm:prSet presAssocID="{BCE2E462-B1AB-4B02-8D4C-47AC725784E3}" presName="nodeFollowingNodes" presStyleLbl="node1" presStyleIdx="4" presStyleCnt="14">
        <dgm:presLayoutVars>
          <dgm:bulletEnabled val="1"/>
        </dgm:presLayoutVars>
      </dgm:prSet>
      <dgm:spPr/>
    </dgm:pt>
    <dgm:pt modelId="{3A2B894E-5EB9-484F-860A-8047693CCD42}" type="pres">
      <dgm:prSet presAssocID="{52D9CF04-3CA7-4C5C-80E4-7CE26FA181BB}" presName="nodeFollowingNodes" presStyleLbl="node1" presStyleIdx="5" presStyleCnt="14">
        <dgm:presLayoutVars>
          <dgm:bulletEnabled val="1"/>
        </dgm:presLayoutVars>
      </dgm:prSet>
      <dgm:spPr/>
    </dgm:pt>
    <dgm:pt modelId="{FEEB6ADF-F2FB-40D2-A580-08B37950D981}" type="pres">
      <dgm:prSet presAssocID="{E908D0D1-6FE6-465C-84FA-9762D1A8E148}" presName="nodeFollowingNodes" presStyleLbl="node1" presStyleIdx="6" presStyleCnt="14">
        <dgm:presLayoutVars>
          <dgm:bulletEnabled val="1"/>
        </dgm:presLayoutVars>
      </dgm:prSet>
      <dgm:spPr/>
    </dgm:pt>
    <dgm:pt modelId="{6C142C26-B240-4BAE-B63B-3959A590996C}" type="pres">
      <dgm:prSet presAssocID="{9443102F-E1B5-4CCB-B55E-53AF366738D5}" presName="nodeFollowingNodes" presStyleLbl="node1" presStyleIdx="7" presStyleCnt="14">
        <dgm:presLayoutVars>
          <dgm:bulletEnabled val="1"/>
        </dgm:presLayoutVars>
      </dgm:prSet>
      <dgm:spPr/>
    </dgm:pt>
    <dgm:pt modelId="{DAF74D6B-9003-4A21-BD33-C631EE170E90}" type="pres">
      <dgm:prSet presAssocID="{7D165A1D-55E2-43DF-962B-7F64180EE6E6}" presName="nodeFollowingNodes" presStyleLbl="node1" presStyleIdx="8" presStyleCnt="14">
        <dgm:presLayoutVars>
          <dgm:bulletEnabled val="1"/>
        </dgm:presLayoutVars>
      </dgm:prSet>
      <dgm:spPr/>
    </dgm:pt>
    <dgm:pt modelId="{B3160628-BC89-4144-99C0-5E22B9F4D92A}" type="pres">
      <dgm:prSet presAssocID="{ABCD3914-20B0-4FB7-9293-90357DB7548F}" presName="nodeFollowingNodes" presStyleLbl="node1" presStyleIdx="9" presStyleCnt="14">
        <dgm:presLayoutVars>
          <dgm:bulletEnabled val="1"/>
        </dgm:presLayoutVars>
      </dgm:prSet>
      <dgm:spPr>
        <a:xfrm>
          <a:off x="1642032" y="3991969"/>
          <a:ext cx="1000124" cy="500062"/>
        </a:xfrm>
        <a:prstGeom prst="roundRect">
          <a:avLst/>
        </a:prstGeom>
      </dgm:spPr>
    </dgm:pt>
    <dgm:pt modelId="{2ED9524D-238F-4A6A-9233-BDE3975EE17B}" type="pres">
      <dgm:prSet presAssocID="{B26724F4-AC45-473D-A492-2A55181B1AFB}" presName="nodeFollowingNodes" presStyleLbl="node1" presStyleIdx="10" presStyleCnt="14">
        <dgm:presLayoutVars>
          <dgm:bulletEnabled val="1"/>
        </dgm:presLayoutVars>
      </dgm:prSet>
      <dgm:spPr/>
    </dgm:pt>
    <dgm:pt modelId="{E872FEA2-99D3-48FA-88BB-FE4CAF2B8480}" type="pres">
      <dgm:prSet presAssocID="{B62F2F5A-36F1-4D76-849E-FC6D64221DF9}" presName="nodeFollowingNodes" presStyleLbl="node1" presStyleIdx="11" presStyleCnt="14">
        <dgm:presLayoutVars>
          <dgm:bulletEnabled val="1"/>
        </dgm:presLayoutVars>
      </dgm:prSet>
      <dgm:spPr/>
    </dgm:pt>
    <dgm:pt modelId="{5E3B5CB0-7D2E-4054-AAC2-22916CAE3FAA}" type="pres">
      <dgm:prSet presAssocID="{2BECCA60-9B80-4A28-98A9-DD4D9DB9F3E5}" presName="nodeFollowingNodes" presStyleLbl="node1" presStyleIdx="12" presStyleCnt="14">
        <dgm:presLayoutVars>
          <dgm:bulletEnabled val="1"/>
        </dgm:presLayoutVars>
      </dgm:prSet>
      <dgm:spPr/>
    </dgm:pt>
    <dgm:pt modelId="{320D74B6-8975-423B-A55A-942734FF26A2}" type="pres">
      <dgm:prSet presAssocID="{9F92993B-D748-47CA-BEDF-0D719810DE38}" presName="nodeFollowingNodes" presStyleLbl="node1" presStyleIdx="13" presStyleCnt="14">
        <dgm:presLayoutVars>
          <dgm:bulletEnabled val="1"/>
        </dgm:presLayoutVars>
      </dgm:prSet>
      <dgm:spPr/>
    </dgm:pt>
  </dgm:ptLst>
  <dgm:cxnLst>
    <dgm:cxn modelId="{4E967B02-C32C-4F1F-B35F-6D3D9330B3DA}" type="presOf" srcId="{B26724F4-AC45-473D-A492-2A55181B1AFB}" destId="{2ED9524D-238F-4A6A-9233-BDE3975EE17B}" srcOrd="0" destOrd="0" presId="urn:microsoft.com/office/officeart/2005/8/layout/cycle3"/>
    <dgm:cxn modelId="{8B96CD03-1BD1-484E-8A23-920059C51868}" type="presOf" srcId="{BCE2E462-B1AB-4B02-8D4C-47AC725784E3}" destId="{0556685A-6C75-477E-AE73-9F3255045E5A}" srcOrd="0" destOrd="0" presId="urn:microsoft.com/office/officeart/2005/8/layout/cycle3"/>
    <dgm:cxn modelId="{1DD83B05-20B8-4694-9044-E1293CCA0B24}" type="presOf" srcId="{9F92993B-D748-47CA-BEDF-0D719810DE38}" destId="{320D74B6-8975-423B-A55A-942734FF26A2}" srcOrd="0" destOrd="0" presId="urn:microsoft.com/office/officeart/2005/8/layout/cycle3"/>
    <dgm:cxn modelId="{E806FA0F-ACE6-435A-B562-9D85B1152CDF}" type="presOf" srcId="{B62F2F5A-36F1-4D76-849E-FC6D64221DF9}" destId="{E872FEA2-99D3-48FA-88BB-FE4CAF2B8480}" srcOrd="0" destOrd="0" presId="urn:microsoft.com/office/officeart/2005/8/layout/cycle3"/>
    <dgm:cxn modelId="{CBCA401A-74D2-49A9-8403-16870527E44A}" srcId="{A8621814-E1BA-4DC3-86FD-BA8FB6872004}" destId="{2BECCA60-9B80-4A28-98A9-DD4D9DB9F3E5}" srcOrd="12" destOrd="0" parTransId="{988E75CB-9EFF-4A69-9C74-F5A50106DFDB}" sibTransId="{16DDC99B-A4AF-4D86-94C4-BF8988C1E6C4}"/>
    <dgm:cxn modelId="{051A131B-8BD8-45A8-A9C6-95117C9D470A}" srcId="{A8621814-E1BA-4DC3-86FD-BA8FB6872004}" destId="{BCE2E462-B1AB-4B02-8D4C-47AC725784E3}" srcOrd="4" destOrd="0" parTransId="{38B4DF1A-45E9-4B2D-BD3C-76AB421CEE2C}" sibTransId="{16CAEF1D-91E1-4FAC-BF42-D86321C062B5}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1A63E22-6E51-4AE8-9CCC-76895CFA185C}" type="presOf" srcId="{2BECCA60-9B80-4A28-98A9-DD4D9DB9F3E5}" destId="{5E3B5CB0-7D2E-4054-AAC2-22916CAE3FAA}" srcOrd="0" destOrd="0" presId="urn:microsoft.com/office/officeart/2005/8/layout/cycle3"/>
    <dgm:cxn modelId="{E6A28330-D159-4753-8140-66D6E6CFE690}" type="presOf" srcId="{7D165A1D-55E2-43DF-962B-7F64180EE6E6}" destId="{DAF74D6B-9003-4A21-BD33-C631EE170E90}" srcOrd="0" destOrd="0" presId="urn:microsoft.com/office/officeart/2005/8/layout/cycle3"/>
    <dgm:cxn modelId="{6FB6A134-02BF-4A7E-B6C7-518F63ADBD7B}" srcId="{A8621814-E1BA-4DC3-86FD-BA8FB6872004}" destId="{B62F2F5A-36F1-4D76-849E-FC6D64221DF9}" srcOrd="11" destOrd="0" parTransId="{1E55C24E-33E8-4A02-AFD6-83C34FEDB88A}" sibTransId="{D5DEBA92-34EA-4236-9B31-92E51445CF8A}"/>
    <dgm:cxn modelId="{7F7E483F-7C7D-4FF9-8B12-6D2769B58CB8}" srcId="{A8621814-E1BA-4DC3-86FD-BA8FB6872004}" destId="{ABCD3914-20B0-4FB7-9293-90357DB7548F}" srcOrd="9" destOrd="0" parTransId="{017079CA-32A6-4E79-916D-9DDAF4E48E84}" sibTransId="{B8CDD205-09B3-4A22-8EE4-B28DF95B06BB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BC1BB345-CE9C-414C-9B13-CF65E2FFD6BB}" type="presOf" srcId="{9443102F-E1B5-4CCB-B55E-53AF366738D5}" destId="{6C142C26-B240-4BAE-B63B-3959A590996C}" srcOrd="0" destOrd="0" presId="urn:microsoft.com/office/officeart/2005/8/layout/cycle3"/>
    <dgm:cxn modelId="{2852FE47-384A-42F0-B35B-E7EC21D5C762}" type="presOf" srcId="{52D9CF04-3CA7-4C5C-80E4-7CE26FA181BB}" destId="{3A2B894E-5EB9-484F-860A-8047693CCD42}" srcOrd="0" destOrd="0" presId="urn:microsoft.com/office/officeart/2005/8/layout/cycle3"/>
    <dgm:cxn modelId="{BB360F69-9BB7-4266-B0EC-8D4CD777DFFE}" srcId="{A8621814-E1BA-4DC3-86FD-BA8FB6872004}" destId="{52D9CF04-3CA7-4C5C-80E4-7CE26FA181BB}" srcOrd="5" destOrd="0" parTransId="{4D356BC8-B3B3-47E1-BFAD-6344802F645F}" sibTransId="{03CA33DD-0916-4C19-9D61-4DA22BAFEF2F}"/>
    <dgm:cxn modelId="{18521249-4E71-4D3C-B23F-54CDFF07B778}" type="presOf" srcId="{E908D0D1-6FE6-465C-84FA-9762D1A8E148}" destId="{FEEB6ADF-F2FB-40D2-A580-08B37950D98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01D3C86F-DEAA-4104-8DB7-1B628096FCED}" type="presOf" srcId="{ABCD3914-20B0-4FB7-9293-90357DB7548F}" destId="{B3160628-BC89-4144-99C0-5E22B9F4D92A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622F4679-FD20-43DC-9FE0-EABA3A43ABFF}" srcId="{A8621814-E1BA-4DC3-86FD-BA8FB6872004}" destId="{E908D0D1-6FE6-465C-84FA-9762D1A8E148}" srcOrd="6" destOrd="0" parTransId="{0D9F797B-E674-4327-92A0-C92CEEAE1F17}" sibTransId="{5180A22C-0241-49D1-B6D6-D540E9163425}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3DA01A97-98A2-4E3B-80A7-FF7967358307}" srcId="{A8621814-E1BA-4DC3-86FD-BA8FB6872004}" destId="{9443102F-E1B5-4CCB-B55E-53AF366738D5}" srcOrd="7" destOrd="0" parTransId="{D47689A9-CF06-420E-AD10-D56C9EC20926}" sibTransId="{B68AE0C7-16B4-4A58-A399-1EFE971F2D8A}"/>
    <dgm:cxn modelId="{FB7BF0A3-1BAA-4E89-A437-94E00BBB3DA1}" srcId="{A8621814-E1BA-4DC3-86FD-BA8FB6872004}" destId="{7D165A1D-55E2-43DF-962B-7F64180EE6E6}" srcOrd="8" destOrd="0" parTransId="{5A097F59-DBB3-45CD-8362-10ACF4E935EE}" sibTransId="{ADFF62C7-1033-412F-AFDF-6138B0EA43BC}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802001AA-DD85-4183-9D8B-ABAB41082FDA}" srcId="{A8621814-E1BA-4DC3-86FD-BA8FB6872004}" destId="{9F92993B-D748-47CA-BEDF-0D719810DE38}" srcOrd="13" destOrd="0" parTransId="{C8CA807D-C224-4EC7-A490-D13EECCC3F40}" sibTransId="{C36706D0-839D-4803-8A45-9CFDAF948D6F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BD1A45EF-DBA0-4FC4-806C-904EFF3E2B6E}" srcId="{A8621814-E1BA-4DC3-86FD-BA8FB6872004}" destId="{B26724F4-AC45-473D-A492-2A55181B1AFB}" srcOrd="10" destOrd="0" parTransId="{A0399D92-9D4F-4722-984D-849BBE563E27}" sibTransId="{E1DC87CE-0576-4A92-B7D6-978C1FFDD785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5318FF4D-03AD-470F-92F6-2565E41F4F57}" type="presParOf" srcId="{C14EBD50-C765-4F53-A313-14BFCF8D3BC7}" destId="{0556685A-6C75-477E-AE73-9F3255045E5A}" srcOrd="5" destOrd="0" presId="urn:microsoft.com/office/officeart/2005/8/layout/cycle3"/>
    <dgm:cxn modelId="{41EB4FED-A839-4FEA-8029-B94F879E1BB1}" type="presParOf" srcId="{C14EBD50-C765-4F53-A313-14BFCF8D3BC7}" destId="{3A2B894E-5EB9-484F-860A-8047693CCD42}" srcOrd="6" destOrd="0" presId="urn:microsoft.com/office/officeart/2005/8/layout/cycle3"/>
    <dgm:cxn modelId="{74FFB46B-A13B-4A66-B013-D7A5B66D0145}" type="presParOf" srcId="{C14EBD50-C765-4F53-A313-14BFCF8D3BC7}" destId="{FEEB6ADF-F2FB-40D2-A580-08B37950D981}" srcOrd="7" destOrd="0" presId="urn:microsoft.com/office/officeart/2005/8/layout/cycle3"/>
    <dgm:cxn modelId="{7483145D-FF23-4C0E-81D7-24F7BDE97FDE}" type="presParOf" srcId="{C14EBD50-C765-4F53-A313-14BFCF8D3BC7}" destId="{6C142C26-B240-4BAE-B63B-3959A590996C}" srcOrd="8" destOrd="0" presId="urn:microsoft.com/office/officeart/2005/8/layout/cycle3"/>
    <dgm:cxn modelId="{8F7C5FE8-B0D0-42D6-BB5E-09BD753B138F}" type="presParOf" srcId="{C14EBD50-C765-4F53-A313-14BFCF8D3BC7}" destId="{DAF74D6B-9003-4A21-BD33-C631EE170E90}" srcOrd="9" destOrd="0" presId="urn:microsoft.com/office/officeart/2005/8/layout/cycle3"/>
    <dgm:cxn modelId="{D5625415-CE2F-481C-B560-643108771F4B}" type="presParOf" srcId="{C14EBD50-C765-4F53-A313-14BFCF8D3BC7}" destId="{B3160628-BC89-4144-99C0-5E22B9F4D92A}" srcOrd="10" destOrd="0" presId="urn:microsoft.com/office/officeart/2005/8/layout/cycle3"/>
    <dgm:cxn modelId="{E3315316-E496-4D60-B0FD-57DCA2B15F60}" type="presParOf" srcId="{C14EBD50-C765-4F53-A313-14BFCF8D3BC7}" destId="{2ED9524D-238F-4A6A-9233-BDE3975EE17B}" srcOrd="11" destOrd="0" presId="urn:microsoft.com/office/officeart/2005/8/layout/cycle3"/>
    <dgm:cxn modelId="{B7B78DC0-4A42-44C1-9B9A-F0FCEA4510D6}" type="presParOf" srcId="{C14EBD50-C765-4F53-A313-14BFCF8D3BC7}" destId="{E872FEA2-99D3-48FA-88BB-FE4CAF2B8480}" srcOrd="12" destOrd="0" presId="urn:microsoft.com/office/officeart/2005/8/layout/cycle3"/>
    <dgm:cxn modelId="{6921C439-2979-4A09-BB24-A2FBF2851135}" type="presParOf" srcId="{C14EBD50-C765-4F53-A313-14BFCF8D3BC7}" destId="{5E3B5CB0-7D2E-4054-AAC2-22916CAE3FAA}" srcOrd="13" destOrd="0" presId="urn:microsoft.com/office/officeart/2005/8/layout/cycle3"/>
    <dgm:cxn modelId="{1D109A59-579E-4683-90FA-85C1754D49D6}" type="presParOf" srcId="{C14EBD50-C765-4F53-A313-14BFCF8D3BC7}" destId="{320D74B6-8975-423B-A55A-942734FF26A2}" srcOrd="1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342118" y="-46420"/>
          <a:ext cx="5443763" cy="5443763"/>
        </a:xfrm>
        <a:prstGeom prst="circularArrow">
          <a:avLst>
            <a:gd name="adj1" fmla="val 5544"/>
            <a:gd name="adj2" fmla="val 330680"/>
            <a:gd name="adj3" fmla="val 14640608"/>
            <a:gd name="adj4" fmla="val 16879136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292078" y="1938"/>
          <a:ext cx="1543843" cy="771921"/>
        </a:xfrm>
        <a:prstGeom prst="roundRect">
          <a:avLst/>
        </a:prstGeom>
        <a:gradFill flip="none"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path path="circle">
            <a:fillToRect l="50000" t="50000" r="50000" b="50000"/>
          </a:path>
          <a:tileRect/>
        </a:gradFill>
        <a:ln w="19050">
          <a:solidFill>
            <a:srgbClr val="002060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 aggregate state (into mem)</a:t>
          </a:r>
          <a:endParaRPr lang="en-NZ" sz="1200" kern="1200" dirty="0"/>
        </a:p>
      </dsp:txBody>
      <dsp:txXfrm>
        <a:off x="3329760" y="39620"/>
        <a:ext cx="1468479" cy="696557"/>
      </dsp:txXfrm>
    </dsp:sp>
    <dsp:sp modelId="{C13AB510-CD57-4842-8D8C-3A8927BCFD17}">
      <dsp:nvSpPr>
        <dsp:cNvPr id="0" name=""/>
        <dsp:cNvSpPr/>
      </dsp:nvSpPr>
      <dsp:spPr>
        <a:xfrm>
          <a:off x="4933579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invoke use case (method call)</a:t>
          </a:r>
        </a:p>
      </dsp:txBody>
      <dsp:txXfrm>
        <a:off x="4971261" y="719552"/>
        <a:ext cx="1468479" cy="696557"/>
      </dsp:txXfrm>
    </dsp:sp>
    <dsp:sp modelId="{0D21D4AB-5749-4079-BAB1-3FEC0A8FF4A5}">
      <dsp:nvSpPr>
        <dsp:cNvPr id="0" name=""/>
        <dsp:cNvSpPr/>
      </dsp:nvSpPr>
      <dsp:spPr>
        <a:xfrm>
          <a:off x="5613512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(method parameters)</a:t>
          </a:r>
        </a:p>
      </dsp:txBody>
      <dsp:txXfrm>
        <a:off x="5651194" y="2361054"/>
        <a:ext cx="1468479" cy="696557"/>
      </dsp:txXfrm>
    </dsp:sp>
    <dsp:sp modelId="{7941B259-1B61-4ACF-90E9-9D53839BD113}">
      <dsp:nvSpPr>
        <dsp:cNvPr id="0" name=""/>
        <dsp:cNvSpPr/>
      </dsp:nvSpPr>
      <dsp:spPr>
        <a:xfrm>
          <a:off x="4933579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raise event (</a:t>
          </a:r>
          <a:r>
            <a:rPr lang="en-US" sz="1200" kern="1200" dirty="0" err="1"/>
            <a:t>RaiseChangeEvent</a:t>
          </a:r>
          <a:r>
            <a:rPr lang="en-US" sz="1200" kern="1200" dirty="0"/>
            <a:t>)</a:t>
          </a:r>
        </a:p>
      </dsp:txBody>
      <dsp:txXfrm>
        <a:off x="4971261" y="4002556"/>
        <a:ext cx="1468479" cy="696557"/>
      </dsp:txXfrm>
    </dsp:sp>
    <dsp:sp modelId="{A15F9EE8-4659-47E0-A52E-0B93961498DF}">
      <dsp:nvSpPr>
        <dsp:cNvPr id="0" name=""/>
        <dsp:cNvSpPr/>
      </dsp:nvSpPr>
      <dsp:spPr>
        <a:xfrm>
          <a:off x="3292078" y="4644806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saves event to internal list</a:t>
          </a:r>
        </a:p>
      </dsp:txBody>
      <dsp:txXfrm>
        <a:off x="3329760" y="4682488"/>
        <a:ext cx="1468479" cy="696557"/>
      </dsp:txXfrm>
    </dsp:sp>
    <dsp:sp modelId="{1B21BF4E-05DF-494A-A34C-98E43888D3E8}">
      <dsp:nvSpPr>
        <dsp:cNvPr id="0" name=""/>
        <dsp:cNvSpPr/>
      </dsp:nvSpPr>
      <dsp:spPr>
        <a:xfrm>
          <a:off x="1650576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consume event (</a:t>
          </a:r>
          <a:r>
            <a:rPr lang="en-US" sz="1200" kern="1200" dirty="0" err="1"/>
            <a:t>OnStateChanged</a:t>
          </a:r>
          <a:r>
            <a:rPr lang="en-US" sz="1200" kern="1200" dirty="0"/>
            <a:t>)</a:t>
          </a:r>
        </a:p>
      </dsp:txBody>
      <dsp:txXfrm>
        <a:off x="1688258" y="4002556"/>
        <a:ext cx="1468479" cy="696557"/>
      </dsp:txXfrm>
    </dsp:sp>
    <dsp:sp modelId="{B99F653D-2E0F-47E1-A723-BB6EA8E8C3E3}">
      <dsp:nvSpPr>
        <dsp:cNvPr id="0" name=""/>
        <dsp:cNvSpPr/>
      </dsp:nvSpPr>
      <dsp:spPr>
        <a:xfrm>
          <a:off x="970643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in-mem state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(property setters)</a:t>
          </a:r>
        </a:p>
      </dsp:txBody>
      <dsp:txXfrm>
        <a:off x="1008325" y="2361054"/>
        <a:ext cx="1468479" cy="696557"/>
      </dsp:txXfrm>
    </dsp:sp>
    <dsp:sp modelId="{1C465DA8-29B9-4559-B0B1-2149FD139FF5}">
      <dsp:nvSpPr>
        <dsp:cNvPr id="0" name=""/>
        <dsp:cNvSpPr/>
      </dsp:nvSpPr>
      <dsp:spPr>
        <a:xfrm>
          <a:off x="1650576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 invariants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</a:t>
          </a:r>
          <a:r>
            <a:rPr lang="en-US" sz="1200" kern="1200" dirty="0" err="1"/>
            <a:t>EnsureInvariants</a:t>
          </a:r>
          <a:r>
            <a:rPr lang="en-US" sz="1200" kern="1200" dirty="0"/>
            <a:t>)</a:t>
          </a:r>
        </a:p>
      </dsp:txBody>
      <dsp:txXfrm>
        <a:off x="1688258" y="719552"/>
        <a:ext cx="1468479" cy="696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181750" y="-123970"/>
          <a:ext cx="5764498" cy="5764498"/>
        </a:xfrm>
        <a:prstGeom prst="circularArrow">
          <a:avLst>
            <a:gd name="adj1" fmla="val 5544"/>
            <a:gd name="adj2" fmla="val 330680"/>
            <a:gd name="adj3" fmla="val 15125285"/>
            <a:gd name="adj4" fmla="val 16607821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563937" y="109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>
          <a:solidFill>
            <a:srgbClr val="002060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load aggregate state (into mem)</a:t>
          </a:r>
          <a:endParaRPr lang="en-NZ" sz="700" kern="1200" dirty="0"/>
        </a:p>
      </dsp:txBody>
      <dsp:txXfrm>
        <a:off x="3588348" y="25505"/>
        <a:ext cx="951302" cy="451240"/>
      </dsp:txXfrm>
    </dsp:sp>
    <dsp:sp modelId="{C13AB510-CD57-4842-8D8C-3A8927BCFD17}">
      <dsp:nvSpPr>
        <dsp:cNvPr id="0" name=""/>
        <dsp:cNvSpPr/>
      </dsp:nvSpPr>
      <dsp:spPr>
        <a:xfrm>
          <a:off x="4630514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use case (method call)</a:t>
          </a:r>
        </a:p>
      </dsp:txBody>
      <dsp:txXfrm>
        <a:off x="4654925" y="268944"/>
        <a:ext cx="951302" cy="451240"/>
      </dsp:txXfrm>
    </dsp:sp>
    <dsp:sp modelId="{0D21D4AB-5749-4079-BAB1-3FEC0A8FF4A5}">
      <dsp:nvSpPr>
        <dsp:cNvPr id="0" name=""/>
        <dsp:cNvSpPr/>
      </dsp:nvSpPr>
      <dsp:spPr>
        <a:xfrm>
          <a:off x="548584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(method params)</a:t>
          </a:r>
        </a:p>
      </dsp:txBody>
      <dsp:txXfrm>
        <a:off x="5510253" y="951045"/>
        <a:ext cx="951302" cy="451240"/>
      </dsp:txXfrm>
    </dsp:sp>
    <dsp:sp modelId="{7941B259-1B61-4ACF-90E9-9D53839BD113}">
      <dsp:nvSpPr>
        <dsp:cNvPr id="0" name=""/>
        <dsp:cNvSpPr/>
      </dsp:nvSpPr>
      <dsp:spPr>
        <a:xfrm>
          <a:off x="5960513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method on entity instance</a:t>
          </a:r>
        </a:p>
      </dsp:txBody>
      <dsp:txXfrm>
        <a:off x="5984924" y="1936710"/>
        <a:ext cx="951302" cy="451240"/>
      </dsp:txXfrm>
    </dsp:sp>
    <dsp:sp modelId="{0556685A-6C75-477E-AE73-9F3255045E5A}">
      <dsp:nvSpPr>
        <dsp:cNvPr id="0" name=""/>
        <dsp:cNvSpPr/>
      </dsp:nvSpPr>
      <dsp:spPr>
        <a:xfrm>
          <a:off x="5960513" y="3006305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(method params)</a:t>
          </a:r>
        </a:p>
      </dsp:txBody>
      <dsp:txXfrm>
        <a:off x="5984924" y="3030716"/>
        <a:ext cx="951302" cy="451240"/>
      </dsp:txXfrm>
    </dsp:sp>
    <dsp:sp modelId="{3A2B894E-5EB9-484F-860A-8047693CCD42}">
      <dsp:nvSpPr>
        <dsp:cNvPr id="0" name=""/>
        <dsp:cNvSpPr/>
      </dsp:nvSpPr>
      <dsp:spPr>
        <a:xfrm>
          <a:off x="5485842" y="3991969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raise event  (</a:t>
          </a:r>
          <a:r>
            <a:rPr lang="en-US" sz="700" kern="1200" dirty="0" err="1">
              <a:solidFill>
                <a:schemeClr val="bg1"/>
              </a:solidFill>
            </a:rPr>
            <a:t>RaiseChangeEvent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5510253" y="4016380"/>
        <a:ext cx="951302" cy="451240"/>
      </dsp:txXfrm>
    </dsp:sp>
    <dsp:sp modelId="{FEEB6ADF-F2FB-40D2-A580-08B37950D981}">
      <dsp:nvSpPr>
        <dsp:cNvPr id="0" name=""/>
        <dsp:cNvSpPr/>
      </dsp:nvSpPr>
      <dsp:spPr>
        <a:xfrm>
          <a:off x="4630514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consume event (</a:t>
          </a:r>
          <a:r>
            <a:rPr lang="en-US" sz="700" kern="1200" dirty="0" err="1">
              <a:solidFill>
                <a:schemeClr val="bg1"/>
              </a:solidFill>
            </a:rPr>
            <a:t>OnStateChanged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4654925" y="4698482"/>
        <a:ext cx="951302" cy="451240"/>
      </dsp:txXfrm>
    </dsp:sp>
    <dsp:sp modelId="{6C142C26-B240-4BAE-B63B-3959A590996C}">
      <dsp:nvSpPr>
        <dsp:cNvPr id="0" name=""/>
        <dsp:cNvSpPr/>
      </dsp:nvSpPr>
      <dsp:spPr>
        <a:xfrm>
          <a:off x="3563937" y="4917510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(property setters)</a:t>
          </a:r>
        </a:p>
      </dsp:txBody>
      <dsp:txXfrm>
        <a:off x="3588348" y="4941921"/>
        <a:ext cx="951302" cy="451240"/>
      </dsp:txXfrm>
    </dsp:sp>
    <dsp:sp modelId="{DAF74D6B-9003-4A21-BD33-C631EE170E90}">
      <dsp:nvSpPr>
        <dsp:cNvPr id="0" name=""/>
        <dsp:cNvSpPr/>
      </dsp:nvSpPr>
      <dsp:spPr>
        <a:xfrm>
          <a:off x="2497360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</a:t>
          </a:r>
          <a:r>
            <a:rPr lang="en-US" sz="700" kern="1200" dirty="0" err="1">
              <a:solidFill>
                <a:schemeClr val="bg1"/>
              </a:solidFill>
            </a:rPr>
            <a:t>EnsureInvariants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2521771" y="4698482"/>
        <a:ext cx="951302" cy="451240"/>
      </dsp:txXfrm>
    </dsp:sp>
    <dsp:sp modelId="{B3160628-BC89-4144-99C0-5E22B9F4D92A}">
      <dsp:nvSpPr>
        <dsp:cNvPr id="0" name=""/>
        <dsp:cNvSpPr/>
      </dsp:nvSpPr>
      <dsp:spPr>
        <a:xfrm>
          <a:off x="1642032" y="3991969"/>
          <a:ext cx="1000124" cy="500062"/>
        </a:xfrm>
        <a:prstGeom prst="roundRect">
          <a:avLst/>
        </a:prstGeom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sp:txBody>
      <dsp:txXfrm>
        <a:off x="1666443" y="4016380"/>
        <a:ext cx="951302" cy="451240"/>
      </dsp:txXfrm>
    </dsp:sp>
    <dsp:sp modelId="{2ED9524D-238F-4A6A-9233-BDE3975EE17B}">
      <dsp:nvSpPr>
        <dsp:cNvPr id="0" name=""/>
        <dsp:cNvSpPr/>
      </dsp:nvSpPr>
      <dsp:spPr>
        <a:xfrm>
          <a:off x="1167361" y="3006305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saves event to internal list</a:t>
          </a:r>
          <a:endParaRPr lang="en-US" sz="700" kern="1200" dirty="0">
            <a:solidFill>
              <a:schemeClr val="bg1"/>
            </a:solidFill>
          </a:endParaRPr>
        </a:p>
      </dsp:txBody>
      <dsp:txXfrm>
        <a:off x="1191772" y="3030716"/>
        <a:ext cx="951302" cy="451240"/>
      </dsp:txXfrm>
    </dsp:sp>
    <dsp:sp modelId="{E872FEA2-99D3-48FA-88BB-FE4CAF2B8480}">
      <dsp:nvSpPr>
        <dsp:cNvPr id="0" name=""/>
        <dsp:cNvSpPr/>
      </dsp:nvSpPr>
      <dsp:spPr>
        <a:xfrm>
          <a:off x="1167361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consume event (</a:t>
          </a:r>
          <a:r>
            <a:rPr lang="en-US" sz="700" kern="1200" dirty="0" err="1"/>
            <a:t>OnStateChanged</a:t>
          </a:r>
          <a:r>
            <a:rPr lang="en-US" sz="700" kern="1200" dirty="0"/>
            <a:t>)</a:t>
          </a:r>
        </a:p>
      </dsp:txBody>
      <dsp:txXfrm>
        <a:off x="1191772" y="1936710"/>
        <a:ext cx="951302" cy="451240"/>
      </dsp:txXfrm>
    </dsp:sp>
    <dsp:sp modelId="{5E3B5CB0-7D2E-4054-AAC2-22916CAE3FAA}">
      <dsp:nvSpPr>
        <dsp:cNvPr id="0" name=""/>
        <dsp:cNvSpPr/>
      </dsp:nvSpPr>
      <dsp:spPr>
        <a:xfrm>
          <a:off x="164203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set in-mem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(property setters)</a:t>
          </a:r>
        </a:p>
      </dsp:txBody>
      <dsp:txXfrm>
        <a:off x="1666443" y="951045"/>
        <a:ext cx="951302" cy="451240"/>
      </dsp:txXfrm>
    </dsp:sp>
    <dsp:sp modelId="{320D74B6-8975-423B-A55A-942734FF26A2}">
      <dsp:nvSpPr>
        <dsp:cNvPr id="0" name=""/>
        <dsp:cNvSpPr/>
      </dsp:nvSpPr>
      <dsp:spPr>
        <a:xfrm>
          <a:off x="2497360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</a:t>
          </a:r>
          <a:r>
            <a:rPr lang="en-US" sz="700" kern="1200" dirty="0" err="1"/>
            <a:t>EnsureInvariants</a:t>
          </a:r>
          <a:r>
            <a:rPr lang="en-US" sz="700" kern="1200" dirty="0"/>
            <a:t>)</a:t>
          </a:r>
          <a:endParaRPr lang="en-NZ" sz="700" kern="1200" dirty="0"/>
        </a:p>
      </dsp:txBody>
      <dsp:txXfrm>
        <a:off x="2521771" y="268944"/>
        <a:ext cx="951302" cy="451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BA2C31-8300-3BAB-BF4C-35F7E6F80F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94D99-5BBD-A3DA-6119-FDFECCE34B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9B613-EB70-4772-B8C5-27134E618EC6}" type="datetimeFigureOut">
              <a:rPr lang="en-NZ" smtClean="0"/>
              <a:t>21/04/2025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48F42-4E49-793E-920D-1B3614C258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03B48-7068-A342-A497-3AEBD0EC07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7DB07-C338-430E-9585-EBF522617A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2736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910B-FFDF-56CE-F985-7869947B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1FFDE-260F-8140-1729-C9B33E97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21/04/2025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4EAD8-4C45-7A56-0743-359695B5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E271C-4314-4B6A-5FC5-EC50E568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883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E8704-EF6B-F7F8-14C5-FC329CEF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21/04/2025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D411F-5BB4-92D0-C334-B452ED7F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AB131-D228-9C33-EA37-55EA2BF7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6D165-0E94-A634-A71B-993B8A0C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62" y="287578"/>
            <a:ext cx="10515600" cy="575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FD40-C371-1C1F-2EC1-204375F16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8CC2-4E43-407C-8230-EFF88652EA00}" type="datetimeFigureOut">
              <a:rPr lang="en-NZ" smtClean="0"/>
              <a:t>21/04/2025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DF42-5732-16D6-12F9-6CC6D8048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F3BF-F57A-8097-E393-5DA9234F6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173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10" Type="http://schemas.openxmlformats.org/officeDocument/2006/relationships/image" Target="../media/image36.png"/><Relationship Id="rId4" Type="http://schemas.openxmlformats.org/officeDocument/2006/relationships/image" Target="../media/image11.png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8.png"/><Relationship Id="rId18" Type="http://schemas.openxmlformats.org/officeDocument/2006/relationships/image" Target="../media/image53.svg"/><Relationship Id="rId3" Type="http://schemas.openxmlformats.org/officeDocument/2006/relationships/image" Target="../media/image24.png"/><Relationship Id="rId7" Type="http://schemas.openxmlformats.org/officeDocument/2006/relationships/image" Target="../media/image14.jpeg"/><Relationship Id="rId12" Type="http://schemas.openxmlformats.org/officeDocument/2006/relationships/image" Target="../media/image47.svg"/><Relationship Id="rId17" Type="http://schemas.openxmlformats.org/officeDocument/2006/relationships/image" Target="../media/image52.png"/><Relationship Id="rId2" Type="http://schemas.openxmlformats.org/officeDocument/2006/relationships/image" Target="../media/image22.png"/><Relationship Id="rId16" Type="http://schemas.openxmlformats.org/officeDocument/2006/relationships/image" Target="../media/image5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46.png"/><Relationship Id="rId5" Type="http://schemas.openxmlformats.org/officeDocument/2006/relationships/image" Target="../media/image23.png"/><Relationship Id="rId15" Type="http://schemas.openxmlformats.org/officeDocument/2006/relationships/image" Target="../media/image50.png"/><Relationship Id="rId10" Type="http://schemas.openxmlformats.org/officeDocument/2006/relationships/image" Target="../media/image45.svg"/><Relationship Id="rId4" Type="http://schemas.openxmlformats.org/officeDocument/2006/relationships/image" Target="../media/image25.png"/><Relationship Id="rId9" Type="http://schemas.openxmlformats.org/officeDocument/2006/relationships/image" Target="../media/image44.png"/><Relationship Id="rId14" Type="http://schemas.openxmlformats.org/officeDocument/2006/relationships/image" Target="../media/image49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13" Type="http://schemas.openxmlformats.org/officeDocument/2006/relationships/image" Target="../media/image64.png"/><Relationship Id="rId18" Type="http://schemas.openxmlformats.org/officeDocument/2006/relationships/image" Target="../media/image27.png"/><Relationship Id="rId26" Type="http://schemas.openxmlformats.org/officeDocument/2006/relationships/image" Target="../media/image75.svg"/><Relationship Id="rId3" Type="http://schemas.openxmlformats.org/officeDocument/2006/relationships/image" Target="../media/image54.png"/><Relationship Id="rId21" Type="http://schemas.openxmlformats.org/officeDocument/2006/relationships/image" Target="../media/image70.png"/><Relationship Id="rId7" Type="http://schemas.openxmlformats.org/officeDocument/2006/relationships/image" Target="../media/image58.png"/><Relationship Id="rId12" Type="http://schemas.openxmlformats.org/officeDocument/2006/relationships/image" Target="../media/image63.svg"/><Relationship Id="rId17" Type="http://schemas.openxmlformats.org/officeDocument/2006/relationships/image" Target="../media/image24.png"/><Relationship Id="rId25" Type="http://schemas.openxmlformats.org/officeDocument/2006/relationships/image" Target="../media/image74.png"/><Relationship Id="rId2" Type="http://schemas.openxmlformats.org/officeDocument/2006/relationships/image" Target="../media/image23.png"/><Relationship Id="rId16" Type="http://schemas.openxmlformats.org/officeDocument/2006/relationships/image" Target="../media/image67.svg"/><Relationship Id="rId20" Type="http://schemas.openxmlformats.org/officeDocument/2006/relationships/image" Target="../media/image69.svg"/><Relationship Id="rId29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svg"/><Relationship Id="rId11" Type="http://schemas.openxmlformats.org/officeDocument/2006/relationships/image" Target="../media/image62.png"/><Relationship Id="rId24" Type="http://schemas.openxmlformats.org/officeDocument/2006/relationships/image" Target="../media/image73.sv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2.png"/><Relationship Id="rId28" Type="http://schemas.openxmlformats.org/officeDocument/2006/relationships/image" Target="../media/image53.svg"/><Relationship Id="rId10" Type="http://schemas.openxmlformats.org/officeDocument/2006/relationships/image" Target="../media/image61.svg"/><Relationship Id="rId19" Type="http://schemas.openxmlformats.org/officeDocument/2006/relationships/image" Target="../media/image68.png"/><Relationship Id="rId4" Type="http://schemas.openxmlformats.org/officeDocument/2006/relationships/image" Target="../media/image55.svg"/><Relationship Id="rId9" Type="http://schemas.openxmlformats.org/officeDocument/2006/relationships/image" Target="../media/image60.png"/><Relationship Id="rId14" Type="http://schemas.openxmlformats.org/officeDocument/2006/relationships/image" Target="../media/image65.svg"/><Relationship Id="rId22" Type="http://schemas.openxmlformats.org/officeDocument/2006/relationships/image" Target="../media/image71.svg"/><Relationship Id="rId27" Type="http://schemas.openxmlformats.org/officeDocument/2006/relationships/image" Target="../media/image52.png"/><Relationship Id="rId30" Type="http://schemas.openxmlformats.org/officeDocument/2006/relationships/image" Target="../media/image77.sv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83.svg"/><Relationship Id="rId26" Type="http://schemas.openxmlformats.org/officeDocument/2006/relationships/image" Target="../media/image86.png"/><Relationship Id="rId39" Type="http://schemas.openxmlformats.org/officeDocument/2006/relationships/image" Target="../media/image99.svg"/><Relationship Id="rId21" Type="http://schemas.openxmlformats.org/officeDocument/2006/relationships/image" Target="../media/image50.png"/><Relationship Id="rId34" Type="http://schemas.openxmlformats.org/officeDocument/2006/relationships/image" Target="../media/image94.png"/><Relationship Id="rId7" Type="http://schemas.openxmlformats.org/officeDocument/2006/relationships/image" Target="../media/image46.png"/><Relationship Id="rId2" Type="http://schemas.openxmlformats.org/officeDocument/2006/relationships/image" Target="../media/image23.png"/><Relationship Id="rId16" Type="http://schemas.openxmlformats.org/officeDocument/2006/relationships/image" Target="../media/image81.svg"/><Relationship Id="rId20" Type="http://schemas.openxmlformats.org/officeDocument/2006/relationships/image" Target="../media/image85.svg"/><Relationship Id="rId29" Type="http://schemas.openxmlformats.org/officeDocument/2006/relationships/image" Target="../media/image89.svg"/><Relationship Id="rId41" Type="http://schemas.openxmlformats.org/officeDocument/2006/relationships/image" Target="../media/image10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svg"/><Relationship Id="rId11" Type="http://schemas.openxmlformats.org/officeDocument/2006/relationships/image" Target="../media/image44.png"/><Relationship Id="rId24" Type="http://schemas.openxmlformats.org/officeDocument/2006/relationships/image" Target="../media/image7.png"/><Relationship Id="rId32" Type="http://schemas.openxmlformats.org/officeDocument/2006/relationships/image" Target="../media/image92.png"/><Relationship Id="rId37" Type="http://schemas.openxmlformats.org/officeDocument/2006/relationships/image" Target="../media/image97.svg"/><Relationship Id="rId40" Type="http://schemas.openxmlformats.org/officeDocument/2006/relationships/image" Target="../media/image100.png"/><Relationship Id="rId5" Type="http://schemas.openxmlformats.org/officeDocument/2006/relationships/image" Target="../media/image78.png"/><Relationship Id="rId15" Type="http://schemas.openxmlformats.org/officeDocument/2006/relationships/image" Target="../media/image80.png"/><Relationship Id="rId23" Type="http://schemas.openxmlformats.org/officeDocument/2006/relationships/image" Target="../media/image6.png"/><Relationship Id="rId28" Type="http://schemas.openxmlformats.org/officeDocument/2006/relationships/image" Target="../media/image88.png"/><Relationship Id="rId36" Type="http://schemas.openxmlformats.org/officeDocument/2006/relationships/image" Target="../media/image96.png"/><Relationship Id="rId10" Type="http://schemas.openxmlformats.org/officeDocument/2006/relationships/image" Target="../media/image49.svg"/><Relationship Id="rId19" Type="http://schemas.openxmlformats.org/officeDocument/2006/relationships/image" Target="../media/image84.png"/><Relationship Id="rId31" Type="http://schemas.openxmlformats.org/officeDocument/2006/relationships/image" Target="../media/image91.svg"/><Relationship Id="rId4" Type="http://schemas.openxmlformats.org/officeDocument/2006/relationships/image" Target="../media/image55.svg"/><Relationship Id="rId9" Type="http://schemas.openxmlformats.org/officeDocument/2006/relationships/image" Target="../media/image48.png"/><Relationship Id="rId14" Type="http://schemas.openxmlformats.org/officeDocument/2006/relationships/image" Target="../media/image27.png"/><Relationship Id="rId22" Type="http://schemas.openxmlformats.org/officeDocument/2006/relationships/image" Target="../media/image51.svg"/><Relationship Id="rId27" Type="http://schemas.openxmlformats.org/officeDocument/2006/relationships/image" Target="../media/image87.svg"/><Relationship Id="rId30" Type="http://schemas.openxmlformats.org/officeDocument/2006/relationships/image" Target="../media/image90.png"/><Relationship Id="rId35" Type="http://schemas.openxmlformats.org/officeDocument/2006/relationships/image" Target="../media/image95.svg"/><Relationship Id="rId8" Type="http://schemas.openxmlformats.org/officeDocument/2006/relationships/image" Target="../media/image47.svg"/><Relationship Id="rId3" Type="http://schemas.openxmlformats.org/officeDocument/2006/relationships/image" Target="../media/image54.png"/><Relationship Id="rId12" Type="http://schemas.openxmlformats.org/officeDocument/2006/relationships/image" Target="../media/image45.svg"/><Relationship Id="rId17" Type="http://schemas.openxmlformats.org/officeDocument/2006/relationships/image" Target="../media/image82.png"/><Relationship Id="rId25" Type="http://schemas.openxmlformats.org/officeDocument/2006/relationships/image" Target="../media/image16.png"/><Relationship Id="rId33" Type="http://schemas.openxmlformats.org/officeDocument/2006/relationships/image" Target="../media/image93.svg"/><Relationship Id="rId38" Type="http://schemas.openxmlformats.org/officeDocument/2006/relationships/image" Target="../media/image9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13" Type="http://schemas.openxmlformats.org/officeDocument/2006/relationships/image" Target="../media/image70.png"/><Relationship Id="rId18" Type="http://schemas.openxmlformats.org/officeDocument/2006/relationships/image" Target="../media/image75.svg"/><Relationship Id="rId3" Type="http://schemas.openxmlformats.org/officeDocument/2006/relationships/image" Target="../media/image54.png"/><Relationship Id="rId21" Type="http://schemas.openxmlformats.org/officeDocument/2006/relationships/image" Target="../media/image76.png"/><Relationship Id="rId7" Type="http://schemas.openxmlformats.org/officeDocument/2006/relationships/image" Target="../media/image60.png"/><Relationship Id="rId12" Type="http://schemas.openxmlformats.org/officeDocument/2006/relationships/image" Target="../media/image69.svg"/><Relationship Id="rId17" Type="http://schemas.openxmlformats.org/officeDocument/2006/relationships/image" Target="../media/image74.png"/><Relationship Id="rId2" Type="http://schemas.openxmlformats.org/officeDocument/2006/relationships/image" Target="../media/image23.png"/><Relationship Id="rId16" Type="http://schemas.openxmlformats.org/officeDocument/2006/relationships/image" Target="../media/image73.svg"/><Relationship Id="rId20" Type="http://schemas.openxmlformats.org/officeDocument/2006/relationships/image" Target="../media/image5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svg"/><Relationship Id="rId11" Type="http://schemas.openxmlformats.org/officeDocument/2006/relationships/image" Target="../media/image68.png"/><Relationship Id="rId24" Type="http://schemas.openxmlformats.org/officeDocument/2006/relationships/image" Target="../media/image63.svg"/><Relationship Id="rId5" Type="http://schemas.openxmlformats.org/officeDocument/2006/relationships/image" Target="../media/image58.png"/><Relationship Id="rId15" Type="http://schemas.openxmlformats.org/officeDocument/2006/relationships/image" Target="../media/image72.png"/><Relationship Id="rId23" Type="http://schemas.openxmlformats.org/officeDocument/2006/relationships/image" Target="../media/image62.png"/><Relationship Id="rId10" Type="http://schemas.openxmlformats.org/officeDocument/2006/relationships/image" Target="../media/image65.svg"/><Relationship Id="rId19" Type="http://schemas.openxmlformats.org/officeDocument/2006/relationships/image" Target="../media/image52.png"/><Relationship Id="rId4" Type="http://schemas.openxmlformats.org/officeDocument/2006/relationships/image" Target="../media/image55.svg"/><Relationship Id="rId9" Type="http://schemas.openxmlformats.org/officeDocument/2006/relationships/image" Target="../media/image64.png"/><Relationship Id="rId14" Type="http://schemas.openxmlformats.org/officeDocument/2006/relationships/image" Target="../media/image71.svg"/><Relationship Id="rId22" Type="http://schemas.openxmlformats.org/officeDocument/2006/relationships/image" Target="../media/image77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13" Type="http://schemas.openxmlformats.org/officeDocument/2006/relationships/image" Target="../media/image52.png"/><Relationship Id="rId18" Type="http://schemas.openxmlformats.org/officeDocument/2006/relationships/image" Target="../media/image63.svg"/><Relationship Id="rId3" Type="http://schemas.openxmlformats.org/officeDocument/2006/relationships/image" Target="../media/image58.png"/><Relationship Id="rId21" Type="http://schemas.openxmlformats.org/officeDocument/2006/relationships/image" Target="../media/image102.png"/><Relationship Id="rId7" Type="http://schemas.openxmlformats.org/officeDocument/2006/relationships/image" Target="../media/image64.png"/><Relationship Id="rId12" Type="http://schemas.openxmlformats.org/officeDocument/2006/relationships/image" Target="../media/image73.svg"/><Relationship Id="rId17" Type="http://schemas.openxmlformats.org/officeDocument/2006/relationships/image" Target="../media/image62.png"/><Relationship Id="rId2" Type="http://schemas.openxmlformats.org/officeDocument/2006/relationships/image" Target="../media/image23.png"/><Relationship Id="rId16" Type="http://schemas.openxmlformats.org/officeDocument/2006/relationships/image" Target="../media/image77.svg"/><Relationship Id="rId20" Type="http://schemas.openxmlformats.org/officeDocument/2006/relationships/image" Target="../media/image5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svg"/><Relationship Id="rId11" Type="http://schemas.openxmlformats.org/officeDocument/2006/relationships/image" Target="../media/image72.png"/><Relationship Id="rId5" Type="http://schemas.openxmlformats.org/officeDocument/2006/relationships/image" Target="../media/image60.png"/><Relationship Id="rId15" Type="http://schemas.openxmlformats.org/officeDocument/2006/relationships/image" Target="../media/image76.png"/><Relationship Id="rId10" Type="http://schemas.openxmlformats.org/officeDocument/2006/relationships/image" Target="../media/image71.svg"/><Relationship Id="rId19" Type="http://schemas.openxmlformats.org/officeDocument/2006/relationships/image" Target="../media/image54.png"/><Relationship Id="rId4" Type="http://schemas.openxmlformats.org/officeDocument/2006/relationships/image" Target="../media/image59.svg"/><Relationship Id="rId9" Type="http://schemas.openxmlformats.org/officeDocument/2006/relationships/image" Target="../media/image70.png"/><Relationship Id="rId14" Type="http://schemas.openxmlformats.org/officeDocument/2006/relationships/image" Target="../media/image53.svg"/><Relationship Id="rId22" Type="http://schemas.openxmlformats.org/officeDocument/2006/relationships/image" Target="../media/image103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2.png"/><Relationship Id="rId32" Type="http://schemas.openxmlformats.org/officeDocument/2006/relationships/image" Target="../media/image38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31.png"/><Relationship Id="rId27" Type="http://schemas.openxmlformats.org/officeDocument/2006/relationships/image" Target="../media/image34.jpeg"/><Relationship Id="rId30" Type="http://schemas.openxmlformats.org/officeDocument/2006/relationships/image" Target="../media/image3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sv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8.svg"/><Relationship Id="rId4" Type="http://schemas.openxmlformats.org/officeDocument/2006/relationships/image" Target="../media/image10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46D5-4DEC-85EE-9028-5D107779E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Clean/Onion/Hexagonal</a:t>
            </a:r>
            <a:br>
              <a:rPr lang="en-NZ" dirty="0"/>
            </a:br>
            <a:r>
              <a:rPr lang="en-NZ" dirty="0"/>
              <a:t>Architecture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5A26AA-607B-198F-71BD-7B00731B6BA4}"/>
              </a:ext>
            </a:extLst>
          </p:cNvPr>
          <p:cNvGrpSpPr/>
          <p:nvPr/>
        </p:nvGrpSpPr>
        <p:grpSpPr>
          <a:xfrm>
            <a:off x="2734575" y="396815"/>
            <a:ext cx="6498564" cy="6383666"/>
            <a:chOff x="2734575" y="629729"/>
            <a:chExt cx="6498564" cy="638366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13E3060-84CE-1DEC-5213-F10D308B7805}"/>
                </a:ext>
              </a:extLst>
            </p:cNvPr>
            <p:cNvSpPr/>
            <p:nvPr/>
          </p:nvSpPr>
          <p:spPr>
            <a:xfrm>
              <a:off x="2734575" y="629729"/>
              <a:ext cx="6498564" cy="638366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43F493-BC45-3564-A61C-F9558711E959}"/>
                </a:ext>
              </a:extLst>
            </p:cNvPr>
            <p:cNvSpPr txBox="1"/>
            <p:nvPr/>
          </p:nvSpPr>
          <p:spPr>
            <a:xfrm>
              <a:off x="4054415" y="1285334"/>
              <a:ext cx="3899140" cy="2044461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125914"/>
                </a:avLst>
              </a:prstTxWarp>
              <a:spAutoFit/>
            </a:bodyPr>
            <a:lstStyle/>
            <a:p>
              <a:pPr algn="ctr"/>
              <a:r>
                <a:rPr lang="en-NZ" sz="2400" dirty="0"/>
                <a:t>Infrastructure Layer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53E8EF6C-F432-BE90-CEED-8AB65EC218D4}"/>
              </a:ext>
            </a:extLst>
          </p:cNvPr>
          <p:cNvSpPr/>
          <p:nvPr/>
        </p:nvSpPr>
        <p:spPr>
          <a:xfrm>
            <a:off x="3375805" y="989057"/>
            <a:ext cx="5216104" cy="5199182"/>
          </a:xfrm>
          <a:prstGeom prst="ellipse">
            <a:avLst/>
          </a:prstGeom>
          <a:solidFill>
            <a:schemeClr val="accent5">
              <a:lumMod val="75000"/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D6B44A-6F6F-C9EB-B6EB-944FFDE45C04}"/>
              </a:ext>
            </a:extLst>
          </p:cNvPr>
          <p:cNvGrpSpPr/>
          <p:nvPr/>
        </p:nvGrpSpPr>
        <p:grpSpPr>
          <a:xfrm>
            <a:off x="3856008" y="1412034"/>
            <a:ext cx="4295954" cy="4353226"/>
            <a:chOff x="3022121" y="859826"/>
            <a:chExt cx="5923471" cy="592347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77713B1-059C-BA92-306C-53B0BA4438B9}"/>
                </a:ext>
              </a:extLst>
            </p:cNvPr>
            <p:cNvSpPr/>
            <p:nvPr/>
          </p:nvSpPr>
          <p:spPr>
            <a:xfrm>
              <a:off x="3022121" y="859826"/>
              <a:ext cx="5923471" cy="59234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B38BDB-9827-D2E7-1CD1-80B934B45FE2}"/>
                </a:ext>
              </a:extLst>
            </p:cNvPr>
            <p:cNvSpPr txBox="1"/>
            <p:nvPr/>
          </p:nvSpPr>
          <p:spPr>
            <a:xfrm>
              <a:off x="4054415" y="1320547"/>
              <a:ext cx="3899140" cy="2044462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125914"/>
                </a:avLst>
              </a:prstTxWarp>
              <a:spAutoFit/>
            </a:bodyPr>
            <a:lstStyle/>
            <a:p>
              <a:pPr algn="ctr"/>
              <a:r>
                <a:rPr lang="en-NZ" sz="2400" dirty="0"/>
                <a:t>Application Layer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7101289-44CA-37B3-CB15-5647FF8A87F1}"/>
              </a:ext>
            </a:extLst>
          </p:cNvPr>
          <p:cNvGrpSpPr/>
          <p:nvPr/>
        </p:nvGrpSpPr>
        <p:grpSpPr>
          <a:xfrm>
            <a:off x="4730150" y="2334941"/>
            <a:ext cx="2507412" cy="2507412"/>
            <a:chOff x="3022121" y="859826"/>
            <a:chExt cx="5923471" cy="592347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B6A801-8B7C-9306-8C0F-CE2E084A9113}"/>
                </a:ext>
              </a:extLst>
            </p:cNvPr>
            <p:cNvSpPr/>
            <p:nvPr/>
          </p:nvSpPr>
          <p:spPr>
            <a:xfrm>
              <a:off x="3022121" y="859826"/>
              <a:ext cx="5923471" cy="592347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1F063D-7530-D1D8-684A-8E29A98FAF8F}"/>
                </a:ext>
              </a:extLst>
            </p:cNvPr>
            <p:cNvSpPr txBox="1"/>
            <p:nvPr/>
          </p:nvSpPr>
          <p:spPr>
            <a:xfrm>
              <a:off x="4054414" y="1427979"/>
              <a:ext cx="3899139" cy="2044462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125914"/>
                </a:avLst>
              </a:prstTxWarp>
              <a:spAutoFit/>
            </a:bodyPr>
            <a:lstStyle/>
            <a:p>
              <a:pPr algn="ctr"/>
              <a:r>
                <a:rPr lang="en-NZ" sz="2400" dirty="0"/>
                <a:t>Domain Layer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6D638F-DDF9-7252-98E9-6FD2760A7BBA}"/>
              </a:ext>
            </a:extLst>
          </p:cNvPr>
          <p:cNvCxnSpPr>
            <a:cxnSpLocks/>
            <a:stCxn id="28" idx="3"/>
            <a:endCxn id="28" idx="7"/>
          </p:cNvCxnSpPr>
          <p:nvPr/>
        </p:nvCxnSpPr>
        <p:spPr>
          <a:xfrm flipV="1">
            <a:off x="4139686" y="1750460"/>
            <a:ext cx="3688342" cy="367637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F17BFA-46FF-FAC2-BCE8-80A2FFFF7476}"/>
              </a:ext>
            </a:extLst>
          </p:cNvPr>
          <p:cNvCxnSpPr>
            <a:cxnSpLocks/>
            <a:stCxn id="28" idx="5"/>
            <a:endCxn id="28" idx="1"/>
          </p:cNvCxnSpPr>
          <p:nvPr/>
        </p:nvCxnSpPr>
        <p:spPr>
          <a:xfrm flipH="1" flipV="1">
            <a:off x="4139686" y="1750460"/>
            <a:ext cx="3688342" cy="367637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DD4204-8300-F814-E4D1-C491DA9FC0BC}"/>
              </a:ext>
            </a:extLst>
          </p:cNvPr>
          <p:cNvCxnSpPr>
            <a:cxnSpLocks/>
            <a:stCxn id="28" idx="6"/>
            <a:endCxn id="28" idx="2"/>
          </p:cNvCxnSpPr>
          <p:nvPr/>
        </p:nvCxnSpPr>
        <p:spPr>
          <a:xfrm flipH="1">
            <a:off x="3375805" y="3588648"/>
            <a:ext cx="5216104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2996B5-2D49-2957-865D-4E641EC04B97}"/>
              </a:ext>
            </a:extLst>
          </p:cNvPr>
          <p:cNvCxnSpPr>
            <a:cxnSpLocks/>
            <a:stCxn id="28" idx="4"/>
            <a:endCxn id="4" idx="0"/>
          </p:cNvCxnSpPr>
          <p:nvPr/>
        </p:nvCxnSpPr>
        <p:spPr>
          <a:xfrm flipV="1">
            <a:off x="5983857" y="1052420"/>
            <a:ext cx="20128" cy="5135819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Left 23">
            <a:extLst>
              <a:ext uri="{FF2B5EF4-FFF2-40B4-BE49-F238E27FC236}">
                <a16:creationId xmlns:a16="http://schemas.microsoft.com/office/drawing/2014/main" id="{F37C94E5-F561-E047-7A65-4A0D774DED3D}"/>
              </a:ext>
            </a:extLst>
          </p:cNvPr>
          <p:cNvSpPr/>
          <p:nvPr/>
        </p:nvSpPr>
        <p:spPr>
          <a:xfrm rot="21090187">
            <a:off x="6378239" y="2920974"/>
            <a:ext cx="3209026" cy="457194"/>
          </a:xfrm>
          <a:prstGeom prst="leftArrow">
            <a:avLst>
              <a:gd name="adj1" fmla="val 50000"/>
              <a:gd name="adj2" fmla="val 86486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Direction of Dependencies (inwards)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02ABBB3D-C97B-08EC-36DA-0EA6F314E338}"/>
              </a:ext>
            </a:extLst>
          </p:cNvPr>
          <p:cNvSpPr/>
          <p:nvPr/>
        </p:nvSpPr>
        <p:spPr>
          <a:xfrm>
            <a:off x="6362073" y="6251602"/>
            <a:ext cx="560717" cy="491767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Event </a:t>
            </a:r>
            <a:r>
              <a:rPr lang="en-NZ" sz="800" dirty="0"/>
              <a:t>Stores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8DAE3E16-4DB6-6D7C-5645-F920188DE972}"/>
              </a:ext>
            </a:extLst>
          </p:cNvPr>
          <p:cNvSpPr/>
          <p:nvPr/>
        </p:nvSpPr>
        <p:spPr>
          <a:xfrm>
            <a:off x="5701889" y="6231780"/>
            <a:ext cx="563933" cy="521269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Data</a:t>
            </a:r>
          </a:p>
          <a:p>
            <a:pPr algn="ctr"/>
            <a:r>
              <a:rPr lang="en-NZ" sz="900" dirty="0"/>
              <a:t>bases</a:t>
            </a:r>
          </a:p>
        </p:txBody>
      </p:sp>
      <p:sp>
        <p:nvSpPr>
          <p:cNvPr id="37" name="Cloud 36">
            <a:extLst>
              <a:ext uri="{FF2B5EF4-FFF2-40B4-BE49-F238E27FC236}">
                <a16:creationId xmlns:a16="http://schemas.microsoft.com/office/drawing/2014/main" id="{CC2C2213-F2DB-015B-9628-1ADD844EC967}"/>
              </a:ext>
            </a:extLst>
          </p:cNvPr>
          <p:cNvSpPr/>
          <p:nvPr/>
        </p:nvSpPr>
        <p:spPr>
          <a:xfrm>
            <a:off x="3647814" y="5624891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REST</a:t>
            </a:r>
          </a:p>
          <a:p>
            <a:pPr algn="ctr"/>
            <a:r>
              <a:rPr lang="en-NZ" sz="1000" dirty="0"/>
              <a:t>APIs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3713C805-50B2-ECE7-7985-CBD318F7582D}"/>
              </a:ext>
            </a:extLst>
          </p:cNvPr>
          <p:cNvSpPr/>
          <p:nvPr/>
        </p:nvSpPr>
        <p:spPr>
          <a:xfrm>
            <a:off x="2566710" y="3620329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UIs</a:t>
            </a:r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48D4080E-2542-EFBA-A31D-92E3C2C62F90}"/>
              </a:ext>
            </a:extLst>
          </p:cNvPr>
          <p:cNvSpPr/>
          <p:nvPr/>
        </p:nvSpPr>
        <p:spPr>
          <a:xfrm>
            <a:off x="2678499" y="4249307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CLIs</a:t>
            </a:r>
          </a:p>
        </p:txBody>
      </p:sp>
      <p:sp>
        <p:nvSpPr>
          <p:cNvPr id="40" name="Cloud 39">
            <a:extLst>
              <a:ext uri="{FF2B5EF4-FFF2-40B4-BE49-F238E27FC236}">
                <a16:creationId xmlns:a16="http://schemas.microsoft.com/office/drawing/2014/main" id="{F6B17113-2F8B-ED05-F587-4038B8344F34}"/>
              </a:ext>
            </a:extLst>
          </p:cNvPr>
          <p:cNvSpPr/>
          <p:nvPr/>
        </p:nvSpPr>
        <p:spPr>
          <a:xfrm>
            <a:off x="7580377" y="5564507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3</a:t>
            </a:r>
            <a:r>
              <a:rPr lang="en-NZ" sz="1000" baseline="30000" dirty="0"/>
              <a:t>rd</a:t>
            </a:r>
            <a:r>
              <a:rPr lang="en-NZ" sz="1000" dirty="0"/>
              <a:t> Party</a:t>
            </a:r>
          </a:p>
          <a:p>
            <a:pPr algn="ctr"/>
            <a:r>
              <a:rPr lang="en-NZ" sz="1000" dirty="0"/>
              <a:t>APIs</a:t>
            </a:r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F1E625A9-90DF-AA03-AFDB-488F3A377580}"/>
              </a:ext>
            </a:extLst>
          </p:cNvPr>
          <p:cNvSpPr/>
          <p:nvPr/>
        </p:nvSpPr>
        <p:spPr>
          <a:xfrm>
            <a:off x="3182591" y="5143288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Server less</a:t>
            </a:r>
          </a:p>
        </p:txBody>
      </p:sp>
      <p:sp>
        <p:nvSpPr>
          <p:cNvPr id="42" name="Cylinder 41">
            <a:extLst>
              <a:ext uri="{FF2B5EF4-FFF2-40B4-BE49-F238E27FC236}">
                <a16:creationId xmlns:a16="http://schemas.microsoft.com/office/drawing/2014/main" id="{C753A58F-9A6C-90E5-F6A9-A2B206EAC398}"/>
              </a:ext>
            </a:extLst>
          </p:cNvPr>
          <p:cNvSpPr/>
          <p:nvPr/>
        </p:nvSpPr>
        <p:spPr>
          <a:xfrm>
            <a:off x="5044921" y="6266241"/>
            <a:ext cx="560717" cy="491767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Read Models</a:t>
            </a:r>
            <a:endParaRPr lang="en-NZ" sz="800" dirty="0"/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97B6DEE9-CF40-214B-20C4-2536320DC9B3}"/>
              </a:ext>
            </a:extLst>
          </p:cNvPr>
          <p:cNvSpPr/>
          <p:nvPr/>
        </p:nvSpPr>
        <p:spPr>
          <a:xfrm>
            <a:off x="8103019" y="5049450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The</a:t>
            </a:r>
          </a:p>
          <a:p>
            <a:pPr algn="ctr"/>
            <a:r>
              <a:rPr lang="en-NZ" sz="1000" dirty="0"/>
              <a:t>Internet</a:t>
            </a:r>
          </a:p>
        </p:txBody>
      </p:sp>
      <p:sp>
        <p:nvSpPr>
          <p:cNvPr id="44" name="Cloud 43">
            <a:extLst>
              <a:ext uri="{FF2B5EF4-FFF2-40B4-BE49-F238E27FC236}">
                <a16:creationId xmlns:a16="http://schemas.microsoft.com/office/drawing/2014/main" id="{11D9555B-C738-DBBD-5615-BBCB809A912A}"/>
              </a:ext>
            </a:extLst>
          </p:cNvPr>
          <p:cNvSpPr/>
          <p:nvPr/>
        </p:nvSpPr>
        <p:spPr>
          <a:xfrm>
            <a:off x="8644492" y="3318419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File</a:t>
            </a:r>
          </a:p>
          <a:p>
            <a:pPr algn="ctr"/>
            <a:r>
              <a:rPr lang="en-NZ" sz="1000" dirty="0"/>
              <a:t>Systems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4059F8E-A4CD-A412-E2AF-110E9AB2A732}"/>
              </a:ext>
            </a:extLst>
          </p:cNvPr>
          <p:cNvSpPr/>
          <p:nvPr/>
        </p:nvSpPr>
        <p:spPr>
          <a:xfrm>
            <a:off x="4190052" y="5262819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AC8FE8B-8827-F822-CA29-ECDB31243276}"/>
              </a:ext>
            </a:extLst>
          </p:cNvPr>
          <p:cNvSpPr/>
          <p:nvPr/>
        </p:nvSpPr>
        <p:spPr>
          <a:xfrm>
            <a:off x="4753037" y="5522533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C91D129-919D-72DB-C686-1D6A95D4E55C}"/>
              </a:ext>
            </a:extLst>
          </p:cNvPr>
          <p:cNvSpPr/>
          <p:nvPr/>
        </p:nvSpPr>
        <p:spPr>
          <a:xfrm>
            <a:off x="5327514" y="5733383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E5CA682-40AC-DDC7-EE92-F06BD3A5126F}"/>
              </a:ext>
            </a:extLst>
          </p:cNvPr>
          <p:cNvSpPr/>
          <p:nvPr/>
        </p:nvSpPr>
        <p:spPr>
          <a:xfrm>
            <a:off x="3339435" y="3725451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66520D3-AC56-1FE3-1C36-EC55AD7873FF}"/>
              </a:ext>
            </a:extLst>
          </p:cNvPr>
          <p:cNvSpPr/>
          <p:nvPr/>
        </p:nvSpPr>
        <p:spPr>
          <a:xfrm>
            <a:off x="3437681" y="4230761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B2BF840-8ADE-1BF5-49FB-726426F11275}"/>
              </a:ext>
            </a:extLst>
          </p:cNvPr>
          <p:cNvSpPr/>
          <p:nvPr/>
        </p:nvSpPr>
        <p:spPr>
          <a:xfrm>
            <a:off x="3694660" y="4804885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F4EFB0C-F0A7-D208-2D27-D6CF974214EA}"/>
              </a:ext>
            </a:extLst>
          </p:cNvPr>
          <p:cNvSpPr/>
          <p:nvPr/>
        </p:nvSpPr>
        <p:spPr>
          <a:xfrm>
            <a:off x="3752044" y="2007791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21BCD3C-155F-850E-1C4D-F12B54D27272}"/>
              </a:ext>
            </a:extLst>
          </p:cNvPr>
          <p:cNvSpPr/>
          <p:nvPr/>
        </p:nvSpPr>
        <p:spPr>
          <a:xfrm>
            <a:off x="3450164" y="2541424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85872AB-6EBD-C784-1B80-D25DD9F39AF7}"/>
              </a:ext>
            </a:extLst>
          </p:cNvPr>
          <p:cNvSpPr/>
          <p:nvPr/>
        </p:nvSpPr>
        <p:spPr>
          <a:xfrm>
            <a:off x="3312744" y="3086878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B30421F-9989-575C-4D0B-E94B27572A36}"/>
              </a:ext>
            </a:extLst>
          </p:cNvPr>
          <p:cNvSpPr/>
          <p:nvPr/>
        </p:nvSpPr>
        <p:spPr>
          <a:xfrm>
            <a:off x="7229349" y="5260109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98EEB45-F71D-541B-C59F-0EF58C723A42}"/>
              </a:ext>
            </a:extLst>
          </p:cNvPr>
          <p:cNvSpPr/>
          <p:nvPr/>
        </p:nvSpPr>
        <p:spPr>
          <a:xfrm>
            <a:off x="6706699" y="5528162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4C24A2E-16DA-8150-E543-AA12AFF552B2}"/>
              </a:ext>
            </a:extLst>
          </p:cNvPr>
          <p:cNvSpPr/>
          <p:nvPr/>
        </p:nvSpPr>
        <p:spPr>
          <a:xfrm>
            <a:off x="6028430" y="5728910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7ED5A95F-884B-F63F-E61E-5447DA1FA941}"/>
              </a:ext>
            </a:extLst>
          </p:cNvPr>
          <p:cNvSpPr/>
          <p:nvPr/>
        </p:nvSpPr>
        <p:spPr>
          <a:xfrm>
            <a:off x="3990863" y="2762836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AD06B15-58BF-CF5C-49D7-711EDF5A4C21}"/>
              </a:ext>
            </a:extLst>
          </p:cNvPr>
          <p:cNvSpPr/>
          <p:nvPr/>
        </p:nvSpPr>
        <p:spPr>
          <a:xfrm>
            <a:off x="4790895" y="3046330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D88907D-EBF1-42E1-9A78-28CFF478D241}"/>
              </a:ext>
            </a:extLst>
          </p:cNvPr>
          <p:cNvSpPr/>
          <p:nvPr/>
        </p:nvSpPr>
        <p:spPr>
          <a:xfrm>
            <a:off x="4053924" y="4086798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47DD633-15D0-6FE4-D105-A883EFA94D57}"/>
              </a:ext>
            </a:extLst>
          </p:cNvPr>
          <p:cNvSpPr/>
          <p:nvPr/>
        </p:nvSpPr>
        <p:spPr>
          <a:xfrm>
            <a:off x="4955160" y="4938030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0EC925C-8830-49D8-C0B5-2B00A717DC0E}"/>
              </a:ext>
            </a:extLst>
          </p:cNvPr>
          <p:cNvSpPr/>
          <p:nvPr/>
        </p:nvSpPr>
        <p:spPr>
          <a:xfrm>
            <a:off x="6264001" y="4935359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EB3F59E-88EE-A606-4D2F-5413EE4CC54D}"/>
              </a:ext>
            </a:extLst>
          </p:cNvPr>
          <p:cNvSpPr/>
          <p:nvPr/>
        </p:nvSpPr>
        <p:spPr>
          <a:xfrm>
            <a:off x="4812774" y="3673416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A9BB47D-0D03-93B5-A2BD-179772AD94DC}"/>
              </a:ext>
            </a:extLst>
          </p:cNvPr>
          <p:cNvSpPr/>
          <p:nvPr/>
        </p:nvSpPr>
        <p:spPr>
          <a:xfrm>
            <a:off x="5268167" y="4178547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A33105C-9D63-4F2D-3B28-84D4EE65E39B}"/>
              </a:ext>
            </a:extLst>
          </p:cNvPr>
          <p:cNvSpPr/>
          <p:nvPr/>
        </p:nvSpPr>
        <p:spPr>
          <a:xfrm>
            <a:off x="5893215" y="4075661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83" name="Arrow: Curved Down 82">
            <a:extLst>
              <a:ext uri="{FF2B5EF4-FFF2-40B4-BE49-F238E27FC236}">
                <a16:creationId xmlns:a16="http://schemas.microsoft.com/office/drawing/2014/main" id="{C176B2C7-124E-5862-D32A-397ACDC68A6D}"/>
              </a:ext>
            </a:extLst>
          </p:cNvPr>
          <p:cNvSpPr/>
          <p:nvPr/>
        </p:nvSpPr>
        <p:spPr>
          <a:xfrm rot="1702208" flipH="1">
            <a:off x="6625212" y="3711808"/>
            <a:ext cx="1032336" cy="549275"/>
          </a:xfrm>
          <a:prstGeom prst="curved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NZ" sz="1100" dirty="0">
                <a:solidFill>
                  <a:schemeClr val="tx1"/>
                </a:solidFill>
              </a:rPr>
              <a:t>Objects</a:t>
            </a:r>
          </a:p>
        </p:txBody>
      </p:sp>
      <p:sp>
        <p:nvSpPr>
          <p:cNvPr id="82" name="Arrow: Curved Down 81">
            <a:extLst>
              <a:ext uri="{FF2B5EF4-FFF2-40B4-BE49-F238E27FC236}">
                <a16:creationId xmlns:a16="http://schemas.microsoft.com/office/drawing/2014/main" id="{F72C1AAF-B856-26EE-0A11-8F31CCB7DC4E}"/>
              </a:ext>
            </a:extLst>
          </p:cNvPr>
          <p:cNvSpPr/>
          <p:nvPr/>
        </p:nvSpPr>
        <p:spPr>
          <a:xfrm rot="1410142" flipH="1">
            <a:off x="7367004" y="4112830"/>
            <a:ext cx="1032336" cy="549275"/>
          </a:xfrm>
          <a:prstGeom prst="curved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bg1"/>
                </a:solidFill>
              </a:rPr>
              <a:t>Resource</a:t>
            </a:r>
          </a:p>
          <a:p>
            <a:pPr algn="ctr"/>
            <a:r>
              <a:rPr lang="en-NZ" sz="1100" dirty="0">
                <a:solidFill>
                  <a:schemeClr val="bg1"/>
                </a:solidFill>
              </a:rPr>
              <a:t>DTOs +</a:t>
            </a:r>
          </a:p>
          <a:p>
            <a:pPr algn="ctr"/>
            <a:r>
              <a:rPr lang="en-NZ" sz="900" dirty="0">
                <a:solidFill>
                  <a:schemeClr val="bg1"/>
                </a:solidFill>
              </a:rPr>
              <a:t>primitives</a:t>
            </a:r>
            <a:endParaRPr lang="en-NZ" sz="1400" dirty="0">
              <a:solidFill>
                <a:schemeClr val="bg1"/>
              </a:solidFill>
            </a:endParaRPr>
          </a:p>
        </p:txBody>
      </p:sp>
      <p:sp>
        <p:nvSpPr>
          <p:cNvPr id="84" name="Partial Circle 83">
            <a:extLst>
              <a:ext uri="{FF2B5EF4-FFF2-40B4-BE49-F238E27FC236}">
                <a16:creationId xmlns:a16="http://schemas.microsoft.com/office/drawing/2014/main" id="{48A5979C-C654-ECF5-B327-4F12D3E438F1}"/>
              </a:ext>
            </a:extLst>
          </p:cNvPr>
          <p:cNvSpPr/>
          <p:nvPr/>
        </p:nvSpPr>
        <p:spPr>
          <a:xfrm>
            <a:off x="2158463" y="-263086"/>
            <a:ext cx="7684278" cy="7684278"/>
          </a:xfrm>
          <a:prstGeom prst="pie">
            <a:avLst>
              <a:gd name="adj1" fmla="val 10806092"/>
              <a:gd name="adj2" fmla="val 13480386"/>
            </a:avLst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673549-85A8-918F-5694-1CED81662210}"/>
              </a:ext>
            </a:extLst>
          </p:cNvPr>
          <p:cNvSpPr txBox="1"/>
          <p:nvPr/>
        </p:nvSpPr>
        <p:spPr>
          <a:xfrm rot="17545036">
            <a:off x="1946049" y="1733581"/>
            <a:ext cx="2827823" cy="1502498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3125914"/>
              </a:avLst>
            </a:prstTxWarp>
            <a:spAutoFit/>
          </a:bodyPr>
          <a:lstStyle/>
          <a:p>
            <a:pPr algn="ctr"/>
            <a:r>
              <a:rPr lang="en-NZ" sz="4000" dirty="0"/>
              <a:t>A Subdomain</a:t>
            </a:r>
            <a:r>
              <a:rPr lang="en-NZ" sz="2400" dirty="0"/>
              <a:t> (A Vertical Slice)</a:t>
            </a:r>
          </a:p>
        </p:txBody>
      </p:sp>
    </p:spTree>
    <p:extLst>
      <p:ext uri="{BB962C8B-B14F-4D97-AF65-F5344CB8AC3E}">
        <p14:creationId xmlns:p14="http://schemas.microsoft.com/office/powerpoint/2010/main" val="4090498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9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201421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Event Store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IEventStore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9285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86406"/>
            <a:chOff x="6096000" y="1052423"/>
            <a:chExt cx="2978988" cy="20864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27477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0056" y="1738029"/>
              <a:ext cx="1370008" cy="140080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Raise Event(s)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Update internal state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Event(s)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2001" y="1731794"/>
              <a:ext cx="2217470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Fetch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  <a:r>
                <a:rPr lang="en-NZ" sz="1100" dirty="0"/>
                <a:t> Aggregate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Replay all events 1..n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489387" y="2128751"/>
            <a:ext cx="859362" cy="14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282846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73009" y="4879138"/>
            <a:ext cx="859038" cy="337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48108"/>
              <a:ext cx="2806460" cy="116216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195724" y="1473725"/>
              <a:ext cx="2472582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Get Aggregate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Publish events to event broker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350598" y="4282956"/>
            <a:ext cx="998151" cy="939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179419" y="3267293"/>
            <a:ext cx="2260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OnStateChanged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GetChanges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stCxn id="26" idx="3"/>
            <a:endCxn id="75" idx="0"/>
          </p:cNvCxnSpPr>
          <p:nvPr/>
        </p:nvCxnSpPr>
        <p:spPr>
          <a:xfrm flipH="1">
            <a:off x="8309797" y="2063800"/>
            <a:ext cx="171056" cy="1203493"/>
          </a:xfrm>
          <a:prstGeom prst="curvedConnector4">
            <a:avLst>
              <a:gd name="adj1" fmla="val -133640"/>
              <a:gd name="adj2" fmla="val 6379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16200000" flipV="1">
            <a:off x="8026013" y="4566740"/>
            <a:ext cx="738624" cy="17105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5">
            <a:extLst>
              <a:ext uri="{FF2B5EF4-FFF2-40B4-BE49-F238E27FC236}">
                <a16:creationId xmlns:a16="http://schemas.microsoft.com/office/drawing/2014/main" id="{672A24F7-4C8F-4987-8137-4F49428361F2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3486756"/>
            <a:ext cx="1881905" cy="162094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0F81DB1-EBBB-4507-92E3-510AA29671D5}"/>
              </a:ext>
            </a:extLst>
          </p:cNvPr>
          <p:cNvSpPr txBox="1"/>
          <p:nvPr/>
        </p:nvSpPr>
        <p:spPr>
          <a:xfrm>
            <a:off x="10818879" y="3908670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Latest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3CAB87-A88A-42B9-98DC-813F783FA016}"/>
              </a:ext>
            </a:extLst>
          </p:cNvPr>
          <p:cNvSpPr txBox="1"/>
          <p:nvPr/>
        </p:nvSpPr>
        <p:spPr>
          <a:xfrm>
            <a:off x="9943289" y="1334345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All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FEF758-2C92-E4BD-78E7-3E25927FD3F7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C114535-C370-7D24-3C01-3A984872A0E4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911F9D-2008-6F75-AD09-958F98B3EABB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37" name="Flowchart: Magnetic Disk 36">
              <a:extLst>
                <a:ext uri="{FF2B5EF4-FFF2-40B4-BE49-F238E27FC236}">
                  <a16:creationId xmlns:a16="http://schemas.microsoft.com/office/drawing/2014/main" id="{B102C2AC-6373-4402-8CE7-B62033B8A64E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4BA71D-8F30-491E-98A6-AC9C42DFA7F1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43" name="Straight Arrow Connector 62">
              <a:extLst>
                <a:ext uri="{FF2B5EF4-FFF2-40B4-BE49-F238E27FC236}">
                  <a16:creationId xmlns:a16="http://schemas.microsoft.com/office/drawing/2014/main" id="{238F00D6-93F4-477B-9D2A-EFE9B4C286D0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Magnetic Disk 27">
              <a:extLst>
                <a:ext uri="{FF2B5EF4-FFF2-40B4-BE49-F238E27FC236}">
                  <a16:creationId xmlns:a16="http://schemas.microsoft.com/office/drawing/2014/main" id="{596EFD4B-F2CF-58D8-8204-B572CC3F376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89E881D7-FAC8-C8DE-3A42-20A87152FBC2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42" name="Flowchart: Magnetic Disk 41">
              <a:extLst>
                <a:ext uri="{FF2B5EF4-FFF2-40B4-BE49-F238E27FC236}">
                  <a16:creationId xmlns:a16="http://schemas.microsoft.com/office/drawing/2014/main" id="{BAD3E9EB-BBF7-4AF1-954B-C5A2B89B125E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4233B16-F081-4FD1-B7D6-D237A56C0033}"/>
                </a:ext>
              </a:extLst>
            </p:cNvPr>
            <p:cNvCxnSpPr>
              <a:cxnSpLocks/>
              <a:stCxn id="61" idx="3"/>
              <a:endCxn id="42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89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13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Querying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890091" y="3562607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 Store</a:t>
            </a:r>
          </a:p>
          <a:p>
            <a:pPr algn="ctr"/>
            <a:r>
              <a:rPr lang="en-NZ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IReadModelStore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DBB95CF-9416-46BB-81F8-E64723181DC3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Query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337F60C-C5F5-4023-B23B-0A77FC33C405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6"/>
            <a:ext cx="3257910" cy="377021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2194674"/>
            <a:ext cx="3097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Read Models from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Convert </a:t>
            </a:r>
            <a:r>
              <a:rPr lang="en-NZ" dirty="0" err="1"/>
              <a:t>ReadModels</a:t>
            </a:r>
            <a:r>
              <a:rPr lang="en-NZ" dirty="0"/>
              <a:t> to DTOs</a:t>
            </a:r>
          </a:p>
          <a:p>
            <a:pPr marL="342900" indent="-342900">
              <a:buAutoNum type="arabicPeriod"/>
            </a:pPr>
            <a:r>
              <a:rPr lang="en-NZ" dirty="0"/>
              <a:t>Return DTOs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477040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190762"/>
              <a:ext cx="2806460" cy="109929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302647" y="1315189"/>
              <a:ext cx="2402645" cy="238287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data properties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Instantiate </a:t>
              </a:r>
              <a:r>
                <a:rPr lang="en-NZ" sz="1400" dirty="0" err="1"/>
                <a:t>ReadModel</a:t>
              </a:r>
              <a:endParaRPr lang="en-NZ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Populate </a:t>
              </a:r>
              <a:r>
                <a:rPr lang="en-NZ" sz="1400" dirty="0" err="1"/>
                <a:t>ReadModel</a:t>
              </a:r>
              <a:endParaRPr lang="en-NZ" sz="1400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774818" y="2128751"/>
            <a:ext cx="573931" cy="322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3411982"/>
            <a:ext cx="1828507" cy="150625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>
            <a:off x="1920240" y="4590107"/>
            <a:ext cx="911807" cy="257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9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80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BookingsApplication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9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6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ReadModels.Booking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endParaRPr lang="en-NZ" sz="10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BookingsApplication.RescheduleBookingAsync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4256276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5996894" y="2118363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4411554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GetBookingAsync</a:t>
            </a:r>
            <a:r>
              <a:rPr lang="en-NZ" sz="105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4411554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4411554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RetrieveAsync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6126290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Reschedule()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6120638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Rehydrate()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4AD10D4C-839A-900D-1215-A092838D02C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6C5475-F9EA-4387-89D5-A0279791AF57}"/>
              </a:ext>
            </a:extLst>
          </p:cNvPr>
          <p:cNvSpPr/>
          <p:nvPr/>
        </p:nvSpPr>
        <p:spPr>
          <a:xfrm>
            <a:off x="1191490" y="5704580"/>
            <a:ext cx="8443357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snapshot_Bookings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507877-43DD-A090-1AC4-6FF32FDCE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6015585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3211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56337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066969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066969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6217920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066969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722384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18280" y="668699"/>
            <a:ext cx="0" cy="38320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8626707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9BE5424-ED66-3233-C5CD-C4FC9CBD20A4}"/>
              </a:ext>
            </a:extLst>
          </p:cNvPr>
          <p:cNvSpPr/>
          <p:nvPr/>
        </p:nvSpPr>
        <p:spPr>
          <a:xfrm>
            <a:off x="10367325" y="2110575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8781985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UpdateBookingAsync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8781985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UpsertAsync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8781985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ReplaceAsync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21B73C8-0142-2A3B-E1F5-B9C9880A1699}"/>
              </a:ext>
            </a:extLst>
          </p:cNvPr>
          <p:cNvSpPr/>
          <p:nvPr/>
        </p:nvSpPr>
        <p:spPr>
          <a:xfrm>
            <a:off x="10491069" y="314893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004151" y="1640714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9437400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9437400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>
            <a:off x="10092815" y="3338714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5066969" y="1758994"/>
            <a:ext cx="59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Get!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6198705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335788" y="17509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82499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4375418" y="4279433"/>
            <a:ext cx="72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Read!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9437400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661778" y="427548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Write!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7156837" y="254477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B7C6575F-24B8-0516-D59C-9F09A55FC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89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93F979F1-B308-3D08-C3FF-B36B5C16AE3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FA4F25-36DD-C614-9EA6-5305BCF6CD65}"/>
              </a:ext>
            </a:extLst>
          </p:cNvPr>
          <p:cNvSpPr/>
          <p:nvPr/>
        </p:nvSpPr>
        <p:spPr>
          <a:xfrm>
            <a:off x="828137" y="5456503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readmodel_AllCars_v1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46DD0E-3E56-0E5D-5263-7EB10C79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9A34A6-53ED-0FD6-8787-45A96CA465E0}"/>
              </a:ext>
            </a:extLst>
          </p:cNvPr>
          <p:cNvSpPr/>
          <p:nvPr/>
        </p:nvSpPr>
        <p:spPr>
          <a:xfrm>
            <a:off x="6073188" y="5457103"/>
            <a:ext cx="5532950" cy="9814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events_Cars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881854-C7AA-D93F-5EAF-C58C3CD4CBF5}"/>
              </a:ext>
            </a:extLst>
          </p:cNvPr>
          <p:cNvSpPr/>
          <p:nvPr/>
        </p:nvSpPr>
        <p:spPr>
          <a:xfrm>
            <a:off x="828137" y="5891808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readmodel_AvailableCars_v1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0B974B2-0265-6C07-E385-AE155E6D4716}"/>
              </a:ext>
            </a:extLst>
          </p:cNvPr>
          <p:cNvSpPr/>
          <p:nvPr/>
        </p:nvSpPr>
        <p:spPr>
          <a:xfrm>
            <a:off x="77605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F25EC72-E6C9-DB4A-30C7-D2B821E8A5EC}"/>
              </a:ext>
            </a:extLst>
          </p:cNvPr>
          <p:cNvSpPr/>
          <p:nvPr/>
        </p:nvSpPr>
        <p:spPr>
          <a:xfrm>
            <a:off x="80653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A26A472-9733-6D8A-8F7D-E0C325C02FF7}"/>
              </a:ext>
            </a:extLst>
          </p:cNvPr>
          <p:cNvSpPr/>
          <p:nvPr/>
        </p:nvSpPr>
        <p:spPr>
          <a:xfrm>
            <a:off x="83760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C227D84-8F2A-1778-42C3-4912B1A796D8}"/>
              </a:ext>
            </a:extLst>
          </p:cNvPr>
          <p:cNvSpPr/>
          <p:nvPr/>
        </p:nvSpPr>
        <p:spPr>
          <a:xfrm>
            <a:off x="86867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5DB225B-8748-B2F6-09CC-E8D56F6A6503}"/>
              </a:ext>
            </a:extLst>
          </p:cNvPr>
          <p:cNvSpPr/>
          <p:nvPr/>
        </p:nvSpPr>
        <p:spPr>
          <a:xfrm>
            <a:off x="89923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5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304F90-D070-0777-64A1-01B3A7747C22}"/>
              </a:ext>
            </a:extLst>
          </p:cNvPr>
          <p:cNvSpPr/>
          <p:nvPr/>
        </p:nvSpPr>
        <p:spPr>
          <a:xfrm>
            <a:off x="92971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8C454D5-D856-1639-C97D-D7A76182A4F9}"/>
              </a:ext>
            </a:extLst>
          </p:cNvPr>
          <p:cNvSpPr/>
          <p:nvPr/>
        </p:nvSpPr>
        <p:spPr>
          <a:xfrm>
            <a:off x="96078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F7B7BF-A9BC-32E2-89AE-F0EB7CE6F20F}"/>
              </a:ext>
            </a:extLst>
          </p:cNvPr>
          <p:cNvSpPr/>
          <p:nvPr/>
        </p:nvSpPr>
        <p:spPr>
          <a:xfrm>
            <a:off x="99185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8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80AB82F-BB9B-427E-46FF-1E574735B859}"/>
              </a:ext>
            </a:extLst>
          </p:cNvPr>
          <p:cNvSpPr/>
          <p:nvPr/>
        </p:nvSpPr>
        <p:spPr>
          <a:xfrm>
            <a:off x="102241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9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40F4708-A22D-1012-D005-C70B7DB28442}"/>
              </a:ext>
            </a:extLst>
          </p:cNvPr>
          <p:cNvSpPr/>
          <p:nvPr/>
        </p:nvSpPr>
        <p:spPr>
          <a:xfrm>
            <a:off x="105289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BD80FC2-1A04-4FF0-BB6B-F6F57E74C8C1}"/>
              </a:ext>
            </a:extLst>
          </p:cNvPr>
          <p:cNvSpPr/>
          <p:nvPr/>
        </p:nvSpPr>
        <p:spPr>
          <a:xfrm>
            <a:off x="108396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5424AE0-DF2E-3CD0-A5A5-2E4D31EC4AAD}"/>
              </a:ext>
            </a:extLst>
          </p:cNvPr>
          <p:cNvSpPr/>
          <p:nvPr/>
        </p:nvSpPr>
        <p:spPr>
          <a:xfrm>
            <a:off x="111503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400" dirty="0"/>
              <a:t>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960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CarsApplication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SearchAllCarsAsync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8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ReadModels.Car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CarRoot</a:t>
            </a:r>
            <a:endParaRPr lang="en-NZ" sz="11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CarsApplication.ScheduleMaintenanceAsync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5728805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7469423" y="2118363"/>
            <a:ext cx="2266640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5884083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5884083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5884083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GetEventStreamAsync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7598819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ScheduleMaintenance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7593167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OnStateChanged</a:t>
            </a:r>
            <a:r>
              <a: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(event) x28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7488114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6306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7106249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9498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539498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7690449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539498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7194913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43680" y="668699"/>
            <a:ext cx="0" cy="61334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9890956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10046234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10046234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10046234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204889" y="1658109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10701649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10701649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1"/>
            <a:endCxn id="57" idx="3"/>
          </p:cNvCxnSpPr>
          <p:nvPr/>
        </p:nvCxnSpPr>
        <p:spPr>
          <a:xfrm flipH="1" flipV="1">
            <a:off x="9619218" y="2802422"/>
            <a:ext cx="427016" cy="536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6415897" y="175885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7671234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537296" y="17628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75154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6505813" y="4345587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 Stream!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10701649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962482" y="4354688"/>
            <a:ext cx="171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Append Stream!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8601660" y="245769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3103B54B-721B-09B4-2112-2425242F7F31}"/>
              </a:ext>
            </a:extLst>
          </p:cNvPr>
          <p:cNvSpPr/>
          <p:nvPr/>
        </p:nvSpPr>
        <p:spPr>
          <a:xfrm>
            <a:off x="9123010" y="2335142"/>
            <a:ext cx="496208" cy="934559"/>
          </a:xfrm>
          <a:prstGeom prst="wedgeRoundRectCallout">
            <a:avLst>
              <a:gd name="adj1" fmla="val -85226"/>
              <a:gd name="adj2" fmla="val -10052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7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71CF7777-166D-CA82-A7E1-3E4692475CC5}"/>
              </a:ext>
            </a:extLst>
          </p:cNvPr>
          <p:cNvSpPr/>
          <p:nvPr/>
        </p:nvSpPr>
        <p:spPr>
          <a:xfrm>
            <a:off x="9181349" y="25447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29</a:t>
            </a:r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A1046214-803C-2590-BD24-52FA8FD8CBA3}"/>
              </a:ext>
            </a:extLst>
          </p:cNvPr>
          <p:cNvSpPr/>
          <p:nvPr/>
        </p:nvSpPr>
        <p:spPr>
          <a:xfrm>
            <a:off x="9181349" y="26971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30</a:t>
            </a: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E8C83FE8-2E15-2BB9-DAC2-83B613AFD5A9}"/>
              </a:ext>
            </a:extLst>
          </p:cNvPr>
          <p:cNvSpPr/>
          <p:nvPr/>
        </p:nvSpPr>
        <p:spPr>
          <a:xfrm>
            <a:off x="9181349" y="28495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31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6D1D0E74-2C4C-813B-BF97-A1E8FE0DCA69}"/>
              </a:ext>
            </a:extLst>
          </p:cNvPr>
          <p:cNvSpPr/>
          <p:nvPr/>
        </p:nvSpPr>
        <p:spPr>
          <a:xfrm>
            <a:off x="9181349" y="30019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32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69907C0-628C-6C7C-4F35-0E7B5A1E843D}"/>
              </a:ext>
            </a:extLst>
          </p:cNvPr>
          <p:cNvSpPr/>
          <p:nvPr/>
        </p:nvSpPr>
        <p:spPr>
          <a:xfrm>
            <a:off x="6317793" y="5864216"/>
            <a:ext cx="1367238" cy="433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car_123abc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0675C0-E024-D50F-EF8B-C36F1192BEE3}"/>
              </a:ext>
            </a:extLst>
          </p:cNvPr>
          <p:cNvSpPr/>
          <p:nvPr/>
        </p:nvSpPr>
        <p:spPr>
          <a:xfrm>
            <a:off x="2960869" y="4213435"/>
            <a:ext cx="2199406" cy="36933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CarProjection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ProjectEventAsync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0F7976-4966-BC3D-5116-20AC83382F83}"/>
              </a:ext>
            </a:extLst>
          </p:cNvPr>
          <p:cNvCxnSpPr>
            <a:cxnSpLocks/>
          </p:cNvCxnSpPr>
          <p:nvPr/>
        </p:nvCxnSpPr>
        <p:spPr>
          <a:xfrm>
            <a:off x="3410350" y="4582768"/>
            <a:ext cx="0" cy="1114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E349FB-A670-A845-8120-8BDCBBE8DD0A}"/>
              </a:ext>
            </a:extLst>
          </p:cNvPr>
          <p:cNvCxnSpPr>
            <a:cxnSpLocks/>
            <a:stCxn id="68" idx="3"/>
            <a:endCxn id="22" idx="3"/>
          </p:cNvCxnSpPr>
          <p:nvPr/>
        </p:nvCxnSpPr>
        <p:spPr>
          <a:xfrm flipH="1">
            <a:off x="5160275" y="3338714"/>
            <a:ext cx="6196789" cy="1059388"/>
          </a:xfrm>
          <a:prstGeom prst="bentConnector3">
            <a:avLst>
              <a:gd name="adj1" fmla="val -77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6B7E435-AFEC-9102-DED9-B5500E784179}"/>
              </a:ext>
            </a:extLst>
          </p:cNvPr>
          <p:cNvSpPr txBox="1"/>
          <p:nvPr/>
        </p:nvSpPr>
        <p:spPr>
          <a:xfrm>
            <a:off x="4102624" y="3844103"/>
            <a:ext cx="16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Project Stream!</a:t>
            </a:r>
          </a:p>
        </p:txBody>
      </p:sp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CEA18CE3-3CDC-F630-76CE-C87543A84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10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B1D547-AD31-1C18-FA15-1A82EB8CCC21}"/>
              </a:ext>
            </a:extLst>
          </p:cNvPr>
          <p:cNvSpPr/>
          <p:nvPr/>
        </p:nvSpPr>
        <p:spPr>
          <a:xfrm>
            <a:off x="1463040" y="1264920"/>
            <a:ext cx="2796540" cy="27965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How we </a:t>
            </a:r>
            <a:r>
              <a:rPr lang="en-NZ" sz="3600" b="1" i="1" dirty="0"/>
              <a:t>persist</a:t>
            </a:r>
            <a:r>
              <a:rPr lang="en-NZ" sz="3600" dirty="0"/>
              <a:t> state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C64445D-9A88-52A3-8C6B-15F7607E2CF9}"/>
              </a:ext>
            </a:extLst>
          </p:cNvPr>
          <p:cNvSpPr/>
          <p:nvPr/>
        </p:nvSpPr>
        <p:spPr>
          <a:xfrm>
            <a:off x="4732020" y="1264920"/>
            <a:ext cx="2796540" cy="27965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200" dirty="0"/>
              <a:t>How we </a:t>
            </a:r>
            <a:r>
              <a:rPr lang="en-NZ" sz="3200" b="1" i="1" dirty="0"/>
              <a:t>capture</a:t>
            </a:r>
            <a:r>
              <a:rPr lang="en-NZ" sz="3200" dirty="0"/>
              <a:t> changes in state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BAAB9E-BF09-CC58-C9EA-1F18F25B4420}"/>
              </a:ext>
            </a:extLst>
          </p:cNvPr>
          <p:cNvSpPr/>
          <p:nvPr/>
        </p:nvSpPr>
        <p:spPr>
          <a:xfrm>
            <a:off x="8001000" y="1264920"/>
            <a:ext cx="2796540" cy="27965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How we </a:t>
            </a:r>
            <a:r>
              <a:rPr lang="en-NZ" sz="2800" b="1" i="1" dirty="0"/>
              <a:t>communicate</a:t>
            </a:r>
            <a:r>
              <a:rPr lang="en-NZ" sz="3600" dirty="0"/>
              <a:t> state change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095E04-360F-F7D0-44CC-A1510B2666DC}"/>
              </a:ext>
            </a:extLst>
          </p:cNvPr>
          <p:cNvSpPr/>
          <p:nvPr/>
        </p:nvSpPr>
        <p:spPr>
          <a:xfrm>
            <a:off x="1463040" y="4549140"/>
            <a:ext cx="2796540" cy="71628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Event Sourcing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804F27-078B-D233-8E3D-A13144754127}"/>
              </a:ext>
            </a:extLst>
          </p:cNvPr>
          <p:cNvSpPr/>
          <p:nvPr/>
        </p:nvSpPr>
        <p:spPr>
          <a:xfrm>
            <a:off x="4732020" y="4549140"/>
            <a:ext cx="2796540" cy="71628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NZ" dirty="0"/>
              <a:t>Domain Events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A2EE18-2A92-819F-D2FC-AA3168DC8AE1}"/>
              </a:ext>
            </a:extLst>
          </p:cNvPr>
          <p:cNvSpPr/>
          <p:nvPr/>
        </p:nvSpPr>
        <p:spPr>
          <a:xfrm>
            <a:off x="8001000" y="4549140"/>
            <a:ext cx="2796540" cy="71628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NZ" sz="2000" dirty="0"/>
              <a:t>Event Driven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20A16-F5ED-A40D-4E6B-A95204862935}"/>
              </a:ext>
            </a:extLst>
          </p:cNvPr>
          <p:cNvSpPr txBox="1"/>
          <p:nvPr/>
        </p:nvSpPr>
        <p:spPr>
          <a:xfrm>
            <a:off x="534838" y="431321"/>
            <a:ext cx="1752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/>
              <a:t>Eventing</a:t>
            </a:r>
          </a:p>
        </p:txBody>
      </p:sp>
    </p:spTree>
    <p:extLst>
      <p:ext uri="{BB962C8B-B14F-4D97-AF65-F5344CB8AC3E}">
        <p14:creationId xmlns:p14="http://schemas.microsoft.com/office/powerpoint/2010/main" val="116297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0CBC99C-B1F9-32C4-A7C4-CFD0AC12DED3}"/>
              </a:ext>
            </a:extLst>
          </p:cNvPr>
          <p:cNvSpPr/>
          <p:nvPr/>
        </p:nvSpPr>
        <p:spPr>
          <a:xfrm>
            <a:off x="4701223" y="715796"/>
            <a:ext cx="1630782" cy="6075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665AF3-0F0A-2350-CC32-3FCC2447E9BC}"/>
              </a:ext>
            </a:extLst>
          </p:cNvPr>
          <p:cNvSpPr/>
          <p:nvPr/>
        </p:nvSpPr>
        <p:spPr>
          <a:xfrm>
            <a:off x="9724079" y="715796"/>
            <a:ext cx="1630782" cy="60750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847966E-468B-D020-DE7D-22AEF75524C8}"/>
              </a:ext>
            </a:extLst>
          </p:cNvPr>
          <p:cNvSpPr/>
          <p:nvPr/>
        </p:nvSpPr>
        <p:spPr>
          <a:xfrm>
            <a:off x="8046288" y="715796"/>
            <a:ext cx="1630782" cy="60750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3C66644-BC75-D2A5-6F1A-3331163BF70A}"/>
              </a:ext>
            </a:extLst>
          </p:cNvPr>
          <p:cNvSpPr/>
          <p:nvPr/>
        </p:nvSpPr>
        <p:spPr>
          <a:xfrm>
            <a:off x="3034330" y="715796"/>
            <a:ext cx="1630782" cy="607502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D9BDDD3-4A6C-1753-523F-963E76FAD34A}"/>
              </a:ext>
            </a:extLst>
          </p:cNvPr>
          <p:cNvSpPr/>
          <p:nvPr/>
        </p:nvSpPr>
        <p:spPr>
          <a:xfrm>
            <a:off x="1366596" y="715796"/>
            <a:ext cx="1630782" cy="607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DF43833-57DA-A2BE-0A42-AC7748D51C84}"/>
              </a:ext>
            </a:extLst>
          </p:cNvPr>
          <p:cNvSpPr/>
          <p:nvPr/>
        </p:nvSpPr>
        <p:spPr>
          <a:xfrm>
            <a:off x="6368116" y="715796"/>
            <a:ext cx="1630782" cy="607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7F2077-D534-DFB8-D9FE-02E1321DA588}"/>
              </a:ext>
            </a:extLst>
          </p:cNvPr>
          <p:cNvSpPr txBox="1"/>
          <p:nvPr/>
        </p:nvSpPr>
        <p:spPr>
          <a:xfrm>
            <a:off x="267419" y="207034"/>
            <a:ext cx="5665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“Generic” Subdomains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73252011-A249-FD60-6ADC-18CE9800C70C}"/>
              </a:ext>
            </a:extLst>
          </p:cNvPr>
          <p:cNvSpPr/>
          <p:nvPr/>
        </p:nvSpPr>
        <p:spPr>
          <a:xfrm>
            <a:off x="1776791" y="1169273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Invited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2EEB4A38-2A0E-4423-F24C-AF8FB4C4AB18}"/>
              </a:ext>
            </a:extLst>
          </p:cNvPr>
          <p:cNvSpPr/>
          <p:nvPr/>
        </p:nvSpPr>
        <p:spPr>
          <a:xfrm>
            <a:off x="3467636" y="1169273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Guest Invitation Created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2FD9F1CF-A127-917B-456B-2B07754302A8}"/>
              </a:ext>
            </a:extLst>
          </p:cNvPr>
          <p:cNvSpPr/>
          <p:nvPr/>
        </p:nvSpPr>
        <p:spPr>
          <a:xfrm>
            <a:off x="8457926" y="4062944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</a:rPr>
              <a:t>UserProfile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FE3C8-E243-6EBA-5B3A-CF7E6D4E2C02}"/>
              </a:ext>
            </a:extLst>
          </p:cNvPr>
          <p:cNvSpPr txBox="1"/>
          <p:nvPr/>
        </p:nvSpPr>
        <p:spPr>
          <a:xfrm>
            <a:off x="1378722" y="762895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Organizations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C7AF1E-808F-7CD3-4817-A05B0B15D53A}"/>
              </a:ext>
            </a:extLst>
          </p:cNvPr>
          <p:cNvSpPr txBox="1"/>
          <p:nvPr/>
        </p:nvSpPr>
        <p:spPr>
          <a:xfrm>
            <a:off x="3290583" y="76289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err="1"/>
              <a:t>EndUsers</a:t>
            </a:r>
            <a:endParaRPr lang="en-NZ" dirty="0"/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DEC1C74A-B6B0-8807-5792-FBE326F24A37}"/>
              </a:ext>
            </a:extLst>
          </p:cNvPr>
          <p:cNvSpPr/>
          <p:nvPr/>
        </p:nvSpPr>
        <p:spPr>
          <a:xfrm>
            <a:off x="1758108" y="3232978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NZ" sz="1000" dirty="0" err="1">
                <a:solidFill>
                  <a:schemeClr val="tx1"/>
                </a:solidFill>
              </a:rPr>
              <a:t>UnInvited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B97EC728-42E9-E20F-D099-1A08C83FD664}"/>
              </a:ext>
            </a:extLst>
          </p:cNvPr>
          <p:cNvSpPr/>
          <p:nvPr/>
        </p:nvSpPr>
        <p:spPr>
          <a:xfrm>
            <a:off x="8457926" y="2532630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Default </a:t>
            </a:r>
            <a:r>
              <a:rPr lang="en-NZ" sz="800" dirty="0">
                <a:solidFill>
                  <a:schemeClr val="tx1"/>
                </a:solidFill>
              </a:rPr>
              <a:t>Organization </a:t>
            </a:r>
            <a:r>
              <a:rPr lang="en-NZ" sz="1000" dirty="0">
                <a:solidFill>
                  <a:schemeClr val="tx1"/>
                </a:solidFill>
              </a:rPr>
              <a:t>Changed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1AFC18-8184-C4C6-E8FC-0B295509DA7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587183" y="1446008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1447F5D-7D20-626B-C663-27076F67C639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568500" y="3509713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Folded Corner 42">
            <a:extLst>
              <a:ext uri="{FF2B5EF4-FFF2-40B4-BE49-F238E27FC236}">
                <a16:creationId xmlns:a16="http://schemas.microsoft.com/office/drawing/2014/main" id="{C9FEC7C7-2D4C-4AD3-35B3-65E2AE4FED22}"/>
              </a:ext>
            </a:extLst>
          </p:cNvPr>
          <p:cNvSpPr/>
          <p:nvPr/>
        </p:nvSpPr>
        <p:spPr>
          <a:xfrm>
            <a:off x="3109083" y="2532630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Default</a:t>
            </a:r>
            <a:r>
              <a:rPr lang="en-NZ" sz="1000" dirty="0">
                <a:solidFill>
                  <a:schemeClr val="tx1"/>
                </a:solidFill>
              </a:rPr>
              <a:t> </a:t>
            </a:r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</a:t>
            </a:r>
            <a:r>
              <a:rPr lang="en-NZ" sz="900" dirty="0">
                <a:solidFill>
                  <a:schemeClr val="tx1"/>
                </a:solidFill>
              </a:rPr>
              <a:t>Changed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12DFF43-6F20-894C-8961-5D79829D6EB9}"/>
              </a:ext>
            </a:extLst>
          </p:cNvPr>
          <p:cNvCxnSpPr>
            <a:cxnSpLocks/>
            <a:stCxn id="15" idx="3"/>
            <a:endCxn id="43" idx="3"/>
          </p:cNvCxnSpPr>
          <p:nvPr/>
        </p:nvCxnSpPr>
        <p:spPr>
          <a:xfrm flipH="1" flipV="1">
            <a:off x="3919475" y="2809365"/>
            <a:ext cx="339870" cy="700348"/>
          </a:xfrm>
          <a:prstGeom prst="curvedConnector3">
            <a:avLst>
              <a:gd name="adj1" fmla="val -6726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Folded Corner 46">
            <a:extLst>
              <a:ext uri="{FF2B5EF4-FFF2-40B4-BE49-F238E27FC236}">
                <a16:creationId xmlns:a16="http://schemas.microsoft.com/office/drawing/2014/main" id="{B5E713F6-B547-10CB-95DA-BD8792829171}"/>
              </a:ext>
            </a:extLst>
          </p:cNvPr>
          <p:cNvSpPr/>
          <p:nvPr/>
        </p:nvSpPr>
        <p:spPr>
          <a:xfrm>
            <a:off x="1776791" y="1878192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Organization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48" name="Rectangle: Folded Corner 47">
            <a:extLst>
              <a:ext uri="{FF2B5EF4-FFF2-40B4-BE49-F238E27FC236}">
                <a16:creationId xmlns:a16="http://schemas.microsoft.com/office/drawing/2014/main" id="{5D87D6FC-BBC9-DBDA-6EEA-2062560B0665}"/>
              </a:ext>
            </a:extLst>
          </p:cNvPr>
          <p:cNvSpPr/>
          <p:nvPr/>
        </p:nvSpPr>
        <p:spPr>
          <a:xfrm>
            <a:off x="3467636" y="1878192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Added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C15DEA-1DBB-2272-2EF7-18D89E5ECC52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2587183" y="2154927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4328EB7-BA69-24F4-EC63-52DE686E7128}"/>
              </a:ext>
            </a:extLst>
          </p:cNvPr>
          <p:cNvCxnSpPr>
            <a:cxnSpLocks/>
            <a:stCxn id="48" idx="3"/>
            <a:endCxn id="43" idx="3"/>
          </p:cNvCxnSpPr>
          <p:nvPr/>
        </p:nvCxnSpPr>
        <p:spPr>
          <a:xfrm flipH="1">
            <a:off x="3919475" y="2154927"/>
            <a:ext cx="358553" cy="654438"/>
          </a:xfrm>
          <a:prstGeom prst="curvedConnector3">
            <a:avLst>
              <a:gd name="adj1" fmla="val -637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0E0B5CD-1083-3836-5B97-FA5A93A3BB8B}"/>
              </a:ext>
            </a:extLst>
          </p:cNvPr>
          <p:cNvSpPr txBox="1"/>
          <p:nvPr/>
        </p:nvSpPr>
        <p:spPr>
          <a:xfrm>
            <a:off x="6405068" y="762895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Organizations</a:t>
            </a:r>
          </a:p>
        </p:txBody>
      </p:sp>
      <p:sp>
        <p:nvSpPr>
          <p:cNvPr id="67" name="Rectangle: Folded Corner 66">
            <a:extLst>
              <a:ext uri="{FF2B5EF4-FFF2-40B4-BE49-F238E27FC236}">
                <a16:creationId xmlns:a16="http://schemas.microsoft.com/office/drawing/2014/main" id="{EC92D969-46A2-7F89-88E6-A085459DD37E}"/>
              </a:ext>
            </a:extLst>
          </p:cNvPr>
          <p:cNvSpPr/>
          <p:nvPr/>
        </p:nvSpPr>
        <p:spPr>
          <a:xfrm>
            <a:off x="3448953" y="4261286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</a:rPr>
              <a:t>EndUser</a:t>
            </a:r>
            <a:r>
              <a:rPr lang="en-NZ" sz="1000" dirty="0">
                <a:solidFill>
                  <a:schemeClr val="tx1"/>
                </a:solidFill>
              </a:rPr>
              <a:t> Registered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C3155BA-0957-8CE1-362A-E456ED01E42C}"/>
              </a:ext>
            </a:extLst>
          </p:cNvPr>
          <p:cNvSpPr txBox="1"/>
          <p:nvPr/>
        </p:nvSpPr>
        <p:spPr>
          <a:xfrm>
            <a:off x="8140971" y="762895"/>
            <a:ext cx="144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err="1"/>
              <a:t>UserProfiles</a:t>
            </a:r>
            <a:endParaRPr lang="en-NZ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F021EC6-58B2-3BF3-71E6-4D9DBF0CBA1A}"/>
              </a:ext>
            </a:extLst>
          </p:cNvPr>
          <p:cNvCxnSpPr>
            <a:cxnSpLocks/>
            <a:stCxn id="67" idx="3"/>
            <a:endCxn id="10" idx="1"/>
          </p:cNvCxnSpPr>
          <p:nvPr/>
        </p:nvCxnSpPr>
        <p:spPr>
          <a:xfrm flipV="1">
            <a:off x="4259345" y="4339679"/>
            <a:ext cx="4198581" cy="198342"/>
          </a:xfrm>
          <a:prstGeom prst="bentConnector3">
            <a:avLst>
              <a:gd name="adj1" fmla="val 6669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46D9DCA-62B5-5D87-08E7-7762CF7EA487}"/>
              </a:ext>
            </a:extLst>
          </p:cNvPr>
          <p:cNvCxnSpPr>
            <a:cxnSpLocks/>
            <a:stCxn id="43" idx="3"/>
            <a:endCxn id="18" idx="1"/>
          </p:cNvCxnSpPr>
          <p:nvPr/>
        </p:nvCxnSpPr>
        <p:spPr>
          <a:xfrm>
            <a:off x="3919475" y="2809365"/>
            <a:ext cx="4538451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Folded Corner 91">
            <a:extLst>
              <a:ext uri="{FF2B5EF4-FFF2-40B4-BE49-F238E27FC236}">
                <a16:creationId xmlns:a16="http://schemas.microsoft.com/office/drawing/2014/main" id="{0F3DBE2E-5DFD-7ABC-1D5D-0A4D49F0C7C3}"/>
              </a:ext>
            </a:extLst>
          </p:cNvPr>
          <p:cNvSpPr/>
          <p:nvPr/>
        </p:nvSpPr>
        <p:spPr>
          <a:xfrm>
            <a:off x="8306969" y="4691307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00" dirty="0">
              <a:solidFill>
                <a:schemeClr val="tx1"/>
              </a:solidFill>
            </a:endParaRPr>
          </a:p>
        </p:txBody>
      </p:sp>
      <p:sp>
        <p:nvSpPr>
          <p:cNvPr id="93" name="Rectangle: Folded Corner 92">
            <a:extLst>
              <a:ext uri="{FF2B5EF4-FFF2-40B4-BE49-F238E27FC236}">
                <a16:creationId xmlns:a16="http://schemas.microsoft.com/office/drawing/2014/main" id="{8E79A230-F7A9-A00A-81C2-1AFC17A56BF6}"/>
              </a:ext>
            </a:extLst>
          </p:cNvPr>
          <p:cNvSpPr/>
          <p:nvPr/>
        </p:nvSpPr>
        <p:spPr>
          <a:xfrm>
            <a:off x="8459369" y="4825228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Contact Address Changed</a:t>
            </a:r>
          </a:p>
        </p:txBody>
      </p:sp>
      <p:cxnSp>
        <p:nvCxnSpPr>
          <p:cNvPr id="94" name="Straight Arrow Connector 43">
            <a:extLst>
              <a:ext uri="{FF2B5EF4-FFF2-40B4-BE49-F238E27FC236}">
                <a16:creationId xmlns:a16="http://schemas.microsoft.com/office/drawing/2014/main" id="{9C07D367-3D14-0AFD-D9C0-21FBC2CF7F32}"/>
              </a:ext>
            </a:extLst>
          </p:cNvPr>
          <p:cNvCxnSpPr>
            <a:cxnSpLocks/>
            <a:stCxn id="10" idx="3"/>
            <a:endCxn id="93" idx="3"/>
          </p:cNvCxnSpPr>
          <p:nvPr/>
        </p:nvCxnSpPr>
        <p:spPr>
          <a:xfrm>
            <a:off x="9268318" y="4339679"/>
            <a:ext cx="1443" cy="762284"/>
          </a:xfrm>
          <a:prstGeom prst="curvedConnector3">
            <a:avLst>
              <a:gd name="adj1" fmla="val 1594199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E4D21751-4F41-7F50-810F-6C786F0A12D3}"/>
              </a:ext>
            </a:extLst>
          </p:cNvPr>
          <p:cNvSpPr/>
          <p:nvPr/>
        </p:nvSpPr>
        <p:spPr>
          <a:xfrm>
            <a:off x="6808343" y="1878191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Added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60B083-F08B-20AB-C106-4A17519D9F3C}"/>
              </a:ext>
            </a:extLst>
          </p:cNvPr>
          <p:cNvCxnSpPr>
            <a:cxnSpLocks/>
            <a:stCxn id="48" idx="3"/>
            <a:endCxn id="3" idx="1"/>
          </p:cNvCxnSpPr>
          <p:nvPr/>
        </p:nvCxnSpPr>
        <p:spPr>
          <a:xfrm flipV="1">
            <a:off x="4278028" y="2154926"/>
            <a:ext cx="2530315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25BE18-08C7-6FFB-D5AA-86B9214EF713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4259345" y="3509713"/>
            <a:ext cx="2530315" cy="153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43">
            <a:extLst>
              <a:ext uri="{FF2B5EF4-FFF2-40B4-BE49-F238E27FC236}">
                <a16:creationId xmlns:a16="http://schemas.microsoft.com/office/drawing/2014/main" id="{12CCB142-1B3E-16E7-29E1-CC5B59D0AC7E}"/>
              </a:ext>
            </a:extLst>
          </p:cNvPr>
          <p:cNvCxnSpPr>
            <a:cxnSpLocks/>
            <a:stCxn id="7" idx="3"/>
            <a:endCxn id="48" idx="3"/>
          </p:cNvCxnSpPr>
          <p:nvPr/>
        </p:nvCxnSpPr>
        <p:spPr>
          <a:xfrm>
            <a:off x="4278028" y="1446008"/>
            <a:ext cx="12700" cy="708919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F3A52853-90BB-12E5-DF91-B94BAFA1E2A8}"/>
              </a:ext>
            </a:extLst>
          </p:cNvPr>
          <p:cNvSpPr/>
          <p:nvPr/>
        </p:nvSpPr>
        <p:spPr>
          <a:xfrm>
            <a:off x="1729999" y="4896988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Role Assigned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30" name="Rectangle: Folded Corner 29">
            <a:extLst>
              <a:ext uri="{FF2B5EF4-FFF2-40B4-BE49-F238E27FC236}">
                <a16:creationId xmlns:a16="http://schemas.microsoft.com/office/drawing/2014/main" id="{0A333653-8E02-EA6B-FCF9-8C845A14C7F5}"/>
              </a:ext>
            </a:extLst>
          </p:cNvPr>
          <p:cNvSpPr/>
          <p:nvPr/>
        </p:nvSpPr>
        <p:spPr>
          <a:xfrm>
            <a:off x="3420844" y="489698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Role Assigned</a:t>
            </a: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9E0D2304-FDA9-C49D-B797-EA14CD13EA20}"/>
              </a:ext>
            </a:extLst>
          </p:cNvPr>
          <p:cNvSpPr/>
          <p:nvPr/>
        </p:nvSpPr>
        <p:spPr>
          <a:xfrm>
            <a:off x="1729999" y="5544654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Role </a:t>
            </a:r>
            <a:r>
              <a:rPr lang="en-NZ" sz="900" dirty="0">
                <a:solidFill>
                  <a:schemeClr val="tx1"/>
                </a:solidFill>
              </a:rPr>
              <a:t>Unassigned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4A78B85D-8D05-0DA7-29F6-4AB9CD5CF9CE}"/>
              </a:ext>
            </a:extLst>
          </p:cNvPr>
          <p:cNvSpPr/>
          <p:nvPr/>
        </p:nvSpPr>
        <p:spPr>
          <a:xfrm>
            <a:off x="3420844" y="554465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Role </a:t>
            </a:r>
            <a:r>
              <a:rPr lang="en-NZ" sz="900" dirty="0">
                <a:solidFill>
                  <a:schemeClr val="tx1"/>
                </a:solidFill>
              </a:rPr>
              <a:t>Unassigned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C0FC5E-3163-D7AD-1DCB-F6CD5948F4F9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2540391" y="5173721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F804F69-F315-1418-564C-E26E1CCE7FAD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2540391" y="5821387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Folded Corner 41">
            <a:extLst>
              <a:ext uri="{FF2B5EF4-FFF2-40B4-BE49-F238E27FC236}">
                <a16:creationId xmlns:a16="http://schemas.microsoft.com/office/drawing/2014/main" id="{BC1D3803-D670-0AFD-800B-B6D4688335FD}"/>
              </a:ext>
            </a:extLst>
          </p:cNvPr>
          <p:cNvSpPr/>
          <p:nvPr/>
        </p:nvSpPr>
        <p:spPr>
          <a:xfrm>
            <a:off x="132531" y="5637401"/>
            <a:ext cx="777078" cy="46166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Originating &amp; Handled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E8562EA0-41DD-8898-83AD-CEFAC257567F}"/>
              </a:ext>
            </a:extLst>
          </p:cNvPr>
          <p:cNvSpPr/>
          <p:nvPr/>
        </p:nvSpPr>
        <p:spPr>
          <a:xfrm>
            <a:off x="132531" y="6157796"/>
            <a:ext cx="777078" cy="46166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Handled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F72B02FD-1917-A6EA-9111-9711E596F557}"/>
              </a:ext>
            </a:extLst>
          </p:cNvPr>
          <p:cNvSpPr/>
          <p:nvPr/>
        </p:nvSpPr>
        <p:spPr>
          <a:xfrm>
            <a:off x="132531" y="5108074"/>
            <a:ext cx="777078" cy="46166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Originating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02663B13-8D2E-F529-1B5E-86104D131E38}"/>
              </a:ext>
            </a:extLst>
          </p:cNvPr>
          <p:cNvSpPr/>
          <p:nvPr/>
        </p:nvSpPr>
        <p:spPr>
          <a:xfrm>
            <a:off x="1758108" y="3890992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Organization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  <a:endParaRPr lang="en-NZ" sz="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8A0A0A-A42F-012F-9D57-C5FBAEF66A76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2568500" y="3509713"/>
            <a:ext cx="880453" cy="658012"/>
          </a:xfrm>
          <a:prstGeom prst="curvedConnector3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5D40FFED-C560-3AEA-EF69-3B24A604B93F}"/>
              </a:ext>
            </a:extLst>
          </p:cNvPr>
          <p:cNvSpPr/>
          <p:nvPr/>
        </p:nvSpPr>
        <p:spPr>
          <a:xfrm>
            <a:off x="10134274" y="3707736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5F478D-1A0F-1375-DB48-15E836BF90A1}"/>
              </a:ext>
            </a:extLst>
          </p:cNvPr>
          <p:cNvSpPr txBox="1"/>
          <p:nvPr/>
        </p:nvSpPr>
        <p:spPr>
          <a:xfrm>
            <a:off x="9745025" y="759931"/>
            <a:ext cx="158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Subscriptions</a:t>
            </a:r>
          </a:p>
        </p:txBody>
      </p:sp>
      <p:cxnSp>
        <p:nvCxnSpPr>
          <p:cNvPr id="26" name="Straight Arrow Connector 83">
            <a:extLst>
              <a:ext uri="{FF2B5EF4-FFF2-40B4-BE49-F238E27FC236}">
                <a16:creationId xmlns:a16="http://schemas.microsoft.com/office/drawing/2014/main" id="{38AB3FE5-3F8B-68AD-50BF-E573DEC65136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2568500" y="3984469"/>
            <a:ext cx="7565774" cy="183256"/>
          </a:xfrm>
          <a:prstGeom prst="bentConnector3">
            <a:avLst>
              <a:gd name="adj1" fmla="val 24481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Folded Corner 45">
            <a:extLst>
              <a:ext uri="{FF2B5EF4-FFF2-40B4-BE49-F238E27FC236}">
                <a16:creationId xmlns:a16="http://schemas.microsoft.com/office/drawing/2014/main" id="{B34C5FFD-439E-2CD2-80AA-ECE4E3027290}"/>
              </a:ext>
            </a:extLst>
          </p:cNvPr>
          <p:cNvSpPr/>
          <p:nvPr/>
        </p:nvSpPr>
        <p:spPr>
          <a:xfrm>
            <a:off x="10134274" y="1526012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Buyer</a:t>
            </a:r>
          </a:p>
          <a:p>
            <a:pPr algn="ctr"/>
            <a:r>
              <a:rPr lang="en-NZ" sz="900" dirty="0">
                <a:solidFill>
                  <a:schemeClr val="tx1"/>
                </a:solidFill>
              </a:rPr>
              <a:t>Subscribed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83">
            <a:extLst>
              <a:ext uri="{FF2B5EF4-FFF2-40B4-BE49-F238E27FC236}">
                <a16:creationId xmlns:a16="http://schemas.microsoft.com/office/drawing/2014/main" id="{E5691BBE-2299-067B-2061-92B96D3E2D43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2587183" y="1802745"/>
            <a:ext cx="7547091" cy="352182"/>
          </a:xfrm>
          <a:prstGeom prst="bentConnector3">
            <a:avLst>
              <a:gd name="adj1" fmla="val 3303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2B335D4F-D35B-6DD3-CC85-8FB843E670D2}"/>
              </a:ext>
            </a:extLst>
          </p:cNvPr>
          <p:cNvSpPr/>
          <p:nvPr/>
        </p:nvSpPr>
        <p:spPr>
          <a:xfrm>
            <a:off x="6789660" y="3234514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Removed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6C1116C6-C6A6-CD18-023E-E25CC1267D26}"/>
              </a:ext>
            </a:extLst>
          </p:cNvPr>
          <p:cNvSpPr/>
          <p:nvPr/>
        </p:nvSpPr>
        <p:spPr>
          <a:xfrm>
            <a:off x="3448953" y="3232978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Removed</a:t>
            </a:r>
            <a:endParaRPr lang="en-NZ" sz="8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0DA843-364C-7679-B812-DCFE9822FC73}"/>
              </a:ext>
            </a:extLst>
          </p:cNvPr>
          <p:cNvCxnSpPr>
            <a:cxnSpLocks/>
            <a:stCxn id="67" idx="1"/>
            <a:endCxn id="47" idx="1"/>
          </p:cNvCxnSpPr>
          <p:nvPr/>
        </p:nvCxnSpPr>
        <p:spPr>
          <a:xfrm rot="10800000">
            <a:off x="1776791" y="2154927"/>
            <a:ext cx="1672162" cy="2383094"/>
          </a:xfrm>
          <a:prstGeom prst="bentConnector3">
            <a:avLst>
              <a:gd name="adj1" fmla="val 118228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93EBBF36-8509-981B-F1DB-07D1C258EB7B}"/>
              </a:ext>
            </a:extLst>
          </p:cNvPr>
          <p:cNvSpPr/>
          <p:nvPr/>
        </p:nvSpPr>
        <p:spPr>
          <a:xfrm>
            <a:off x="1593034" y="2501876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Setting Created</a:t>
            </a:r>
          </a:p>
        </p:txBody>
      </p:sp>
      <p:cxnSp>
        <p:nvCxnSpPr>
          <p:cNvPr id="52" name="Straight Arrow Connector 49">
            <a:extLst>
              <a:ext uri="{FF2B5EF4-FFF2-40B4-BE49-F238E27FC236}">
                <a16:creationId xmlns:a16="http://schemas.microsoft.com/office/drawing/2014/main" id="{96B96CBF-3D64-3711-0639-2349D55BBC51}"/>
              </a:ext>
            </a:extLst>
          </p:cNvPr>
          <p:cNvCxnSpPr>
            <a:cxnSpLocks/>
            <a:stCxn id="47" idx="3"/>
            <a:endCxn id="45" idx="3"/>
          </p:cNvCxnSpPr>
          <p:nvPr/>
        </p:nvCxnSpPr>
        <p:spPr>
          <a:xfrm flipH="1">
            <a:off x="2403426" y="2154927"/>
            <a:ext cx="183757" cy="623684"/>
          </a:xfrm>
          <a:prstGeom prst="curvedConnector3">
            <a:avLst>
              <a:gd name="adj1" fmla="val -12440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989AC8-F7B4-69D3-56EA-979E41CBC50E}"/>
              </a:ext>
            </a:extLst>
          </p:cNvPr>
          <p:cNvSpPr txBox="1"/>
          <p:nvPr/>
        </p:nvSpPr>
        <p:spPr>
          <a:xfrm>
            <a:off x="5060209" y="7542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Images</a:t>
            </a:r>
          </a:p>
        </p:txBody>
      </p:sp>
      <p:sp>
        <p:nvSpPr>
          <p:cNvPr id="59" name="Rectangle: Folded Corner 58">
            <a:extLst>
              <a:ext uri="{FF2B5EF4-FFF2-40B4-BE49-F238E27FC236}">
                <a16:creationId xmlns:a16="http://schemas.microsoft.com/office/drawing/2014/main" id="{3BC87BC4-EE08-3B5F-BC58-F326E7732C88}"/>
              </a:ext>
            </a:extLst>
          </p:cNvPr>
          <p:cNvSpPr/>
          <p:nvPr/>
        </p:nvSpPr>
        <p:spPr>
          <a:xfrm>
            <a:off x="5000850" y="4460780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60" name="Rectangle: Folded Corner 59">
            <a:extLst>
              <a:ext uri="{FF2B5EF4-FFF2-40B4-BE49-F238E27FC236}">
                <a16:creationId xmlns:a16="http://schemas.microsoft.com/office/drawing/2014/main" id="{1C609A1E-1989-6576-60F2-BE7F845B87A3}"/>
              </a:ext>
            </a:extLst>
          </p:cNvPr>
          <p:cNvSpPr/>
          <p:nvPr/>
        </p:nvSpPr>
        <p:spPr>
          <a:xfrm>
            <a:off x="6767204" y="483010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Avatar Removed</a:t>
            </a:r>
            <a:endParaRPr lang="en-NZ" sz="1100" dirty="0">
              <a:solidFill>
                <a:schemeClr val="tx1"/>
              </a:solidFill>
            </a:endParaRPr>
          </a:p>
        </p:txBody>
      </p:sp>
      <p:sp>
        <p:nvSpPr>
          <p:cNvPr id="61" name="Rectangle: Folded Corner 60">
            <a:extLst>
              <a:ext uri="{FF2B5EF4-FFF2-40B4-BE49-F238E27FC236}">
                <a16:creationId xmlns:a16="http://schemas.microsoft.com/office/drawing/2014/main" id="{CF5E5560-8F6C-1BC1-B4A2-777BAC995704}"/>
              </a:ext>
            </a:extLst>
          </p:cNvPr>
          <p:cNvSpPr/>
          <p:nvPr/>
        </p:nvSpPr>
        <p:spPr>
          <a:xfrm>
            <a:off x="8457926" y="5649937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Avatar Removed</a:t>
            </a:r>
            <a:endParaRPr lang="en-NZ" sz="11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83">
            <a:extLst>
              <a:ext uri="{FF2B5EF4-FFF2-40B4-BE49-F238E27FC236}">
                <a16:creationId xmlns:a16="http://schemas.microsoft.com/office/drawing/2014/main" id="{FB9647B6-AD66-D74F-5249-106B866A45DD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5811242" y="4737513"/>
            <a:ext cx="955962" cy="36932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83">
            <a:extLst>
              <a:ext uri="{FF2B5EF4-FFF2-40B4-BE49-F238E27FC236}">
                <a16:creationId xmlns:a16="http://schemas.microsoft.com/office/drawing/2014/main" id="{FF089246-0D8D-F2B9-4D16-B0B34F2AD0DA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>
            <a:off x="5811242" y="4737513"/>
            <a:ext cx="2646684" cy="1189157"/>
          </a:xfrm>
          <a:prstGeom prst="bentConnector3">
            <a:avLst>
              <a:gd name="adj1" fmla="val 88148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5EB4F053-546F-E915-A409-9491517D6675}"/>
              </a:ext>
            </a:extLst>
          </p:cNvPr>
          <p:cNvSpPr/>
          <p:nvPr/>
        </p:nvSpPr>
        <p:spPr>
          <a:xfrm>
            <a:off x="10134274" y="6193370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1178D3AC-F8B2-3478-BBE4-E5ADA2196764}"/>
              </a:ext>
            </a:extLst>
          </p:cNvPr>
          <p:cNvSpPr/>
          <p:nvPr/>
        </p:nvSpPr>
        <p:spPr>
          <a:xfrm>
            <a:off x="10134274" y="2886768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900" dirty="0">
                <a:solidFill>
                  <a:schemeClr val="tx1"/>
                </a:solidFill>
              </a:rPr>
              <a:t>Transferred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EC6593-1711-7A34-0F87-A82DBC4EC529}"/>
              </a:ext>
            </a:extLst>
          </p:cNvPr>
          <p:cNvCxnSpPr>
            <a:cxnSpLocks/>
            <a:stCxn id="11" idx="3"/>
            <a:endCxn id="53" idx="1"/>
          </p:cNvCxnSpPr>
          <p:nvPr/>
        </p:nvCxnSpPr>
        <p:spPr>
          <a:xfrm flipH="1" flipV="1">
            <a:off x="6808343" y="1425041"/>
            <a:ext cx="4136323" cy="1738460"/>
          </a:xfrm>
          <a:prstGeom prst="bentConnector5">
            <a:avLst>
              <a:gd name="adj1" fmla="val -5527"/>
              <a:gd name="adj2" fmla="val 39171"/>
              <a:gd name="adj3" fmla="val 105527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7CE7AD-6968-DC8E-3845-8E459D2F4E7F}"/>
              </a:ext>
            </a:extLst>
          </p:cNvPr>
          <p:cNvCxnSpPr>
            <a:cxnSpLocks/>
            <a:stCxn id="9" idx="1"/>
            <a:endCxn id="64" idx="1"/>
          </p:cNvCxnSpPr>
          <p:nvPr/>
        </p:nvCxnSpPr>
        <p:spPr>
          <a:xfrm rot="10800000">
            <a:off x="6767204" y="5987727"/>
            <a:ext cx="3367070" cy="482376"/>
          </a:xfrm>
          <a:prstGeom prst="bentConnector3">
            <a:avLst>
              <a:gd name="adj1" fmla="val 106789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Folded Corner 52">
            <a:extLst>
              <a:ext uri="{FF2B5EF4-FFF2-40B4-BE49-F238E27FC236}">
                <a16:creationId xmlns:a16="http://schemas.microsoft.com/office/drawing/2014/main" id="{F415C9D3-E6FA-FC05-273A-B8E177A337D6}"/>
              </a:ext>
            </a:extLst>
          </p:cNvPr>
          <p:cNvSpPr/>
          <p:nvPr/>
        </p:nvSpPr>
        <p:spPr>
          <a:xfrm>
            <a:off x="6808343" y="114830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Billing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Subscriber Changed</a:t>
            </a:r>
          </a:p>
        </p:txBody>
      </p: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02860DEE-A21F-2266-323D-5E4EA29A5E9C}"/>
              </a:ext>
            </a:extLst>
          </p:cNvPr>
          <p:cNvSpPr/>
          <p:nvPr/>
        </p:nvSpPr>
        <p:spPr>
          <a:xfrm>
            <a:off x="10134274" y="5219347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Plan Changed</a:t>
            </a:r>
          </a:p>
        </p:txBody>
      </p:sp>
      <p:cxnSp>
        <p:nvCxnSpPr>
          <p:cNvPr id="27" name="Straight Arrow Connector 16">
            <a:extLst>
              <a:ext uri="{FF2B5EF4-FFF2-40B4-BE49-F238E27FC236}">
                <a16:creationId xmlns:a16="http://schemas.microsoft.com/office/drawing/2014/main" id="{478E7905-2DCC-C7FD-D696-F6CDE402DD5C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V="1">
            <a:off x="3428696" y="5496079"/>
            <a:ext cx="6705578" cy="972973"/>
          </a:xfrm>
          <a:prstGeom prst="bentConnector3">
            <a:avLst>
              <a:gd name="adj1" fmla="val 103543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Folded Corner 63">
            <a:extLst>
              <a:ext uri="{FF2B5EF4-FFF2-40B4-BE49-F238E27FC236}">
                <a16:creationId xmlns:a16="http://schemas.microsoft.com/office/drawing/2014/main" id="{D4C05160-54A3-0DF5-729D-8459FB483091}"/>
              </a:ext>
            </a:extLst>
          </p:cNvPr>
          <p:cNvSpPr/>
          <p:nvPr/>
        </p:nvSpPr>
        <p:spPr>
          <a:xfrm>
            <a:off x="6767204" y="571099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Billing </a:t>
            </a:r>
            <a:r>
              <a:rPr lang="en-NZ" sz="900" dirty="0">
                <a:solidFill>
                  <a:schemeClr val="tx1"/>
                </a:solidFill>
              </a:rPr>
              <a:t>Subscribed</a:t>
            </a:r>
            <a:endParaRPr lang="en-NZ" sz="1000" dirty="0">
              <a:solidFill>
                <a:schemeClr val="tx1"/>
              </a:solidFill>
            </a:endParaRPr>
          </a:p>
        </p:txBody>
      </p:sp>
      <p:sp>
        <p:nvSpPr>
          <p:cNvPr id="54" name="Rectangle: Folded Corner 53">
            <a:extLst>
              <a:ext uri="{FF2B5EF4-FFF2-40B4-BE49-F238E27FC236}">
                <a16:creationId xmlns:a16="http://schemas.microsoft.com/office/drawing/2014/main" id="{6F8FCFF2-DF9C-F001-784F-ADA38BE5993C}"/>
              </a:ext>
            </a:extLst>
          </p:cNvPr>
          <p:cNvSpPr/>
          <p:nvPr/>
        </p:nvSpPr>
        <p:spPr>
          <a:xfrm>
            <a:off x="3428696" y="6192320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Features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Reset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D62847-9B72-6618-1B89-F12C2458E245}"/>
              </a:ext>
            </a:extLst>
          </p:cNvPr>
          <p:cNvCxnSpPr>
            <a:cxnSpLocks/>
          </p:cNvCxnSpPr>
          <p:nvPr/>
        </p:nvCxnSpPr>
        <p:spPr>
          <a:xfrm>
            <a:off x="179660" y="4538021"/>
            <a:ext cx="55426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94F41CF-068E-5CEE-3BDF-94500306A568}"/>
              </a:ext>
            </a:extLst>
          </p:cNvPr>
          <p:cNvSpPr txBox="1"/>
          <p:nvPr/>
        </p:nvSpPr>
        <p:spPr>
          <a:xfrm>
            <a:off x="128605" y="4540815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Notifies</a:t>
            </a:r>
          </a:p>
        </p:txBody>
      </p:sp>
      <p:cxnSp>
        <p:nvCxnSpPr>
          <p:cNvPr id="38" name="Straight Arrow Connector 16">
            <a:extLst>
              <a:ext uri="{FF2B5EF4-FFF2-40B4-BE49-F238E27FC236}">
                <a16:creationId xmlns:a16="http://schemas.microsoft.com/office/drawing/2014/main" id="{0332611D-22BF-AC0F-2C00-AD814A3DE487}"/>
              </a:ext>
            </a:extLst>
          </p:cNvPr>
          <p:cNvCxnSpPr>
            <a:cxnSpLocks/>
            <a:stCxn id="11" idx="1"/>
            <a:endCxn id="54" idx="1"/>
          </p:cNvCxnSpPr>
          <p:nvPr/>
        </p:nvCxnSpPr>
        <p:spPr>
          <a:xfrm rot="10800000" flipV="1">
            <a:off x="3428696" y="3163501"/>
            <a:ext cx="6705578" cy="3305552"/>
          </a:xfrm>
          <a:prstGeom prst="bentConnector3">
            <a:avLst>
              <a:gd name="adj1" fmla="val 104612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984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F9E5805-7832-CE51-C039-84988E682F82}"/>
              </a:ext>
            </a:extLst>
          </p:cNvPr>
          <p:cNvGrpSpPr/>
          <p:nvPr/>
        </p:nvGrpSpPr>
        <p:grpSpPr>
          <a:xfrm>
            <a:off x="181749" y="1874614"/>
            <a:ext cx="2352676" cy="2768718"/>
            <a:chOff x="181749" y="1874614"/>
            <a:chExt cx="2352676" cy="2458524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721AC07A-922A-8372-1184-9453F67136F1}"/>
                </a:ext>
              </a:extLst>
            </p:cNvPr>
            <p:cNvSpPr/>
            <p:nvPr/>
          </p:nvSpPr>
          <p:spPr>
            <a:xfrm>
              <a:off x="181749" y="1874614"/>
              <a:ext cx="2352676" cy="2458524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pic>
          <p:nvPicPr>
            <p:cNvPr id="102" name="Picture 8" descr="App Service - Web App | Microsoft Azure Mono">
              <a:extLst>
                <a:ext uri="{FF2B5EF4-FFF2-40B4-BE49-F238E27FC236}">
                  <a16:creationId xmlns:a16="http://schemas.microsoft.com/office/drawing/2014/main" id="{41E1FE43-B27C-6CB4-D2DD-BE8217E84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28" y="3777579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5F9B3A-266D-512C-C6C3-41EA6B39C51D}"/>
              </a:ext>
            </a:extLst>
          </p:cNvPr>
          <p:cNvSpPr txBox="1"/>
          <p:nvPr/>
        </p:nvSpPr>
        <p:spPr>
          <a:xfrm>
            <a:off x="267419" y="207034"/>
            <a:ext cx="5000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Brokering (Azure)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FC7CC5-71FA-B6C8-7CFC-4D09A86B0FFE}"/>
              </a:ext>
            </a:extLst>
          </p:cNvPr>
          <p:cNvSpPr/>
          <p:nvPr/>
        </p:nvSpPr>
        <p:spPr>
          <a:xfrm>
            <a:off x="267420" y="2047875"/>
            <a:ext cx="2180506" cy="6953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AsynchronousQueue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ConsumerRelay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F7AED2-B6D1-CCBD-C0CA-1728AF21C0E1}"/>
              </a:ext>
            </a:extLst>
          </p:cNvPr>
          <p:cNvSpPr/>
          <p:nvPr/>
        </p:nvSpPr>
        <p:spPr>
          <a:xfrm>
            <a:off x="267420" y="3183202"/>
            <a:ext cx="2180506" cy="6953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IDomainEventing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MessageBusTopic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826A1694-C918-854C-B974-A5ECCA4916A8}"/>
              </a:ext>
            </a:extLst>
          </p:cNvPr>
          <p:cNvSpPr/>
          <p:nvPr/>
        </p:nvSpPr>
        <p:spPr>
          <a:xfrm>
            <a:off x="2723059" y="2475779"/>
            <a:ext cx="2007691" cy="1619967"/>
          </a:xfrm>
          <a:prstGeom prst="can">
            <a:avLst>
              <a:gd name="adj" fmla="val 8237"/>
            </a:avLst>
          </a:prstGeom>
          <a:solidFill>
            <a:srgbClr val="0078D7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dirty="0"/>
              <a:t>Azure Service Bus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07EEE1-BA49-E25F-FAC1-C8B50C9D278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357673" y="2743200"/>
            <a:ext cx="0" cy="440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256630-1D6D-0327-779B-BCBC54095D2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447926" y="3530862"/>
            <a:ext cx="312699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A61273-9167-2CFC-B16C-EEC094628CF8}"/>
              </a:ext>
            </a:extLst>
          </p:cNvPr>
          <p:cNvCxnSpPr>
            <a:cxnSpLocks/>
            <a:stCxn id="97" idx="3"/>
            <a:endCxn id="16" idx="1"/>
          </p:cNvCxnSpPr>
          <p:nvPr/>
        </p:nvCxnSpPr>
        <p:spPr>
          <a:xfrm flipV="1">
            <a:off x="4625844" y="2826015"/>
            <a:ext cx="531379" cy="6975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B0806FC-9443-7FD8-CB4B-C81F9D45DC10}"/>
              </a:ext>
            </a:extLst>
          </p:cNvPr>
          <p:cNvGrpSpPr/>
          <p:nvPr/>
        </p:nvGrpSpPr>
        <p:grpSpPr>
          <a:xfrm>
            <a:off x="5041864" y="1047442"/>
            <a:ext cx="6430990" cy="1978537"/>
            <a:chOff x="5041864" y="1752292"/>
            <a:chExt cx="6430990" cy="19785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DCD0B29-D7C0-2321-2CD2-FBFF7D2661B6}"/>
                </a:ext>
              </a:extLst>
            </p:cNvPr>
            <p:cNvGrpSpPr/>
            <p:nvPr/>
          </p:nvGrpSpPr>
          <p:grpSpPr>
            <a:xfrm>
              <a:off x="5157223" y="3330900"/>
              <a:ext cx="1119752" cy="399929"/>
              <a:chOff x="7334798" y="4191253"/>
              <a:chExt cx="1119752" cy="399929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F76AAD5-31F4-7BF1-3E87-BD8CC6390E70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1119752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Function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7" name="Picture 4" descr="Azure Functions (@AzureFunctions) / Twitter">
                <a:extLst>
                  <a:ext uri="{FF2B5EF4-FFF2-40B4-BE49-F238E27FC236}">
                    <a16:creationId xmlns:a16="http://schemas.microsoft.com/office/drawing/2014/main" id="{2BE30221-92C6-F9F6-C404-F078C81E8A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A0E9769-AA13-D377-410E-D012C53312F1}"/>
                </a:ext>
              </a:extLst>
            </p:cNvPr>
            <p:cNvGrpSpPr/>
            <p:nvPr/>
          </p:nvGrpSpPr>
          <p:grpSpPr>
            <a:xfrm>
              <a:off x="7238189" y="1752292"/>
              <a:ext cx="4234665" cy="1918042"/>
              <a:chOff x="6847664" y="1752292"/>
              <a:chExt cx="4234665" cy="1918042"/>
            </a:xfrm>
            <a:solidFill>
              <a:srgbClr val="0078D7"/>
            </a:solidFill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823741A-DF00-F4A5-7309-5A583A748AA5}"/>
                  </a:ext>
                </a:extLst>
              </p:cNvPr>
              <p:cNvSpPr/>
              <p:nvPr/>
            </p:nvSpPr>
            <p:spPr>
              <a:xfrm>
                <a:off x="6847664" y="1752292"/>
                <a:ext cx="4234665" cy="1918042"/>
              </a:xfrm>
              <a:prstGeom prst="roundRect">
                <a:avLst>
                  <a:gd name="adj" fmla="val 457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 Host (1)</a:t>
                </a:r>
                <a:endParaRPr lang="en-NZ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35D8ADB-CF47-FE21-187C-B4714A8B5007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EventNotifications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37A0051-452A-D03D-377B-B82825BB359D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IDomainEventingConsumerService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D3E7D-E650-71DC-D0DF-7FC61A72FF6F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9D47A75-D047-104B-996D-68B9FE878EED}"/>
                  </a:ext>
                </a:extLst>
              </p:cNvPr>
              <p:cNvCxnSpPr>
                <a:cxnSpLocks/>
                <a:stCxn id="31" idx="2"/>
                <a:endCxn id="35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FF86473-EB36-6199-E70F-462AB5CAC5F5}"/>
                  </a:ext>
                </a:extLst>
              </p:cNvPr>
              <p:cNvCxnSpPr>
                <a:cxnSpLocks/>
                <a:stCxn id="30" idx="3"/>
                <a:endCxn id="31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500BF48-F23F-ED14-5C39-3FD131D6FD13}"/>
                  </a:ext>
                </a:extLst>
              </p:cNvPr>
              <p:cNvSpPr/>
              <p:nvPr/>
            </p:nvSpPr>
            <p:spPr>
              <a:xfrm>
                <a:off x="9011741" y="3242200"/>
                <a:ext cx="1780084" cy="3061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bg1"/>
                    </a:solidFill>
                  </a:rPr>
                  <a:t>ISubDomainApplication</a:t>
                </a:r>
                <a:endParaRPr lang="en-NZ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B0398FA9-166D-1489-9C5D-BF1F82460479}"/>
                  </a:ext>
                </a:extLst>
              </p:cNvPr>
              <p:cNvCxnSpPr>
                <a:cxnSpLocks/>
                <a:stCxn id="82" idx="2"/>
                <a:endCxn id="48" idx="0"/>
              </p:cNvCxnSpPr>
              <p:nvPr/>
            </p:nvCxnSpPr>
            <p:spPr>
              <a:xfrm>
                <a:off x="9887821" y="3017731"/>
                <a:ext cx="13962" cy="224469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C6BD332-4172-0C2E-8CB9-E60FEADA48D8}"/>
                </a:ext>
              </a:extLst>
            </p:cNvPr>
            <p:cNvCxnSpPr>
              <a:cxnSpLocks/>
              <a:stCxn id="16" idx="3"/>
              <a:endCxn id="30" idx="1"/>
            </p:cNvCxnSpPr>
            <p:nvPr/>
          </p:nvCxnSpPr>
          <p:spPr>
            <a:xfrm flipV="1">
              <a:off x="6276975" y="2769392"/>
              <a:ext cx="1030180" cy="761473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25B3517-25BD-E38F-1B80-FF2ADA597A1D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ApiHost1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9D53314-D7B7-DDBE-53C2-2E3FCC895C01}"/>
                </a:ext>
              </a:extLst>
            </p:cNvPr>
            <p:cNvSpPr txBox="1"/>
            <p:nvPr/>
          </p:nvSpPr>
          <p:spPr>
            <a:xfrm>
              <a:off x="5041864" y="3083235"/>
              <a:ext cx="21226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ApiHost1_Subscriber1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A8E5A65-46F8-F98D-4168-26F91958C58C}"/>
              </a:ext>
            </a:extLst>
          </p:cNvPr>
          <p:cNvGrpSpPr/>
          <p:nvPr/>
        </p:nvGrpSpPr>
        <p:grpSpPr>
          <a:xfrm>
            <a:off x="5041864" y="3084192"/>
            <a:ext cx="6430990" cy="1996799"/>
            <a:chOff x="5041864" y="1673535"/>
            <a:chExt cx="6430990" cy="199679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1730DED-97A9-42E1-C9C9-67B0031BE6F0}"/>
                </a:ext>
              </a:extLst>
            </p:cNvPr>
            <p:cNvGrpSpPr/>
            <p:nvPr/>
          </p:nvGrpSpPr>
          <p:grpSpPr>
            <a:xfrm>
              <a:off x="5157223" y="1921200"/>
              <a:ext cx="1119752" cy="399929"/>
              <a:chOff x="7334798" y="2781553"/>
              <a:chExt cx="1119752" cy="399929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D9A959FB-D780-EE3F-C42C-FD22B7E68E3F}"/>
                  </a:ext>
                </a:extLst>
              </p:cNvPr>
              <p:cNvSpPr/>
              <p:nvPr/>
            </p:nvSpPr>
            <p:spPr>
              <a:xfrm>
                <a:off x="7334798" y="2781553"/>
                <a:ext cx="1119752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Function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5" name="Picture 4" descr="Azure Functions (@AzureFunctions) / Twitter">
                <a:extLst>
                  <a:ext uri="{FF2B5EF4-FFF2-40B4-BE49-F238E27FC236}">
                    <a16:creationId xmlns:a16="http://schemas.microsoft.com/office/drawing/2014/main" id="{37B47A94-6E3E-C449-3355-78E8D823F2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2851572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1EFAE33-FF15-DCB4-45ED-A3FA693D58B2}"/>
                </a:ext>
              </a:extLst>
            </p:cNvPr>
            <p:cNvGrpSpPr/>
            <p:nvPr/>
          </p:nvGrpSpPr>
          <p:grpSpPr>
            <a:xfrm>
              <a:off x="7238353" y="1752292"/>
              <a:ext cx="4234501" cy="1918042"/>
              <a:chOff x="6847828" y="1752292"/>
              <a:chExt cx="4234501" cy="1918042"/>
            </a:xfrm>
            <a:solidFill>
              <a:srgbClr val="0078D7"/>
            </a:solidFill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BA3B0C29-EF07-EFAD-63DF-3D9D3DE1E6B1}"/>
                  </a:ext>
                </a:extLst>
              </p:cNvPr>
              <p:cNvSpPr/>
              <p:nvPr/>
            </p:nvSpPr>
            <p:spPr>
              <a:xfrm>
                <a:off x="6847828" y="1752292"/>
                <a:ext cx="4234501" cy="1918042"/>
              </a:xfrm>
              <a:prstGeom prst="roundRect">
                <a:avLst>
                  <a:gd name="adj" fmla="val 457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 Host (2)</a:t>
                </a:r>
                <a:endParaRPr lang="en-NZ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9671648-314B-87B4-CE05-D3A58F737D52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EventNotifications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E8AFD37-CD3D-41DA-680B-73BE49798372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IDomainEventingConsumerService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9E1CCC0-C893-CEBC-DBD5-2DB12D91CAFC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0D29589B-CF1E-9AE1-F03E-9D7754E4C9C9}"/>
                  </a:ext>
                </a:extLst>
              </p:cNvPr>
              <p:cNvCxnSpPr>
                <a:cxnSpLocks/>
                <a:stCxn id="68" idx="2"/>
                <a:endCxn id="69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44">
                <a:extLst>
                  <a:ext uri="{FF2B5EF4-FFF2-40B4-BE49-F238E27FC236}">
                    <a16:creationId xmlns:a16="http://schemas.microsoft.com/office/drawing/2014/main" id="{AECDF302-C68E-9703-B35F-E2EE655F830F}"/>
                  </a:ext>
                </a:extLst>
              </p:cNvPr>
              <p:cNvCxnSpPr>
                <a:cxnSpLocks/>
                <a:stCxn id="67" idx="3"/>
                <a:endCxn id="68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7550B92-F712-AE31-3123-134E2B4DBFA1}"/>
                  </a:ext>
                </a:extLst>
              </p:cNvPr>
              <p:cNvSpPr/>
              <p:nvPr/>
            </p:nvSpPr>
            <p:spPr>
              <a:xfrm>
                <a:off x="9011741" y="3232675"/>
                <a:ext cx="1780084" cy="3061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bg1"/>
                    </a:solidFill>
                  </a:rPr>
                  <a:t>ISubDomainApplication</a:t>
                </a:r>
                <a:endParaRPr lang="en-NZ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101E74F6-FFB6-CCF7-F66B-FF9F3CADE468}"/>
                  </a:ext>
                </a:extLst>
              </p:cNvPr>
              <p:cNvCxnSpPr>
                <a:cxnSpLocks/>
                <a:stCxn id="87" idx="2"/>
                <a:endCxn id="72" idx="0"/>
              </p:cNvCxnSpPr>
              <p:nvPr/>
            </p:nvCxnSpPr>
            <p:spPr>
              <a:xfrm>
                <a:off x="9887821" y="3005487"/>
                <a:ext cx="13962" cy="227188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Arrow Connector 31">
              <a:extLst>
                <a:ext uri="{FF2B5EF4-FFF2-40B4-BE49-F238E27FC236}">
                  <a16:creationId xmlns:a16="http://schemas.microsoft.com/office/drawing/2014/main" id="{B61883C8-34D3-E316-E9D4-BA854C148A8F}"/>
                </a:ext>
              </a:extLst>
            </p:cNvPr>
            <p:cNvCxnSpPr>
              <a:cxnSpLocks/>
              <a:stCxn id="74" idx="3"/>
              <a:endCxn id="67" idx="1"/>
            </p:cNvCxnSpPr>
            <p:nvPr/>
          </p:nvCxnSpPr>
          <p:spPr>
            <a:xfrm>
              <a:off x="6276975" y="2121165"/>
              <a:ext cx="1030180" cy="64822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E7C5EAA-C481-C876-B006-568312AC268C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ApiHost2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91BD8A4-28CB-FFA0-244A-36A9FA9BA18F}"/>
                </a:ext>
              </a:extLst>
            </p:cNvPr>
            <p:cNvSpPr txBox="1"/>
            <p:nvPr/>
          </p:nvSpPr>
          <p:spPr>
            <a:xfrm>
              <a:off x="5041864" y="1673535"/>
              <a:ext cx="21226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ApiHost2_Subscriber2</a:t>
              </a:r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D2EF8AC-8EBA-B1BA-5D19-D164FF75D65E}"/>
              </a:ext>
            </a:extLst>
          </p:cNvPr>
          <p:cNvCxnSpPr>
            <a:cxnSpLocks/>
            <a:stCxn id="97" idx="3"/>
            <a:endCxn id="74" idx="1"/>
          </p:cNvCxnSpPr>
          <p:nvPr/>
        </p:nvCxnSpPr>
        <p:spPr>
          <a:xfrm>
            <a:off x="4625844" y="3523567"/>
            <a:ext cx="531379" cy="82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D05C423-4CFF-EE31-E397-B02DC3E84B52}"/>
              </a:ext>
            </a:extLst>
          </p:cNvPr>
          <p:cNvSpPr/>
          <p:nvPr/>
        </p:nvSpPr>
        <p:spPr>
          <a:xfrm>
            <a:off x="9221942" y="2006704"/>
            <a:ext cx="2112808" cy="306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IDomainEventNotificationConsumer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CA0DC84-EBF3-6234-ACE0-36D8717630E1}"/>
              </a:ext>
            </a:extLst>
          </p:cNvPr>
          <p:cNvSpPr/>
          <p:nvPr/>
        </p:nvSpPr>
        <p:spPr>
          <a:xfrm>
            <a:off x="9221942" y="4109967"/>
            <a:ext cx="2112808" cy="306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IDomainEventNotificationConsumer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D2415C-B232-89B4-3C17-1FE2BA77F7BE}"/>
              </a:ext>
            </a:extLst>
          </p:cNvPr>
          <p:cNvGrpSpPr/>
          <p:nvPr/>
        </p:nvGrpSpPr>
        <p:grpSpPr>
          <a:xfrm>
            <a:off x="2858383" y="3337951"/>
            <a:ext cx="1767461" cy="406788"/>
            <a:chOff x="10267157" y="4862844"/>
            <a:chExt cx="1767461" cy="40678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CC2BDA3-1F1A-018D-BE1E-7C79645D306D}"/>
                </a:ext>
              </a:extLst>
            </p:cNvPr>
            <p:cNvGrpSpPr/>
            <p:nvPr/>
          </p:nvGrpSpPr>
          <p:grpSpPr>
            <a:xfrm>
              <a:off x="10267157" y="4862844"/>
              <a:ext cx="1767461" cy="406788"/>
              <a:chOff x="7656619" y="5506371"/>
              <a:chExt cx="2264412" cy="517641"/>
            </a:xfrm>
          </p:grpSpPr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2DC3F62E-2FB2-9686-5D9E-C086EF348CBF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5D1F0C6F-094A-BFFE-ECB0-9F500DD719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0CC6241F-721A-53EC-41D6-8CF9AAD9E810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552D8F50-7B3E-0641-ED72-5424D8C14730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Cylinder 95">
                <a:extLst>
                  <a:ext uri="{FF2B5EF4-FFF2-40B4-BE49-F238E27FC236}">
                    <a16:creationId xmlns:a16="http://schemas.microsoft.com/office/drawing/2014/main" id="{885B2B00-BCD9-8375-F597-276FBA069178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11D8B4A-F268-7EC6-7CA4-FDFB108225E5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1551080" cy="332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domain_events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91" name="Picture 2" descr="Pricing - Service Bus | Microsoft Azure">
              <a:extLst>
                <a:ext uri="{FF2B5EF4-FFF2-40B4-BE49-F238E27FC236}">
                  <a16:creationId xmlns:a16="http://schemas.microsoft.com/office/drawing/2014/main" id="{17090AF2-08A2-7263-18DC-2E16807076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0" name="Picture 8" descr="App Service - Web App | Microsoft Azure Mono">
            <a:extLst>
              <a:ext uri="{FF2B5EF4-FFF2-40B4-BE49-F238E27FC236}">
                <a16:creationId xmlns:a16="http://schemas.microsoft.com/office/drawing/2014/main" id="{00F4B82C-468E-911A-1949-38B2F1EBF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45297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8" descr="App Service - Web App | Microsoft Azure Mono">
            <a:extLst>
              <a:ext uri="{FF2B5EF4-FFF2-40B4-BE49-F238E27FC236}">
                <a16:creationId xmlns:a16="http://schemas.microsoft.com/office/drawing/2014/main" id="{88AA38BF-386C-C288-F514-E80E4970F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293" y="2405741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11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8C3425-5070-0659-AF02-56A164D0A367}"/>
              </a:ext>
            </a:extLst>
          </p:cNvPr>
          <p:cNvSpPr/>
          <p:nvPr/>
        </p:nvSpPr>
        <p:spPr>
          <a:xfrm>
            <a:off x="181749" y="1874613"/>
            <a:ext cx="2352676" cy="2611661"/>
          </a:xfrm>
          <a:prstGeom prst="roundRect">
            <a:avLst>
              <a:gd name="adj" fmla="val 4576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chemeClr val="tx1"/>
                </a:solidFill>
              </a:rPr>
              <a:t>              </a:t>
            </a:r>
            <a:r>
              <a:rPr lang="en-US" sz="1200" dirty="0" err="1">
                <a:solidFill>
                  <a:schemeClr val="tx1"/>
                </a:solidFill>
              </a:rPr>
              <a:t>BackEnd</a:t>
            </a:r>
            <a:r>
              <a:rPr lang="en-US" sz="1200" dirty="0">
                <a:solidFill>
                  <a:schemeClr val="tx1"/>
                </a:solidFill>
              </a:rPr>
              <a:t> API Host (1)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DD859-7FAA-2E34-501E-DC3B634D083B}"/>
              </a:ext>
            </a:extLst>
          </p:cNvPr>
          <p:cNvSpPr txBox="1"/>
          <p:nvPr/>
        </p:nvSpPr>
        <p:spPr>
          <a:xfrm>
            <a:off x="267419" y="207034"/>
            <a:ext cx="4865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Brokering (AWS)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56C44B-D4AC-749D-7D98-FA360E816DAB}"/>
              </a:ext>
            </a:extLst>
          </p:cNvPr>
          <p:cNvSpPr/>
          <p:nvPr/>
        </p:nvSpPr>
        <p:spPr>
          <a:xfrm>
            <a:off x="267420" y="2047875"/>
            <a:ext cx="2180506" cy="6953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AsynchronousQueue</a:t>
            </a: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ConsumerRelay</a:t>
            </a: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371A65-937A-8859-31A6-8F7BEDD9DAE5}"/>
              </a:ext>
            </a:extLst>
          </p:cNvPr>
          <p:cNvSpPr/>
          <p:nvPr/>
        </p:nvSpPr>
        <p:spPr>
          <a:xfrm>
            <a:off x="267420" y="3183202"/>
            <a:ext cx="2180506" cy="6953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IDomainEventing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MessageBusTopic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F50532E-156D-5749-AA26-60CEE86BCF65}"/>
              </a:ext>
            </a:extLst>
          </p:cNvPr>
          <p:cNvSpPr/>
          <p:nvPr/>
        </p:nvSpPr>
        <p:spPr>
          <a:xfrm>
            <a:off x="2723059" y="2475779"/>
            <a:ext cx="2007691" cy="1619967"/>
          </a:xfrm>
          <a:prstGeom prst="can">
            <a:avLst>
              <a:gd name="adj" fmla="val 8237"/>
            </a:avLst>
          </a:prstGeom>
          <a:solidFill>
            <a:srgbClr val="FA4887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dirty="0"/>
              <a:t>SNS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8278A2-76A3-A61D-61C9-7EC3739780A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357673" y="2743200"/>
            <a:ext cx="0" cy="440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FFE606-C13F-77C0-9979-5B2D03F1EA55}"/>
              </a:ext>
            </a:extLst>
          </p:cNvPr>
          <p:cNvCxnSpPr>
            <a:cxnSpLocks/>
            <a:stCxn id="10" idx="3"/>
            <a:endCxn id="108" idx="3"/>
          </p:cNvCxnSpPr>
          <p:nvPr/>
        </p:nvCxnSpPr>
        <p:spPr>
          <a:xfrm>
            <a:off x="2447926" y="3530865"/>
            <a:ext cx="318247" cy="4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0D0311-14A3-BCEF-2290-8D331BB24B90}"/>
              </a:ext>
            </a:extLst>
          </p:cNvPr>
          <p:cNvCxnSpPr>
            <a:cxnSpLocks/>
            <a:stCxn id="113" idx="3"/>
            <a:endCxn id="42" idx="1"/>
          </p:cNvCxnSpPr>
          <p:nvPr/>
        </p:nvCxnSpPr>
        <p:spPr>
          <a:xfrm flipV="1">
            <a:off x="4595236" y="2826015"/>
            <a:ext cx="561987" cy="695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F365D1-88F9-019D-4638-BA45A339729B}"/>
              </a:ext>
            </a:extLst>
          </p:cNvPr>
          <p:cNvGrpSpPr/>
          <p:nvPr/>
        </p:nvGrpSpPr>
        <p:grpSpPr>
          <a:xfrm>
            <a:off x="5041864" y="1047442"/>
            <a:ext cx="6430990" cy="1978537"/>
            <a:chOff x="5041864" y="1752292"/>
            <a:chExt cx="6430990" cy="1978537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6649189-0583-41FE-CC5F-328F92127FE7}"/>
                </a:ext>
              </a:extLst>
            </p:cNvPr>
            <p:cNvSpPr/>
            <p:nvPr/>
          </p:nvSpPr>
          <p:spPr>
            <a:xfrm>
              <a:off x="5157223" y="3330900"/>
              <a:ext cx="1119752" cy="399929"/>
            </a:xfrm>
            <a:prstGeom prst="roundRect">
              <a:avLst>
                <a:gd name="adj" fmla="val 6468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098803-49AE-B985-02AE-35971F81A57E}"/>
                </a:ext>
              </a:extLst>
            </p:cNvPr>
            <p:cNvGrpSpPr/>
            <p:nvPr/>
          </p:nvGrpSpPr>
          <p:grpSpPr>
            <a:xfrm>
              <a:off x="7238189" y="1752292"/>
              <a:ext cx="4234665" cy="1918042"/>
              <a:chOff x="6847664" y="1752292"/>
              <a:chExt cx="4234665" cy="1918042"/>
            </a:xfrm>
            <a:solidFill>
              <a:srgbClr val="0078D7"/>
            </a:solidFill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EB5E2E25-1954-79E0-681E-52108EE01CB8}"/>
                  </a:ext>
                </a:extLst>
              </p:cNvPr>
              <p:cNvSpPr/>
              <p:nvPr/>
            </p:nvSpPr>
            <p:spPr>
              <a:xfrm>
                <a:off x="6847664" y="1752292"/>
                <a:ext cx="4234665" cy="1918042"/>
              </a:xfrm>
              <a:prstGeom prst="roundRect">
                <a:avLst>
                  <a:gd name="adj" fmla="val 4576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             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BackEnd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 Host (1)</a:t>
                </a:r>
                <a:endParaRPr lang="en-NZ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670DFA9-5B09-BFA3-D329-2E84DAC49BD7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EventNotifications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A901258-379B-FE6B-E6C2-B06A42E28BDE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IDomainEventingConsumerService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0220F56-BAE0-9B6F-3FA8-0C3878D272F8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D846697-2245-9EB4-4F9B-E1940EFFFCB3}"/>
                  </a:ext>
                </a:extLst>
              </p:cNvPr>
              <p:cNvCxnSpPr>
                <a:cxnSpLocks/>
                <a:stCxn id="34" idx="2"/>
                <a:endCxn id="37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44">
                <a:extLst>
                  <a:ext uri="{FF2B5EF4-FFF2-40B4-BE49-F238E27FC236}">
                    <a16:creationId xmlns:a16="http://schemas.microsoft.com/office/drawing/2014/main" id="{7A5FBE5E-F8D4-5FDF-F5B5-8A6B25EF59E3}"/>
                  </a:ext>
                </a:extLst>
              </p:cNvPr>
              <p:cNvCxnSpPr>
                <a:cxnSpLocks/>
                <a:stCxn id="33" idx="3"/>
                <a:endCxn id="34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C2319E2-9133-3616-019C-E74CCF60B605}"/>
                  </a:ext>
                </a:extLst>
              </p:cNvPr>
              <p:cNvSpPr/>
              <p:nvPr/>
            </p:nvSpPr>
            <p:spPr>
              <a:xfrm>
                <a:off x="9011741" y="3242200"/>
                <a:ext cx="1780084" cy="306177"/>
              </a:xfrm>
              <a:prstGeom prst="rect">
                <a:avLst/>
              </a:prstGeom>
              <a:solidFill>
                <a:schemeClr val="accent2"/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ISubDomainApplication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CEDB45B-C319-841C-98DB-DBC0B0850715}"/>
                  </a:ext>
                </a:extLst>
              </p:cNvPr>
              <p:cNvCxnSpPr>
                <a:cxnSpLocks/>
                <a:stCxn id="88" idx="2"/>
                <a:endCxn id="40" idx="0"/>
              </p:cNvCxnSpPr>
              <p:nvPr/>
            </p:nvCxnSpPr>
            <p:spPr>
              <a:xfrm>
                <a:off x="9887821" y="3017731"/>
                <a:ext cx="13962" cy="224469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31">
              <a:extLst>
                <a:ext uri="{FF2B5EF4-FFF2-40B4-BE49-F238E27FC236}">
                  <a16:creationId xmlns:a16="http://schemas.microsoft.com/office/drawing/2014/main" id="{A9B3CA48-64B3-29B6-023C-FDA9AE713C3F}"/>
                </a:ext>
              </a:extLst>
            </p:cNvPr>
            <p:cNvCxnSpPr>
              <a:cxnSpLocks/>
              <a:stCxn id="42" idx="3"/>
              <a:endCxn id="33" idx="1"/>
            </p:cNvCxnSpPr>
            <p:nvPr/>
          </p:nvCxnSpPr>
          <p:spPr>
            <a:xfrm flipV="1">
              <a:off x="6276975" y="2769392"/>
              <a:ext cx="1030180" cy="761473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C9AA58-253E-DAA0-D8B1-A7FFD92AC4EC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ApiHost1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DF7D25-5C1F-4512-8A55-BF51246FAAB8}"/>
                </a:ext>
              </a:extLst>
            </p:cNvPr>
            <p:cNvSpPr txBox="1"/>
            <p:nvPr/>
          </p:nvSpPr>
          <p:spPr>
            <a:xfrm>
              <a:off x="5041864" y="3083235"/>
              <a:ext cx="21226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ApiHost1_Subscriber1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4CAEE8F-C9C1-898B-A2DE-50C529A43932}"/>
              </a:ext>
            </a:extLst>
          </p:cNvPr>
          <p:cNvGrpSpPr/>
          <p:nvPr/>
        </p:nvGrpSpPr>
        <p:grpSpPr>
          <a:xfrm>
            <a:off x="5041864" y="3084192"/>
            <a:ext cx="6430990" cy="1996799"/>
            <a:chOff x="5041864" y="1673535"/>
            <a:chExt cx="6430990" cy="1996799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36C9CAF8-9E2E-8688-E6DE-B30F631B9755}"/>
                </a:ext>
              </a:extLst>
            </p:cNvPr>
            <p:cNvSpPr/>
            <p:nvPr/>
          </p:nvSpPr>
          <p:spPr>
            <a:xfrm>
              <a:off x="5157223" y="1921200"/>
              <a:ext cx="1119752" cy="399929"/>
            </a:xfrm>
            <a:prstGeom prst="roundRect">
              <a:avLst>
                <a:gd name="adj" fmla="val 6468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0502CCC-304E-BD88-8DB1-6EE14EF482EF}"/>
                </a:ext>
              </a:extLst>
            </p:cNvPr>
            <p:cNvGrpSpPr/>
            <p:nvPr/>
          </p:nvGrpSpPr>
          <p:grpSpPr>
            <a:xfrm>
              <a:off x="7238353" y="1752292"/>
              <a:ext cx="4234501" cy="1918042"/>
              <a:chOff x="6847828" y="1752292"/>
              <a:chExt cx="4234501" cy="1918042"/>
            </a:xfrm>
            <a:solidFill>
              <a:srgbClr val="0078D7"/>
            </a:solidFill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CD612431-E98E-6B27-063E-FC4FECABD4D5}"/>
                  </a:ext>
                </a:extLst>
              </p:cNvPr>
              <p:cNvSpPr/>
              <p:nvPr/>
            </p:nvSpPr>
            <p:spPr>
              <a:xfrm>
                <a:off x="6847828" y="1752292"/>
                <a:ext cx="4234501" cy="1918042"/>
              </a:xfrm>
              <a:prstGeom prst="roundRect">
                <a:avLst>
                  <a:gd name="adj" fmla="val 4576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             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BackEnd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 Host (2)</a:t>
                </a:r>
                <a:endParaRPr lang="en-NZ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DB0C961-075C-2CC3-222A-693C9FC26F61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EventNotifications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652A8B5-A763-7425-44A4-A2FB85D7F331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IDomainEventingConsumerService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ED07FA2-688F-5C2A-576C-BE45DBC9CE8A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59098ED7-ABC9-AFCB-B4CC-CDCB7C5F5EF9}"/>
                  </a:ext>
                </a:extLst>
              </p:cNvPr>
              <p:cNvCxnSpPr>
                <a:cxnSpLocks/>
                <a:stCxn id="55" idx="2"/>
                <a:endCxn id="77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44">
                <a:extLst>
                  <a:ext uri="{FF2B5EF4-FFF2-40B4-BE49-F238E27FC236}">
                    <a16:creationId xmlns:a16="http://schemas.microsoft.com/office/drawing/2014/main" id="{980BA705-0B94-979F-18AA-94FC04578C4D}"/>
                  </a:ext>
                </a:extLst>
              </p:cNvPr>
              <p:cNvCxnSpPr>
                <a:cxnSpLocks/>
                <a:stCxn id="54" idx="3"/>
                <a:endCxn id="55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22979C3-1F8B-87A6-D7B0-9079C3E83F2B}"/>
                  </a:ext>
                </a:extLst>
              </p:cNvPr>
              <p:cNvSpPr/>
              <p:nvPr/>
            </p:nvSpPr>
            <p:spPr>
              <a:xfrm>
                <a:off x="9011741" y="3232675"/>
                <a:ext cx="1780084" cy="306177"/>
              </a:xfrm>
              <a:prstGeom prst="rect">
                <a:avLst/>
              </a:prstGeom>
              <a:solidFill>
                <a:schemeClr val="accent2"/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ISubDomainApplication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7E144B6C-7A67-BEE7-D117-6683C33ABD3E}"/>
                  </a:ext>
                </a:extLst>
              </p:cNvPr>
              <p:cNvCxnSpPr>
                <a:cxnSpLocks/>
                <a:stCxn id="89" idx="2"/>
                <a:endCxn id="81" idx="0"/>
              </p:cNvCxnSpPr>
              <p:nvPr/>
            </p:nvCxnSpPr>
            <p:spPr>
              <a:xfrm>
                <a:off x="9887821" y="3005487"/>
                <a:ext cx="13962" cy="227188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31">
              <a:extLst>
                <a:ext uri="{FF2B5EF4-FFF2-40B4-BE49-F238E27FC236}">
                  <a16:creationId xmlns:a16="http://schemas.microsoft.com/office/drawing/2014/main" id="{E369C503-74C5-24F2-B5FC-4C92A1F2CCF0}"/>
                </a:ext>
              </a:extLst>
            </p:cNvPr>
            <p:cNvCxnSpPr>
              <a:cxnSpLocks/>
              <a:stCxn id="84" idx="3"/>
              <a:endCxn id="54" idx="1"/>
            </p:cNvCxnSpPr>
            <p:nvPr/>
          </p:nvCxnSpPr>
          <p:spPr>
            <a:xfrm>
              <a:off x="6276975" y="2121165"/>
              <a:ext cx="1030180" cy="64822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B36E317-3408-5E17-6C91-1F4DDE0ED617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ApiHost2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1311B0D-02F7-35DE-48BF-541F772B9C04}"/>
                </a:ext>
              </a:extLst>
            </p:cNvPr>
            <p:cNvSpPr txBox="1"/>
            <p:nvPr/>
          </p:nvSpPr>
          <p:spPr>
            <a:xfrm>
              <a:off x="5041864" y="1673535"/>
              <a:ext cx="21226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ApiHost2_Subscriber2</a:t>
              </a:r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5B4E29B-094E-2A15-5C18-7BA9E714FC32}"/>
              </a:ext>
            </a:extLst>
          </p:cNvPr>
          <p:cNvCxnSpPr>
            <a:cxnSpLocks/>
            <a:stCxn id="113" idx="3"/>
            <a:endCxn id="84" idx="1"/>
          </p:cNvCxnSpPr>
          <p:nvPr/>
        </p:nvCxnSpPr>
        <p:spPr>
          <a:xfrm>
            <a:off x="4595236" y="3521484"/>
            <a:ext cx="561987" cy="103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72D1103C-1E1F-910F-77AF-43E0665F7A25}"/>
              </a:ext>
            </a:extLst>
          </p:cNvPr>
          <p:cNvSpPr/>
          <p:nvPr/>
        </p:nvSpPr>
        <p:spPr>
          <a:xfrm>
            <a:off x="9221942" y="2006704"/>
            <a:ext cx="2112808" cy="306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IDomainEventNotificationConsumer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F81DAD8-81D0-4B01-D4B8-15BC1347ECA7}"/>
              </a:ext>
            </a:extLst>
          </p:cNvPr>
          <p:cNvSpPr/>
          <p:nvPr/>
        </p:nvSpPr>
        <p:spPr>
          <a:xfrm>
            <a:off x="9221942" y="4109967"/>
            <a:ext cx="2112808" cy="306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IDomainEventNotificationConsumer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pic>
        <p:nvPicPr>
          <p:cNvPr id="99" name="Picture 98" descr="Aws Lambda Vector Logo - Download Free SVG Icon | Worldvectorlogo">
            <a:extLst>
              <a:ext uri="{FF2B5EF4-FFF2-40B4-BE49-F238E27FC236}">
                <a16:creationId xmlns:a16="http://schemas.microsoft.com/office/drawing/2014/main" id="{578D5F2D-98E6-318A-FD27-B141F0808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4567134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99" descr="Aws Lambda Vector Logo - Download Free SVG Icon | Worldvectorlogo">
            <a:extLst>
              <a:ext uri="{FF2B5EF4-FFF2-40B4-BE49-F238E27FC236}">
                <a16:creationId xmlns:a16="http://schemas.microsoft.com/office/drawing/2014/main" id="{ADCBE6C3-2E21-C961-EB32-7F695156D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2457694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0" descr="Aws Lambda Vector Logo - Download Free SVG Icon | Worldvectorlogo">
            <a:extLst>
              <a:ext uri="{FF2B5EF4-FFF2-40B4-BE49-F238E27FC236}">
                <a16:creationId xmlns:a16="http://schemas.microsoft.com/office/drawing/2014/main" id="{D552A344-3EF7-E2FD-D188-FF7AF05D5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9" y="3993743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2" descr="Aws Lambda Vector Logo - Download Free SVG Icon | Worldvectorlogo">
            <a:extLst>
              <a:ext uri="{FF2B5EF4-FFF2-40B4-BE49-F238E27FC236}">
                <a16:creationId xmlns:a16="http://schemas.microsoft.com/office/drawing/2014/main" id="{0B66E719-DFE0-298D-B13B-8E1E8CAE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774" y="3397640"/>
            <a:ext cx="287779" cy="29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3" descr="Aws Lambda Vector Logo - Download Free SVG Icon | Worldvectorlogo">
            <a:extLst>
              <a:ext uri="{FF2B5EF4-FFF2-40B4-BE49-F238E27FC236}">
                <a16:creationId xmlns:a16="http://schemas.microsoft.com/office/drawing/2014/main" id="{52DE9A16-A2B4-49B9-1B98-E568E9291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804" y="2676474"/>
            <a:ext cx="287779" cy="29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4514C86-7841-F0BE-E5C6-7940221F3C06}"/>
              </a:ext>
            </a:extLst>
          </p:cNvPr>
          <p:cNvGrpSpPr/>
          <p:nvPr/>
        </p:nvGrpSpPr>
        <p:grpSpPr>
          <a:xfrm>
            <a:off x="2766172" y="3328173"/>
            <a:ext cx="1829064" cy="406788"/>
            <a:chOff x="2898824" y="4661718"/>
            <a:chExt cx="1829064" cy="406788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C5E412E-CC52-14F2-B521-818645C58EFE}"/>
                </a:ext>
              </a:extLst>
            </p:cNvPr>
            <p:cNvGrpSpPr/>
            <p:nvPr/>
          </p:nvGrpSpPr>
          <p:grpSpPr>
            <a:xfrm>
              <a:off x="2898824" y="4661718"/>
              <a:ext cx="1829064" cy="406788"/>
              <a:chOff x="7656619" y="5506371"/>
              <a:chExt cx="2343335" cy="517641"/>
            </a:xfrm>
          </p:grpSpPr>
          <p:sp>
            <p:nvSpPr>
              <p:cNvPr id="108" name="Cylinder 107">
                <a:extLst>
                  <a:ext uri="{FF2B5EF4-FFF2-40B4-BE49-F238E27FC236}">
                    <a16:creationId xmlns:a16="http://schemas.microsoft.com/office/drawing/2014/main" id="{721AD911-3B52-EA9C-89C3-102091DC6A8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9" name="Cylinder 108">
                <a:extLst>
                  <a:ext uri="{FF2B5EF4-FFF2-40B4-BE49-F238E27FC236}">
                    <a16:creationId xmlns:a16="http://schemas.microsoft.com/office/drawing/2014/main" id="{3FADA143-1864-FE74-8A64-D69C9304A512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0" name="Cylinder 109">
                <a:extLst>
                  <a:ext uri="{FF2B5EF4-FFF2-40B4-BE49-F238E27FC236}">
                    <a16:creationId xmlns:a16="http://schemas.microsoft.com/office/drawing/2014/main" id="{55526199-404B-E6D9-D8E3-336E8D8436F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1" name="Cylinder 110">
                <a:extLst>
                  <a:ext uri="{FF2B5EF4-FFF2-40B4-BE49-F238E27FC236}">
                    <a16:creationId xmlns:a16="http://schemas.microsoft.com/office/drawing/2014/main" id="{EF79DA07-8AB8-65FE-0DBC-9905D66539D4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2" name="Cylinder 111">
                <a:extLst>
                  <a:ext uri="{FF2B5EF4-FFF2-40B4-BE49-F238E27FC236}">
                    <a16:creationId xmlns:a16="http://schemas.microsoft.com/office/drawing/2014/main" id="{E6795D8E-A6C9-770B-72CF-3232A3A63E0A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FF7FCCE-86F9-0332-E6C1-98DBCC7DED6B}"/>
                  </a:ext>
                </a:extLst>
              </p:cNvPr>
              <p:cNvSpPr txBox="1"/>
              <p:nvPr/>
            </p:nvSpPr>
            <p:spPr>
              <a:xfrm>
                <a:off x="8369952" y="5576118"/>
                <a:ext cx="1630002" cy="3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domain_events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3074" name="Picture 2" descr="AWS SNS Integrations | AWS SNS Connectors and Automation | Tray.io">
              <a:extLst>
                <a:ext uri="{FF2B5EF4-FFF2-40B4-BE49-F238E27FC236}">
                  <a16:creationId xmlns:a16="http://schemas.microsoft.com/office/drawing/2014/main" id="{6DA1C8A0-3B73-1D6D-1B77-DD8A7D0493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825" y="4724266"/>
              <a:ext cx="288542" cy="288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345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44300-B05B-455C-BC05-C3761B240149}"/>
              </a:ext>
            </a:extLst>
          </p:cNvPr>
          <p:cNvSpPr/>
          <p:nvPr/>
        </p:nvSpPr>
        <p:spPr>
          <a:xfrm>
            <a:off x="131524" y="135111"/>
            <a:ext cx="2800749" cy="6004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Aggregate raises one or more </a:t>
            </a:r>
            <a:r>
              <a:rPr lang="en-US" sz="1200" b="1" dirty="0" err="1">
                <a:solidFill>
                  <a:schemeClr val="tx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IDomainEvent</a:t>
            </a:r>
            <a:r>
              <a:rPr lang="en-US" sz="1200" b="1" dirty="0">
                <a:solidFill>
                  <a:schemeClr val="tx1"/>
                </a:solidFill>
              </a:rPr>
              <a:t> (s)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A45DBC-1E13-4E85-A2F0-3B41212881C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1975450" y="1643842"/>
            <a:ext cx="1644234" cy="1892433"/>
          </a:xfrm>
          <a:prstGeom prst="curvedConnector3">
            <a:avLst>
              <a:gd name="adj1" fmla="val 7317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A1D048-9431-419D-8266-2774616B0442}"/>
              </a:ext>
            </a:extLst>
          </p:cNvPr>
          <p:cNvSpPr/>
          <p:nvPr/>
        </p:nvSpPr>
        <p:spPr>
          <a:xfrm>
            <a:off x="3619684" y="103909"/>
            <a:ext cx="5840023" cy="307986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1. Projections</a:t>
            </a:r>
            <a:endParaRPr lang="en-NZ" sz="2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5E9306-8FA2-48B8-9214-FC969C950238}"/>
              </a:ext>
            </a:extLst>
          </p:cNvPr>
          <p:cNvSpPr/>
          <p:nvPr/>
        </p:nvSpPr>
        <p:spPr>
          <a:xfrm>
            <a:off x="3619684" y="3674225"/>
            <a:ext cx="5852767" cy="307986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2. Notifications</a:t>
            </a:r>
            <a:endParaRPr lang="en-NZ" sz="28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44092C-4876-4DD9-A5FD-016E82F94FC2}"/>
              </a:ext>
            </a:extLst>
          </p:cNvPr>
          <p:cNvSpPr/>
          <p:nvPr/>
        </p:nvSpPr>
        <p:spPr>
          <a:xfrm>
            <a:off x="4300339" y="764252"/>
            <a:ext cx="2331561" cy="2220017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IEventNotifyingStoreProjectionRelay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9A71E4-2265-438D-B166-BADE9496BF7F}"/>
              </a:ext>
            </a:extLst>
          </p:cNvPr>
          <p:cNvSpPr/>
          <p:nvPr/>
        </p:nvSpPr>
        <p:spPr>
          <a:xfrm>
            <a:off x="4515818" y="1407347"/>
            <a:ext cx="1542707" cy="51053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IReadModel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Projector</a:t>
            </a:r>
            <a:endParaRPr lang="en-NZ" sz="14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4502CE-1684-4F14-9FF9-B346E5BCBA56}"/>
              </a:ext>
            </a:extLst>
          </p:cNvPr>
          <p:cNvSpPr/>
          <p:nvPr/>
        </p:nvSpPr>
        <p:spPr>
          <a:xfrm>
            <a:off x="4300339" y="3892434"/>
            <a:ext cx="2331561" cy="264344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IEventNotifyingStore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NotificationRelay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A69600-8549-4087-9F3A-8757D9DE37E0}"/>
              </a:ext>
            </a:extLst>
          </p:cNvPr>
          <p:cNvSpPr/>
          <p:nvPr/>
        </p:nvSpPr>
        <p:spPr>
          <a:xfrm>
            <a:off x="4515818" y="4974626"/>
            <a:ext cx="1919488" cy="50323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IEventNotificationNotifier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89F12A9-BFAC-453E-A6AB-82ED4122B38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975450" y="3536275"/>
            <a:ext cx="1644234" cy="1677883"/>
          </a:xfrm>
          <a:prstGeom prst="curvedConnector3">
            <a:avLst>
              <a:gd name="adj1" fmla="val 772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10193C-A120-411B-B70F-0B4E389DEAF2}"/>
              </a:ext>
            </a:extLst>
          </p:cNvPr>
          <p:cNvCxnSpPr>
            <a:cxnSpLocks/>
            <a:stCxn id="11" idx="1"/>
            <a:endCxn id="17" idx="1"/>
          </p:cNvCxnSpPr>
          <p:nvPr/>
        </p:nvCxnSpPr>
        <p:spPr>
          <a:xfrm>
            <a:off x="3619684" y="1643842"/>
            <a:ext cx="896134" cy="18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F87E1C-D81C-41AD-83E5-772B8FCDEEA7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6058525" y="615142"/>
            <a:ext cx="1155266" cy="1047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A37E0E-ED39-4462-A744-099D9DA9F009}"/>
              </a:ext>
            </a:extLst>
          </p:cNvPr>
          <p:cNvCxnSpPr>
            <a:cxnSpLocks/>
            <a:stCxn id="12" idx="1"/>
            <a:endCxn id="25" idx="1"/>
          </p:cNvCxnSpPr>
          <p:nvPr/>
        </p:nvCxnSpPr>
        <p:spPr>
          <a:xfrm>
            <a:off x="3619684" y="5214158"/>
            <a:ext cx="896134" cy="12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ylinder 58">
            <a:extLst>
              <a:ext uri="{FF2B5EF4-FFF2-40B4-BE49-F238E27FC236}">
                <a16:creationId xmlns:a16="http://schemas.microsoft.com/office/drawing/2014/main" id="{E77348E0-078E-4B1B-8141-2627F44FC228}"/>
              </a:ext>
            </a:extLst>
          </p:cNvPr>
          <p:cNvSpPr/>
          <p:nvPr/>
        </p:nvSpPr>
        <p:spPr>
          <a:xfrm>
            <a:off x="4716206" y="2130829"/>
            <a:ext cx="1152541" cy="748144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 </a:t>
            </a:r>
            <a:r>
              <a:rPr lang="en-US" sz="1100" dirty="0" err="1"/>
              <a:t>CheckPoint</a:t>
            </a:r>
            <a:r>
              <a:rPr lang="en-US" sz="1100" dirty="0"/>
              <a:t> Store</a:t>
            </a:r>
            <a:endParaRPr lang="en-NZ" sz="11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700E39-7946-494A-9DBE-D0C71B582C9C}"/>
              </a:ext>
            </a:extLst>
          </p:cNvPr>
          <p:cNvCxnSpPr>
            <a:cxnSpLocks/>
            <a:stCxn id="17" idx="2"/>
            <a:endCxn id="59" idx="0"/>
          </p:cNvCxnSpPr>
          <p:nvPr/>
        </p:nvCxnSpPr>
        <p:spPr>
          <a:xfrm>
            <a:off x="5287172" y="1917885"/>
            <a:ext cx="5305" cy="39998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6B1EF9C-833E-4F0F-BF92-9E847CB68276}"/>
              </a:ext>
            </a:extLst>
          </p:cNvPr>
          <p:cNvCxnSpPr>
            <a:cxnSpLocks/>
            <a:stCxn id="17" idx="3"/>
            <a:endCxn id="156" idx="1"/>
          </p:cNvCxnSpPr>
          <p:nvPr/>
        </p:nvCxnSpPr>
        <p:spPr>
          <a:xfrm flipV="1">
            <a:off x="6058525" y="1456717"/>
            <a:ext cx="1155266" cy="205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BB726AA-24A0-4A3A-BE04-B010905D7B7C}"/>
              </a:ext>
            </a:extLst>
          </p:cNvPr>
          <p:cNvCxnSpPr>
            <a:cxnSpLocks/>
            <a:stCxn id="17" idx="3"/>
            <a:endCxn id="164" idx="1"/>
          </p:cNvCxnSpPr>
          <p:nvPr/>
        </p:nvCxnSpPr>
        <p:spPr>
          <a:xfrm>
            <a:off x="6058525" y="1662616"/>
            <a:ext cx="1149775" cy="595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93D8D86-CEBE-4176-988B-128F3B37275B}"/>
              </a:ext>
            </a:extLst>
          </p:cNvPr>
          <p:cNvGrpSpPr/>
          <p:nvPr/>
        </p:nvGrpSpPr>
        <p:grpSpPr>
          <a:xfrm>
            <a:off x="7213791" y="253715"/>
            <a:ext cx="4821648" cy="660685"/>
            <a:chOff x="6454673" y="253715"/>
            <a:chExt cx="4821648" cy="66068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F971607-8474-46D1-AAB0-A6DA24647FA4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292E3E49-8472-47C4-BF26-36B2971B1D2E}"/>
                </a:ext>
              </a:extLst>
            </p:cNvPr>
            <p:cNvSpPr/>
            <p:nvPr/>
          </p:nvSpPr>
          <p:spPr>
            <a:xfrm>
              <a:off x="9486415" y="253715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2D6295CE-6BC3-4F8E-89C4-77102CEC0C4C}"/>
                </a:ext>
              </a:extLst>
            </p:cNvPr>
            <p:cNvCxnSpPr>
              <a:cxnSpLocks/>
              <a:stCxn id="23" idx="3"/>
              <a:endCxn id="34" idx="2"/>
            </p:cNvCxnSpPr>
            <p:nvPr/>
          </p:nvCxnSpPr>
          <p:spPr>
            <a:xfrm flipV="1">
              <a:off x="8566423" y="403863"/>
              <a:ext cx="919992" cy="2112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ylinder 111">
              <a:extLst>
                <a:ext uri="{FF2B5EF4-FFF2-40B4-BE49-F238E27FC236}">
                  <a16:creationId xmlns:a16="http://schemas.microsoft.com/office/drawing/2014/main" id="{AF8CE0D7-B478-461A-9D60-670C0B3E8A71}"/>
                </a:ext>
              </a:extLst>
            </p:cNvPr>
            <p:cNvSpPr/>
            <p:nvPr/>
          </p:nvSpPr>
          <p:spPr>
            <a:xfrm>
              <a:off x="9868614" y="42412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13" name="Cylinder 112">
              <a:extLst>
                <a:ext uri="{FF2B5EF4-FFF2-40B4-BE49-F238E27FC236}">
                  <a16:creationId xmlns:a16="http://schemas.microsoft.com/office/drawing/2014/main" id="{88A96E02-58F8-4107-956B-1D25251EB447}"/>
                </a:ext>
              </a:extLst>
            </p:cNvPr>
            <p:cNvSpPr/>
            <p:nvPr/>
          </p:nvSpPr>
          <p:spPr>
            <a:xfrm>
              <a:off x="10263557" y="61410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14" name="Connector: Elbow 35">
              <a:extLst>
                <a:ext uri="{FF2B5EF4-FFF2-40B4-BE49-F238E27FC236}">
                  <a16:creationId xmlns:a16="http://schemas.microsoft.com/office/drawing/2014/main" id="{9118CA71-77C7-4A6C-B4E1-879F31269960}"/>
                </a:ext>
              </a:extLst>
            </p:cNvPr>
            <p:cNvCxnSpPr>
              <a:cxnSpLocks/>
              <a:stCxn id="23" idx="3"/>
              <a:endCxn id="112" idx="2"/>
            </p:cNvCxnSpPr>
            <p:nvPr/>
          </p:nvCxnSpPr>
          <p:spPr>
            <a:xfrm flipV="1">
              <a:off x="8566423" y="574272"/>
              <a:ext cx="1302191" cy="408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35">
              <a:extLst>
                <a:ext uri="{FF2B5EF4-FFF2-40B4-BE49-F238E27FC236}">
                  <a16:creationId xmlns:a16="http://schemas.microsoft.com/office/drawing/2014/main" id="{2CE1ED86-6A85-45C9-A20F-A55337FC6D46}"/>
                </a:ext>
              </a:extLst>
            </p:cNvPr>
            <p:cNvCxnSpPr>
              <a:cxnSpLocks/>
              <a:stCxn id="23" idx="3"/>
              <a:endCxn id="113" idx="2"/>
            </p:cNvCxnSpPr>
            <p:nvPr/>
          </p:nvCxnSpPr>
          <p:spPr>
            <a:xfrm>
              <a:off x="8566423" y="615142"/>
              <a:ext cx="1697134" cy="1491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0AA2E95-EDE4-4046-9B9D-9B789ACEBFFF}"/>
              </a:ext>
            </a:extLst>
          </p:cNvPr>
          <p:cNvGrpSpPr/>
          <p:nvPr/>
        </p:nvGrpSpPr>
        <p:grpSpPr>
          <a:xfrm>
            <a:off x="7213791" y="1074849"/>
            <a:ext cx="4827137" cy="660685"/>
            <a:chOff x="6454673" y="233274"/>
            <a:chExt cx="4827137" cy="660685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E20702D0-D5B3-4368-AA64-D40AA143B567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Cylinder 156">
              <a:extLst>
                <a:ext uri="{FF2B5EF4-FFF2-40B4-BE49-F238E27FC236}">
                  <a16:creationId xmlns:a16="http://schemas.microsoft.com/office/drawing/2014/main" id="{D18151DF-308A-456D-877D-5F968BA79281}"/>
                </a:ext>
              </a:extLst>
            </p:cNvPr>
            <p:cNvSpPr/>
            <p:nvPr/>
          </p:nvSpPr>
          <p:spPr>
            <a:xfrm>
              <a:off x="9491904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58" name="Connector: Elbow 35">
              <a:extLst>
                <a:ext uri="{FF2B5EF4-FFF2-40B4-BE49-F238E27FC236}">
                  <a16:creationId xmlns:a16="http://schemas.microsoft.com/office/drawing/2014/main" id="{B88BC1B6-A233-4597-B0EA-CA6D5F4977F9}"/>
                </a:ext>
              </a:extLst>
            </p:cNvPr>
            <p:cNvCxnSpPr>
              <a:cxnSpLocks/>
              <a:stCxn id="156" idx="3"/>
              <a:endCxn id="157" idx="2"/>
            </p:cNvCxnSpPr>
            <p:nvPr/>
          </p:nvCxnSpPr>
          <p:spPr>
            <a:xfrm flipV="1">
              <a:off x="8566423" y="383422"/>
              <a:ext cx="925481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Cylinder 158">
              <a:extLst>
                <a:ext uri="{FF2B5EF4-FFF2-40B4-BE49-F238E27FC236}">
                  <a16:creationId xmlns:a16="http://schemas.microsoft.com/office/drawing/2014/main" id="{126CA97C-06F2-4E8A-A533-2F83A00DCC83}"/>
                </a:ext>
              </a:extLst>
            </p:cNvPr>
            <p:cNvSpPr/>
            <p:nvPr/>
          </p:nvSpPr>
          <p:spPr>
            <a:xfrm>
              <a:off x="9874103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Cylinder 159">
              <a:extLst>
                <a:ext uri="{FF2B5EF4-FFF2-40B4-BE49-F238E27FC236}">
                  <a16:creationId xmlns:a16="http://schemas.microsoft.com/office/drawing/2014/main" id="{6D9F1CAD-912C-4DA5-8CFF-680A2B595116}"/>
                </a:ext>
              </a:extLst>
            </p:cNvPr>
            <p:cNvSpPr/>
            <p:nvPr/>
          </p:nvSpPr>
          <p:spPr>
            <a:xfrm>
              <a:off x="10269046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1" name="Connector: Elbow 35">
              <a:extLst>
                <a:ext uri="{FF2B5EF4-FFF2-40B4-BE49-F238E27FC236}">
                  <a16:creationId xmlns:a16="http://schemas.microsoft.com/office/drawing/2014/main" id="{3DE5029F-8376-4132-93D9-0FF240F798CE}"/>
                </a:ext>
              </a:extLst>
            </p:cNvPr>
            <p:cNvCxnSpPr>
              <a:cxnSpLocks/>
              <a:stCxn id="156" idx="3"/>
              <a:endCxn id="159" idx="2"/>
            </p:cNvCxnSpPr>
            <p:nvPr/>
          </p:nvCxnSpPr>
          <p:spPr>
            <a:xfrm flipV="1">
              <a:off x="8566423" y="553831"/>
              <a:ext cx="1307680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Elbow 35">
              <a:extLst>
                <a:ext uri="{FF2B5EF4-FFF2-40B4-BE49-F238E27FC236}">
                  <a16:creationId xmlns:a16="http://schemas.microsoft.com/office/drawing/2014/main" id="{D8C3B4A9-7570-4193-B9FB-58C1EED265E8}"/>
                </a:ext>
              </a:extLst>
            </p:cNvPr>
            <p:cNvCxnSpPr>
              <a:cxnSpLocks/>
              <a:stCxn id="156" idx="3"/>
              <a:endCxn id="160" idx="2"/>
            </p:cNvCxnSpPr>
            <p:nvPr/>
          </p:nvCxnSpPr>
          <p:spPr>
            <a:xfrm>
              <a:off x="8566423" y="615142"/>
              <a:ext cx="1702623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E4F46B-99AE-4355-8588-A8817FB69E5A}"/>
              </a:ext>
            </a:extLst>
          </p:cNvPr>
          <p:cNvGrpSpPr/>
          <p:nvPr/>
        </p:nvGrpSpPr>
        <p:grpSpPr>
          <a:xfrm>
            <a:off x="7208300" y="1876172"/>
            <a:ext cx="4827139" cy="660685"/>
            <a:chOff x="6454673" y="233274"/>
            <a:chExt cx="4827139" cy="660685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2270240A-9EDB-44EC-A3ED-5277ADAE8A7E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Cylinder 164">
              <a:extLst>
                <a:ext uri="{FF2B5EF4-FFF2-40B4-BE49-F238E27FC236}">
                  <a16:creationId xmlns:a16="http://schemas.microsoft.com/office/drawing/2014/main" id="{E57C2778-4A6C-439C-B19B-66F0762B5806}"/>
                </a:ext>
              </a:extLst>
            </p:cNvPr>
            <p:cNvSpPr/>
            <p:nvPr/>
          </p:nvSpPr>
          <p:spPr>
            <a:xfrm>
              <a:off x="9491906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6" name="Connector: Elbow 35">
              <a:extLst>
                <a:ext uri="{FF2B5EF4-FFF2-40B4-BE49-F238E27FC236}">
                  <a16:creationId xmlns:a16="http://schemas.microsoft.com/office/drawing/2014/main" id="{7682B0C5-BFE8-449D-9E3A-1354E25EE7FF}"/>
                </a:ext>
              </a:extLst>
            </p:cNvPr>
            <p:cNvCxnSpPr>
              <a:cxnSpLocks/>
              <a:stCxn id="164" idx="3"/>
              <a:endCxn id="165" idx="2"/>
            </p:cNvCxnSpPr>
            <p:nvPr/>
          </p:nvCxnSpPr>
          <p:spPr>
            <a:xfrm flipV="1">
              <a:off x="8566423" y="383422"/>
              <a:ext cx="925483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Cylinder 166">
              <a:extLst>
                <a:ext uri="{FF2B5EF4-FFF2-40B4-BE49-F238E27FC236}">
                  <a16:creationId xmlns:a16="http://schemas.microsoft.com/office/drawing/2014/main" id="{869A435C-AD74-4B82-9EED-93CC8A24CE52}"/>
                </a:ext>
              </a:extLst>
            </p:cNvPr>
            <p:cNvSpPr/>
            <p:nvPr/>
          </p:nvSpPr>
          <p:spPr>
            <a:xfrm>
              <a:off x="9874105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Cylinder 167">
              <a:extLst>
                <a:ext uri="{FF2B5EF4-FFF2-40B4-BE49-F238E27FC236}">
                  <a16:creationId xmlns:a16="http://schemas.microsoft.com/office/drawing/2014/main" id="{D3815DFD-076A-4753-9D8B-F666E3063F1F}"/>
                </a:ext>
              </a:extLst>
            </p:cNvPr>
            <p:cNvSpPr/>
            <p:nvPr/>
          </p:nvSpPr>
          <p:spPr>
            <a:xfrm>
              <a:off x="10269048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9" name="Connector: Elbow 35">
              <a:extLst>
                <a:ext uri="{FF2B5EF4-FFF2-40B4-BE49-F238E27FC236}">
                  <a16:creationId xmlns:a16="http://schemas.microsoft.com/office/drawing/2014/main" id="{08AA4869-7B4B-47A4-97F7-6E0CD90DD6AA}"/>
                </a:ext>
              </a:extLst>
            </p:cNvPr>
            <p:cNvCxnSpPr>
              <a:cxnSpLocks/>
              <a:stCxn id="164" idx="3"/>
              <a:endCxn id="167" idx="2"/>
            </p:cNvCxnSpPr>
            <p:nvPr/>
          </p:nvCxnSpPr>
          <p:spPr>
            <a:xfrm flipV="1">
              <a:off x="8566423" y="553831"/>
              <a:ext cx="1307682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Elbow 35">
              <a:extLst>
                <a:ext uri="{FF2B5EF4-FFF2-40B4-BE49-F238E27FC236}">
                  <a16:creationId xmlns:a16="http://schemas.microsoft.com/office/drawing/2014/main" id="{50271C9D-FF78-467B-AE71-82763F3C0D40}"/>
                </a:ext>
              </a:extLst>
            </p:cNvPr>
            <p:cNvCxnSpPr>
              <a:cxnSpLocks/>
              <a:stCxn id="164" idx="3"/>
              <a:endCxn id="168" idx="2"/>
            </p:cNvCxnSpPr>
            <p:nvPr/>
          </p:nvCxnSpPr>
          <p:spPr>
            <a:xfrm>
              <a:off x="8566423" y="615142"/>
              <a:ext cx="1702625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34DFEBB1-656D-4B91-A199-E8B62BC82B0D}"/>
              </a:ext>
            </a:extLst>
          </p:cNvPr>
          <p:cNvSpPr/>
          <p:nvPr/>
        </p:nvSpPr>
        <p:spPr>
          <a:xfrm>
            <a:off x="140615" y="1471091"/>
            <a:ext cx="2789556" cy="52809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TAggregate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1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AAD12F78-C8F1-47EA-99B5-65CD82EA362D}"/>
              </a:ext>
            </a:extLst>
          </p:cNvPr>
          <p:cNvCxnSpPr>
            <a:cxnSpLocks/>
            <a:stCxn id="21" idx="2"/>
            <a:endCxn id="207" idx="0"/>
          </p:cNvCxnSpPr>
          <p:nvPr/>
        </p:nvCxnSpPr>
        <p:spPr>
          <a:xfrm>
            <a:off x="1526302" y="1303978"/>
            <a:ext cx="9091" cy="167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6509F-869D-A90E-1D98-8941C8569F2A}"/>
              </a:ext>
            </a:extLst>
          </p:cNvPr>
          <p:cNvSpPr/>
          <p:nvPr/>
        </p:nvSpPr>
        <p:spPr>
          <a:xfrm>
            <a:off x="250167" y="2603612"/>
            <a:ext cx="1725302" cy="397625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746F65-F0A5-CEF0-563F-C1BC8A8D0211}"/>
              </a:ext>
            </a:extLst>
          </p:cNvPr>
          <p:cNvSpPr/>
          <p:nvPr/>
        </p:nvSpPr>
        <p:spPr>
          <a:xfrm>
            <a:off x="250164" y="3337462"/>
            <a:ext cx="1725286" cy="3976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Publish Events</a:t>
            </a:r>
          </a:p>
          <a:p>
            <a:pPr algn="ctr"/>
            <a:r>
              <a:rPr lang="en-NZ" sz="12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(in order)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6A39D9-07D5-A0AA-DD16-C807CF7F6441}"/>
              </a:ext>
            </a:extLst>
          </p:cNvPr>
          <p:cNvCxnSpPr>
            <a:cxnSpLocks/>
            <a:stCxn id="207" idx="2"/>
            <a:endCxn id="9" idx="0"/>
          </p:cNvCxnSpPr>
          <p:nvPr/>
        </p:nvCxnSpPr>
        <p:spPr>
          <a:xfrm rot="5400000">
            <a:off x="1021893" y="2090111"/>
            <a:ext cx="604427" cy="42257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3BEF44-FD81-8E8E-1929-33CD6BFB488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112807" y="3001237"/>
            <a:ext cx="11" cy="336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ylinder 38">
            <a:extLst>
              <a:ext uri="{FF2B5EF4-FFF2-40B4-BE49-F238E27FC236}">
                <a16:creationId xmlns:a16="http://schemas.microsoft.com/office/drawing/2014/main" id="{3B8F1B34-D595-DA58-1B39-8A74981E1D8D}"/>
              </a:ext>
            </a:extLst>
          </p:cNvPr>
          <p:cNvSpPr/>
          <p:nvPr/>
        </p:nvSpPr>
        <p:spPr>
          <a:xfrm>
            <a:off x="2233998" y="2461466"/>
            <a:ext cx="677839" cy="681916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400" dirty="0"/>
              <a:t>Event</a:t>
            </a:r>
          </a:p>
          <a:p>
            <a:pPr algn="ctr"/>
            <a:r>
              <a:rPr lang="en-NZ" sz="1400" dirty="0"/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F86DC8-15C3-493B-7D82-D217290DB78B}"/>
              </a:ext>
            </a:extLst>
          </p:cNvPr>
          <p:cNvCxnSpPr>
            <a:cxnSpLocks/>
            <a:stCxn id="9" idx="3"/>
            <a:endCxn id="39" idx="2"/>
          </p:cNvCxnSpPr>
          <p:nvPr/>
        </p:nvCxnSpPr>
        <p:spPr>
          <a:xfrm flipV="1">
            <a:off x="1975469" y="2802424"/>
            <a:ext cx="258529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66B7779-E6E5-E6A5-3CE9-AF4B396258F0}"/>
              </a:ext>
            </a:extLst>
          </p:cNvPr>
          <p:cNvSpPr/>
          <p:nvPr/>
        </p:nvSpPr>
        <p:spPr>
          <a:xfrm>
            <a:off x="131524" y="906353"/>
            <a:ext cx="2789556" cy="3976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Application saves the aggregate</a:t>
            </a:r>
            <a:endParaRPr lang="en-NZ" sz="12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68AD67-6601-184D-3015-2ED89A716A2E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 flipH="1">
            <a:off x="1526302" y="735587"/>
            <a:ext cx="5597" cy="17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E98ED58-5EE1-AEA0-5C69-337F2F20B30C}"/>
              </a:ext>
            </a:extLst>
          </p:cNvPr>
          <p:cNvSpPr/>
          <p:nvPr/>
        </p:nvSpPr>
        <p:spPr>
          <a:xfrm>
            <a:off x="156561" y="2386709"/>
            <a:ext cx="2845302" cy="19584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Note: This part of the process must complete atomically and reliably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0C7FFF-3DB2-A789-99C5-DACAB3D13B9D}"/>
              </a:ext>
            </a:extLst>
          </p:cNvPr>
          <p:cNvSpPr txBox="1"/>
          <p:nvPr/>
        </p:nvSpPr>
        <p:spPr>
          <a:xfrm>
            <a:off x="156561" y="5148229"/>
            <a:ext cx="30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Eventing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112BFA8-5AA7-E615-0311-64BBC4DC7ACB}"/>
              </a:ext>
            </a:extLst>
          </p:cNvPr>
          <p:cNvGrpSpPr/>
          <p:nvPr/>
        </p:nvGrpSpPr>
        <p:grpSpPr>
          <a:xfrm>
            <a:off x="6918642" y="3751030"/>
            <a:ext cx="2401407" cy="1397199"/>
            <a:chOff x="6918642" y="3751030"/>
            <a:chExt cx="2401407" cy="139719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1D0F549-0499-4553-81CC-1462CF0CF547}"/>
                </a:ext>
              </a:extLst>
            </p:cNvPr>
            <p:cNvSpPr/>
            <p:nvPr/>
          </p:nvSpPr>
          <p:spPr>
            <a:xfrm>
              <a:off x="6918642" y="3751030"/>
              <a:ext cx="2401407" cy="139719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IEventNotificationRegistration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D395123-DE3B-4DBA-972F-286EC9B39F09}"/>
                </a:ext>
              </a:extLst>
            </p:cNvPr>
            <p:cNvSpPr/>
            <p:nvPr/>
          </p:nvSpPr>
          <p:spPr>
            <a:xfrm>
              <a:off x="7039757" y="4206655"/>
              <a:ext cx="1151743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IIntegrationEvent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Translator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7917E117-BA2A-A1E4-FD56-CA7D43CCFB0A}"/>
                </a:ext>
              </a:extLst>
            </p:cNvPr>
            <p:cNvSpPr/>
            <p:nvPr/>
          </p:nvSpPr>
          <p:spPr>
            <a:xfrm>
              <a:off x="8249753" y="4221788"/>
              <a:ext cx="1029234" cy="40146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MessageBroker</a:t>
              </a:r>
              <a:endPara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B5A880F-1C63-2622-E2ED-35B32198C349}"/>
                </a:ext>
              </a:extLst>
            </p:cNvPr>
            <p:cNvCxnSpPr>
              <a:cxnSpLocks/>
              <a:stCxn id="32" idx="3"/>
              <a:endCxn id="56" idx="1"/>
            </p:cNvCxnSpPr>
            <p:nvPr/>
          </p:nvCxnSpPr>
          <p:spPr>
            <a:xfrm flipV="1">
              <a:off x="8191500" y="4422520"/>
              <a:ext cx="58253" cy="173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C4627CDA-0646-53C0-7285-C7F20F88FB64}"/>
                </a:ext>
              </a:extLst>
            </p:cNvPr>
            <p:cNvSpPr/>
            <p:nvPr/>
          </p:nvSpPr>
          <p:spPr>
            <a:xfrm>
              <a:off x="7040235" y="4718656"/>
              <a:ext cx="2239231" cy="27551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IDomainEventConsumerRelay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8" name="Cylinder 47">
            <a:extLst>
              <a:ext uri="{FF2B5EF4-FFF2-40B4-BE49-F238E27FC236}">
                <a16:creationId xmlns:a16="http://schemas.microsoft.com/office/drawing/2014/main" id="{42AA91BE-EBBB-81B0-AE84-5599D2D3F164}"/>
              </a:ext>
            </a:extLst>
          </p:cNvPr>
          <p:cNvSpPr/>
          <p:nvPr/>
        </p:nvSpPr>
        <p:spPr>
          <a:xfrm>
            <a:off x="9885859" y="4010025"/>
            <a:ext cx="2007691" cy="2438490"/>
          </a:xfrm>
          <a:prstGeom prst="can">
            <a:avLst>
              <a:gd name="adj" fmla="val 8237"/>
            </a:avLst>
          </a:prstGeom>
          <a:solidFill>
            <a:srgbClr val="A60015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sz="1200" dirty="0"/>
              <a:t>A Message</a:t>
            </a:r>
          </a:p>
          <a:p>
            <a:pPr algn="ctr"/>
            <a:r>
              <a:rPr lang="en-NZ" sz="1200" dirty="0"/>
              <a:t>Broker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9DB37B-6A83-41E0-ABBA-0D166882B618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6435306" y="4449630"/>
            <a:ext cx="483336" cy="77661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830CF13-0348-3081-280B-D0E782A8D783}"/>
              </a:ext>
            </a:extLst>
          </p:cNvPr>
          <p:cNvGrpSpPr/>
          <p:nvPr/>
        </p:nvGrpSpPr>
        <p:grpSpPr>
          <a:xfrm>
            <a:off x="6918642" y="5205372"/>
            <a:ext cx="2401407" cy="1397199"/>
            <a:chOff x="6918642" y="3751030"/>
            <a:chExt cx="2401407" cy="1397199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01FC4C79-827D-0D5D-9AE8-6A3EA23A1D44}"/>
                </a:ext>
              </a:extLst>
            </p:cNvPr>
            <p:cNvSpPr/>
            <p:nvPr/>
          </p:nvSpPr>
          <p:spPr>
            <a:xfrm>
              <a:off x="6918642" y="3751030"/>
              <a:ext cx="2401407" cy="139719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IEventNotificationRegistration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735F4B9-B3F1-EADB-42C8-A2D286766105}"/>
                </a:ext>
              </a:extLst>
            </p:cNvPr>
            <p:cNvSpPr/>
            <p:nvPr/>
          </p:nvSpPr>
          <p:spPr>
            <a:xfrm>
              <a:off x="7039757" y="4206655"/>
              <a:ext cx="1151743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IIntegrationEvent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Translator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191E295A-2AFA-656C-6F33-EB9F6BDF1E01}"/>
                </a:ext>
              </a:extLst>
            </p:cNvPr>
            <p:cNvSpPr/>
            <p:nvPr/>
          </p:nvSpPr>
          <p:spPr>
            <a:xfrm>
              <a:off x="8249753" y="4221788"/>
              <a:ext cx="1029234" cy="40146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MessageBroker</a:t>
              </a:r>
              <a:endPara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A6AD76D-77D0-705B-18A0-ACA334B5F97B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 flipV="1">
              <a:off x="8191500" y="4422520"/>
              <a:ext cx="58253" cy="173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A90DAB8-F692-1037-9B7D-067FA2221902}"/>
                </a:ext>
              </a:extLst>
            </p:cNvPr>
            <p:cNvSpPr/>
            <p:nvPr/>
          </p:nvSpPr>
          <p:spPr>
            <a:xfrm>
              <a:off x="7040235" y="4718656"/>
              <a:ext cx="2239231" cy="27551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IDomainEventConsumerRelay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8EFA7B-7F17-4FF1-8541-8B8DC2446A98}"/>
              </a:ext>
            </a:extLst>
          </p:cNvPr>
          <p:cNvCxnSpPr>
            <a:cxnSpLocks/>
            <a:stCxn id="25" idx="3"/>
            <a:endCxn id="106" idx="1"/>
          </p:cNvCxnSpPr>
          <p:nvPr/>
        </p:nvCxnSpPr>
        <p:spPr>
          <a:xfrm>
            <a:off x="6435306" y="5226242"/>
            <a:ext cx="483336" cy="67773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8E7E200-D295-4200-A7B1-327EDE29766B}"/>
              </a:ext>
            </a:extLst>
          </p:cNvPr>
          <p:cNvCxnSpPr>
            <a:cxnSpLocks/>
            <a:stCxn id="51" idx="3"/>
            <a:endCxn id="154" idx="3"/>
          </p:cNvCxnSpPr>
          <p:nvPr/>
        </p:nvCxnSpPr>
        <p:spPr>
          <a:xfrm>
            <a:off x="9279466" y="4856415"/>
            <a:ext cx="994184" cy="1137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7766F58-A2D5-C969-07FA-F0234212F73B}"/>
              </a:ext>
            </a:extLst>
          </p:cNvPr>
          <p:cNvCxnSpPr>
            <a:cxnSpLocks/>
            <a:stCxn id="56" idx="3"/>
            <a:endCxn id="126" idx="3"/>
          </p:cNvCxnSpPr>
          <p:nvPr/>
        </p:nvCxnSpPr>
        <p:spPr>
          <a:xfrm>
            <a:off x="9278987" y="4422520"/>
            <a:ext cx="988172" cy="647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6E3F070-6656-86C2-8655-BD0DCAFA1236}"/>
              </a:ext>
            </a:extLst>
          </p:cNvPr>
          <p:cNvCxnSpPr>
            <a:cxnSpLocks/>
            <a:stCxn id="108" idx="3"/>
            <a:endCxn id="126" idx="3"/>
          </p:cNvCxnSpPr>
          <p:nvPr/>
        </p:nvCxnSpPr>
        <p:spPr>
          <a:xfrm flipV="1">
            <a:off x="9278987" y="5069667"/>
            <a:ext cx="988172" cy="807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0FE0F98-3B86-2903-04E9-EBE9089E74B1}"/>
              </a:ext>
            </a:extLst>
          </p:cNvPr>
          <p:cNvCxnSpPr>
            <a:cxnSpLocks/>
            <a:stCxn id="110" idx="3"/>
            <a:endCxn id="154" idx="3"/>
          </p:cNvCxnSpPr>
          <p:nvPr/>
        </p:nvCxnSpPr>
        <p:spPr>
          <a:xfrm flipV="1">
            <a:off x="9279466" y="5993726"/>
            <a:ext cx="994184" cy="317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BB6B06B-9B16-EB3E-5BAB-6BE6B8A5FDCC}"/>
              </a:ext>
            </a:extLst>
          </p:cNvPr>
          <p:cNvSpPr txBox="1"/>
          <p:nvPr/>
        </p:nvSpPr>
        <p:spPr>
          <a:xfrm>
            <a:off x="10419220" y="4690194"/>
            <a:ext cx="9797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>
                <a:solidFill>
                  <a:schemeClr val="bg1"/>
                </a:solidFill>
              </a:rPr>
              <a:t>“</a:t>
            </a:r>
            <a:r>
              <a:rPr lang="en-NZ" sz="700" dirty="0" err="1">
                <a:solidFill>
                  <a:schemeClr val="bg1"/>
                </a:solidFill>
              </a:rPr>
              <a:t>integration_events</a:t>
            </a:r>
            <a:r>
              <a:rPr lang="en-NZ" sz="7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29A8CCB-D0D1-5695-4E01-C7FD7C2378AD}"/>
              </a:ext>
            </a:extLst>
          </p:cNvPr>
          <p:cNvSpPr txBox="1"/>
          <p:nvPr/>
        </p:nvSpPr>
        <p:spPr>
          <a:xfrm>
            <a:off x="10415120" y="5614252"/>
            <a:ext cx="8547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>
                <a:solidFill>
                  <a:schemeClr val="bg1"/>
                </a:solidFill>
              </a:rPr>
              <a:t>“</a:t>
            </a:r>
            <a:r>
              <a:rPr lang="en-NZ" sz="700" dirty="0" err="1">
                <a:solidFill>
                  <a:schemeClr val="bg1"/>
                </a:solidFill>
              </a:rPr>
              <a:t>domain_events</a:t>
            </a:r>
            <a:r>
              <a:rPr lang="en-NZ" sz="700" dirty="0">
                <a:solidFill>
                  <a:schemeClr val="bg1"/>
                </a:solidFill>
              </a:rPr>
              <a:t>”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3EB69F3-100D-061B-59C9-3B6A09DD3FEE}"/>
              </a:ext>
            </a:extLst>
          </p:cNvPr>
          <p:cNvGrpSpPr/>
          <p:nvPr/>
        </p:nvGrpSpPr>
        <p:grpSpPr>
          <a:xfrm>
            <a:off x="10267158" y="4862844"/>
            <a:ext cx="1242435" cy="406788"/>
            <a:chOff x="10267158" y="4862844"/>
            <a:chExt cx="1242435" cy="406788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4A7326D-981B-D9BF-5585-0E69E91F39A9}"/>
                </a:ext>
              </a:extLst>
            </p:cNvPr>
            <p:cNvGrpSpPr/>
            <p:nvPr/>
          </p:nvGrpSpPr>
          <p:grpSpPr>
            <a:xfrm>
              <a:off x="10267158" y="4862844"/>
              <a:ext cx="1242435" cy="406788"/>
              <a:chOff x="7656619" y="5506371"/>
              <a:chExt cx="1591766" cy="517641"/>
            </a:xfrm>
          </p:grpSpPr>
          <p:sp>
            <p:nvSpPr>
              <p:cNvPr id="126" name="Cylinder 125">
                <a:extLst>
                  <a:ext uri="{FF2B5EF4-FFF2-40B4-BE49-F238E27FC236}">
                    <a16:creationId xmlns:a16="http://schemas.microsoft.com/office/drawing/2014/main" id="{F34BA5F6-A915-024B-6D7B-462B2E0F98D1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28" name="Cylinder 127">
                <a:extLst>
                  <a:ext uri="{FF2B5EF4-FFF2-40B4-BE49-F238E27FC236}">
                    <a16:creationId xmlns:a16="http://schemas.microsoft.com/office/drawing/2014/main" id="{EEA347C3-0779-D1CA-D3C3-181CF8D0329C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29" name="Cylinder 128">
                <a:extLst>
                  <a:ext uri="{FF2B5EF4-FFF2-40B4-BE49-F238E27FC236}">
                    <a16:creationId xmlns:a16="http://schemas.microsoft.com/office/drawing/2014/main" id="{E9A18E53-EC2D-B23D-203E-6479F2F033A3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0" name="Cylinder 129">
                <a:extLst>
                  <a:ext uri="{FF2B5EF4-FFF2-40B4-BE49-F238E27FC236}">
                    <a16:creationId xmlns:a16="http://schemas.microsoft.com/office/drawing/2014/main" id="{815A2DBF-85FD-D502-C2C1-1CAA588EE94E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1" name="Cylinder 130">
                <a:extLst>
                  <a:ext uri="{FF2B5EF4-FFF2-40B4-BE49-F238E27FC236}">
                    <a16:creationId xmlns:a16="http://schemas.microsoft.com/office/drawing/2014/main" id="{B90F464A-04E6-CB99-07FB-3BBED71CD222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FA3ECC7-A839-C584-DE84-5EBD417E7974}"/>
                  </a:ext>
                </a:extLst>
              </p:cNvPr>
              <p:cNvSpPr txBox="1"/>
              <p:nvPr/>
            </p:nvSpPr>
            <p:spPr>
              <a:xfrm>
                <a:off x="8330901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Topic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2050" name="Picture 2" descr="Pricing - Service Bus | Microsoft Azure">
              <a:extLst>
                <a:ext uri="{FF2B5EF4-FFF2-40B4-BE49-F238E27FC236}">
                  <a16:creationId xmlns:a16="http://schemas.microsoft.com/office/drawing/2014/main" id="{7930EABB-209B-5DC9-CE32-630A453D31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A2977C1-EFFE-49A8-7DE6-DD84E66566DC}"/>
              </a:ext>
            </a:extLst>
          </p:cNvPr>
          <p:cNvGrpSpPr/>
          <p:nvPr/>
        </p:nvGrpSpPr>
        <p:grpSpPr>
          <a:xfrm>
            <a:off x="10273649" y="5786903"/>
            <a:ext cx="1242435" cy="406788"/>
            <a:chOff x="10267158" y="4862844"/>
            <a:chExt cx="1242435" cy="406788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82947FAF-D70B-4F80-40E1-DE1332C9767F}"/>
                </a:ext>
              </a:extLst>
            </p:cNvPr>
            <p:cNvGrpSpPr/>
            <p:nvPr/>
          </p:nvGrpSpPr>
          <p:grpSpPr>
            <a:xfrm>
              <a:off x="10267158" y="4862844"/>
              <a:ext cx="1242435" cy="406788"/>
              <a:chOff x="7656619" y="5506371"/>
              <a:chExt cx="1591766" cy="517641"/>
            </a:xfrm>
          </p:grpSpPr>
          <p:sp>
            <p:nvSpPr>
              <p:cNvPr id="154" name="Cylinder 153">
                <a:extLst>
                  <a:ext uri="{FF2B5EF4-FFF2-40B4-BE49-F238E27FC236}">
                    <a16:creationId xmlns:a16="http://schemas.microsoft.com/office/drawing/2014/main" id="{E776B0A3-933B-B316-12E0-E2BE0D7A9B6A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1" name="Cylinder 170">
                <a:extLst>
                  <a:ext uri="{FF2B5EF4-FFF2-40B4-BE49-F238E27FC236}">
                    <a16:creationId xmlns:a16="http://schemas.microsoft.com/office/drawing/2014/main" id="{AA0CDF57-E12F-3C0F-0FD3-5EC66642539B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2" name="Cylinder 171">
                <a:extLst>
                  <a:ext uri="{FF2B5EF4-FFF2-40B4-BE49-F238E27FC236}">
                    <a16:creationId xmlns:a16="http://schemas.microsoft.com/office/drawing/2014/main" id="{18F75BEF-52DB-73E0-A625-A502533F253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3" name="Cylinder 172">
                <a:extLst>
                  <a:ext uri="{FF2B5EF4-FFF2-40B4-BE49-F238E27FC236}">
                    <a16:creationId xmlns:a16="http://schemas.microsoft.com/office/drawing/2014/main" id="{9BEA3168-9764-6DBF-1518-147AD27F0A50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5" name="Cylinder 174">
                <a:extLst>
                  <a:ext uri="{FF2B5EF4-FFF2-40B4-BE49-F238E27FC236}">
                    <a16:creationId xmlns:a16="http://schemas.microsoft.com/office/drawing/2014/main" id="{810C56E0-0D50-3361-22EB-2F537FB4461F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A537DE60-6428-2642-9187-9DD21C0BAA80}"/>
                  </a:ext>
                </a:extLst>
              </p:cNvPr>
              <p:cNvSpPr txBox="1"/>
              <p:nvPr/>
            </p:nvSpPr>
            <p:spPr>
              <a:xfrm>
                <a:off x="8340663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Topic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53" name="Picture 2" descr="Pricing - Service Bus | Microsoft Azure">
              <a:extLst>
                <a:ext uri="{FF2B5EF4-FFF2-40B4-BE49-F238E27FC236}">
                  <a16:creationId xmlns:a16="http://schemas.microsoft.com/office/drawing/2014/main" id="{2CB3A670-71E7-8650-9A4B-4C9A622F38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360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C7F2652-6D33-ACBE-4279-5885196CE906}"/>
              </a:ext>
            </a:extLst>
          </p:cNvPr>
          <p:cNvGrpSpPr/>
          <p:nvPr/>
        </p:nvGrpSpPr>
        <p:grpSpPr>
          <a:xfrm>
            <a:off x="9194001" y="1842282"/>
            <a:ext cx="1932705" cy="409284"/>
            <a:chOff x="9194001" y="2086730"/>
            <a:chExt cx="1932705" cy="4092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6BDB9F-0119-D883-61AA-E4CAEB426C5B}"/>
                </a:ext>
              </a:extLst>
            </p:cNvPr>
            <p:cNvSpPr/>
            <p:nvPr/>
          </p:nvSpPr>
          <p:spPr>
            <a:xfrm>
              <a:off x="9194001" y="2086730"/>
              <a:ext cx="1932705" cy="409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APMs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BEA45FC-C58D-C0BC-18EC-A5381EFEA24D}"/>
                </a:ext>
              </a:extLst>
            </p:cNvPr>
            <p:cNvGrpSpPr/>
            <p:nvPr/>
          </p:nvGrpSpPr>
          <p:grpSpPr>
            <a:xfrm>
              <a:off x="9304337" y="2132396"/>
              <a:ext cx="1058195" cy="319189"/>
              <a:chOff x="1484389" y="5783642"/>
              <a:chExt cx="2243283" cy="442298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5732F1FF-9F02-4057-799C-CC21FE4A2E66}"/>
                  </a:ext>
                </a:extLst>
              </p:cNvPr>
              <p:cNvSpPr/>
              <p:nvPr/>
            </p:nvSpPr>
            <p:spPr>
              <a:xfrm>
                <a:off x="1484389" y="5783642"/>
                <a:ext cx="2243283" cy="442298"/>
              </a:xfrm>
              <a:prstGeom prst="roundRect">
                <a:avLst>
                  <a:gd name="adj" fmla="val 4751"/>
                </a:avLst>
              </a:prstGeom>
              <a:solidFill>
                <a:srgbClr val="651F74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NZ" sz="1100" dirty="0"/>
                  <a:t>App Insights </a:t>
                </a: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31EC86E0-B93D-42D6-C8BC-74A0E968A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1685" y="5883792"/>
                <a:ext cx="290502" cy="240278"/>
              </a:xfrm>
              <a:prstGeom prst="rect">
                <a:avLst/>
              </a:prstGeom>
            </p:spPr>
          </p:pic>
        </p:grpSp>
      </p:grp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stCxn id="76" idx="0"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stCxn id="76" idx="2"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stCxn id="76" idx="2"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stCxn id="76" idx="2"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stCxn id="76" idx="2"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740B6E8-90D1-7CC9-2398-4EC84E31818D}"/>
              </a:ext>
            </a:extLst>
          </p:cNvPr>
          <p:cNvGrpSpPr/>
          <p:nvPr/>
        </p:nvGrpSpPr>
        <p:grpSpPr>
          <a:xfrm>
            <a:off x="9194001" y="3985016"/>
            <a:ext cx="1932705" cy="516007"/>
            <a:chOff x="9194001" y="3088730"/>
            <a:chExt cx="1932705" cy="516007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8A727FC-229F-90EA-1C27-A2488A604E59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4BA3CBD-3592-B551-1412-0CA1ECF8F500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34" name="Cylinder 133">
                <a:extLst>
                  <a:ext uri="{FF2B5EF4-FFF2-40B4-BE49-F238E27FC236}">
                    <a16:creationId xmlns:a16="http://schemas.microsoft.com/office/drawing/2014/main" id="{5457BB5E-8393-BCB5-7BC1-AD2476D977A2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26330CAA-80B5-DB96-64BA-DBDDFBAC5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5A27850-E96A-545A-3078-3C0DAECA8F41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37" name="Cylinder 136">
                <a:extLst>
                  <a:ext uri="{FF2B5EF4-FFF2-40B4-BE49-F238E27FC236}">
                    <a16:creationId xmlns:a16="http://schemas.microsoft.com/office/drawing/2014/main" id="{2694B80F-A7EB-FB71-9CE6-55FD307FEA5A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2D44528A-E4AA-DBCB-6E78-76B025F08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Azure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3A165621-235E-E7DA-8B1E-B39330FB6941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85376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85376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  <p:pic>
            <p:nvPicPr>
              <p:cNvPr id="180" name="Picture 8" descr="App Service - Web App | Microsoft Azure Mono">
                <a:extLst>
                  <a:ext uri="{FF2B5EF4-FFF2-40B4-BE49-F238E27FC236}">
                    <a16:creationId xmlns:a16="http://schemas.microsoft.com/office/drawing/2014/main" id="{30097C3C-BA30-08AC-263E-85D5D4DB89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3953000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64525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797437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31751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E4C4615-C751-A78A-1594-530765A7C30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2839293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3222985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4058889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4625864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2839293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3040435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4149220"/>
              <a:ext cx="1221842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pic>
          <p:nvPicPr>
            <p:cNvPr id="57" name="Picture 8" descr="App Service - Web App | Microsoft Azure Mono">
              <a:extLst>
                <a:ext uri="{FF2B5EF4-FFF2-40B4-BE49-F238E27FC236}">
                  <a16:creationId xmlns:a16="http://schemas.microsoft.com/office/drawing/2014/main" id="{8AA66BF7-E839-2983-8626-E3F363685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260" y="4650828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337087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3263372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3584856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3523962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292670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3839070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</p:grp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42446" y="57977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6" y="57977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58637" y="644188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85085" y="570039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53817" y="90120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45425" y="864717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85085" y="797277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82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E986EF44-472D-2693-C9E3-969E8FA74FF2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EDCB2EF0-1B08-D294-EFF0-4DEAC850CA22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DB3E9C77-F5D4-28B3-8F2B-EA5A852E3B80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72C4C30-6245-25DD-8E07-9EB894A4382C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3791DE32-A2F5-475D-D4A7-7510C6F2B0A5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01E26DDB-6A97-2401-A288-3412A8C9AC0F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FC782E3C-49D8-F173-C6D6-F8872394C5F5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C841B7AF-09E9-E9A9-8240-9D4C6EC006E8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ACA2F58A-21F7-B0E8-14CC-600404437345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074616-4093-0C1A-7591-0B5500FB1DC3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C282802-69F6-CA49-3830-6AB9BD64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6" name="Picture 2" descr="Mixpanel | Attribution Platform - Ematic Solutions">
              <a:extLst>
                <a:ext uri="{FF2B5EF4-FFF2-40B4-BE49-F238E27FC236}">
                  <a16:creationId xmlns:a16="http://schemas.microsoft.com/office/drawing/2014/main" id="{0A4C32E7-D188-E734-8CC8-3C2588204E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5" name="Picture 4">
              <a:extLst>
                <a:ext uri="{FF2B5EF4-FFF2-40B4-BE49-F238E27FC236}">
                  <a16:creationId xmlns:a16="http://schemas.microsoft.com/office/drawing/2014/main" id="{7AC3CE2E-3F46-F1F1-FE35-B98D9CBD69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3" name="Straight Arrow Connector 29">
              <a:extLst>
                <a:ext uri="{FF2B5EF4-FFF2-40B4-BE49-F238E27FC236}">
                  <a16:creationId xmlns:a16="http://schemas.microsoft.com/office/drawing/2014/main" id="{DFA0CD3E-3F63-4115-88B8-81F99E887738}"/>
                </a:ext>
              </a:extLst>
            </p:cNvPr>
            <p:cNvCxnSpPr>
              <a:cxnSpLocks/>
              <a:stCxn id="1025" idx="3"/>
              <a:endCxn id="36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9A758DAF-5EE4-460C-BB67-4E01A6911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215" name="TextBox 1214">
              <a:extLst>
                <a:ext uri="{FF2B5EF4-FFF2-40B4-BE49-F238E27FC236}">
                  <a16:creationId xmlns:a16="http://schemas.microsoft.com/office/drawing/2014/main" id="{8E7F38A4-6ABB-C7F8-B97F-B08E5BCF0F9B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221" name="Picture 1220">
              <a:extLst>
                <a:ext uri="{FF2B5EF4-FFF2-40B4-BE49-F238E27FC236}">
                  <a16:creationId xmlns:a16="http://schemas.microsoft.com/office/drawing/2014/main" id="{D70A1E97-4BBD-498F-88E4-E35F3C898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3" name="Picture 2" descr="google - Wikipedia">
              <a:extLst>
                <a:ext uri="{FF2B5EF4-FFF2-40B4-BE49-F238E27FC236}">
                  <a16:creationId xmlns:a16="http://schemas.microsoft.com/office/drawing/2014/main" id="{C1490A4B-2729-F71B-D2B2-3A65A9CB9E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4" name="Picture 4">
              <a:extLst>
                <a:ext uri="{FF2B5EF4-FFF2-40B4-BE49-F238E27FC236}">
                  <a16:creationId xmlns:a16="http://schemas.microsoft.com/office/drawing/2014/main" id="{8C14C4A7-87FB-5F5B-B9BC-2F74E9F87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ED35A757-8F32-C59F-713E-BC68B3866761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9BD93A82-2A39-DB90-1195-67F1CB7B5EC7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943F0BCD-640B-AABA-6E6F-24224F09D2EE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D595ED4D-ED95-E379-D5A4-D07BF6C75DB4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11FB7093-8D74-25B3-C378-8E2BC40CF11F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783D8BAF-AD1E-EE11-898A-7648CAC00E14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67F1C157-B016-40B3-00EE-AE8E6315BE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1755E447-C8BC-9AA3-7E0F-517DB79B732D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5DBD2DC8-487B-7BA3-A1DA-BA58460DE3E3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8" name="Picture 2" descr="Shopify">
              <a:extLst>
                <a:ext uri="{FF2B5EF4-FFF2-40B4-BE49-F238E27FC236}">
                  <a16:creationId xmlns:a16="http://schemas.microsoft.com/office/drawing/2014/main" id="{7B7A8646-67C5-E1FB-CF63-086D920A7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901324E2-58EE-CEA2-22E5-08E1C78928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5" name="Picture 4" descr="Chargify and Swipesum">
              <a:extLst>
                <a:ext uri="{FF2B5EF4-FFF2-40B4-BE49-F238E27FC236}">
                  <a16:creationId xmlns:a16="http://schemas.microsoft.com/office/drawing/2014/main" id="{B2DF7519-B76D-D9AA-8BDC-769E0CCE28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6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41CFE2A9-9A55-0549-42C8-0F9F18F6C9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6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271A12D7-3E07-7383-A989-A6E27B356F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47A2B6E8-59C3-5912-243D-7EF5E41EED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435A27E2-BEA2-57E2-7E11-E1C0F826F9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3CE99C4-49CC-AF76-AD2C-2E7037FBD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1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0D7C46C1-2772-5653-0A7D-2FB519F1EC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2" name="Picture 22" descr="Facebook - log in or sign up">
              <a:extLst>
                <a:ext uri="{FF2B5EF4-FFF2-40B4-BE49-F238E27FC236}">
                  <a16:creationId xmlns:a16="http://schemas.microsoft.com/office/drawing/2014/main" id="{11057122-15CD-2323-9396-31F62419D5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7" name="Picture 1026">
              <a:extLst>
                <a:ext uri="{FF2B5EF4-FFF2-40B4-BE49-F238E27FC236}">
                  <a16:creationId xmlns:a16="http://schemas.microsoft.com/office/drawing/2014/main" id="{27A0CDC4-5001-C063-02C2-FEADDF920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9" name="Picture 24">
              <a:extLst>
                <a:ext uri="{FF2B5EF4-FFF2-40B4-BE49-F238E27FC236}">
                  <a16:creationId xmlns:a16="http://schemas.microsoft.com/office/drawing/2014/main" id="{0D486320-6D45-855D-7538-F69E76FEA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0" name="Picture 26" descr="Auth0 Single Sign On | Drupal.org">
              <a:extLst>
                <a:ext uri="{FF2B5EF4-FFF2-40B4-BE49-F238E27FC236}">
                  <a16:creationId xmlns:a16="http://schemas.microsoft.com/office/drawing/2014/main" id="{CDB17DA6-F926-D85D-31A9-3108A34BF7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70B96440-945E-5E7C-EDBC-B7D6841FF1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DC7EFB4-9C75-4F5A-29CF-76970ABFF719}"/>
              </a:ext>
            </a:extLst>
          </p:cNvPr>
          <p:cNvGrpSpPr/>
          <p:nvPr/>
        </p:nvGrpSpPr>
        <p:grpSpPr>
          <a:xfrm>
            <a:off x="1444244" y="1911195"/>
            <a:ext cx="9659138" cy="2911546"/>
            <a:chOff x="2349983" y="1704166"/>
            <a:chExt cx="9659138" cy="29115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1795395"/>
              <a:ext cx="9008322" cy="282031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048" name="Picture 2" descr="Brand New: New Logo for Microsoft Azure">
              <a:extLst>
                <a:ext uri="{FF2B5EF4-FFF2-40B4-BE49-F238E27FC236}">
                  <a16:creationId xmlns:a16="http://schemas.microsoft.com/office/drawing/2014/main" id="{57AA9039-6ECF-CD86-DAC8-41280EB317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78"/>
            <a:stretch/>
          </p:blipFill>
          <p:spPr bwMode="auto">
            <a:xfrm rot="5400000">
              <a:off x="2154133" y="1900016"/>
              <a:ext cx="2373656" cy="1981955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B0B29A8-5FD2-A89C-C784-D9830DA5BDA1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cxnSp>
        <p:nvCxnSpPr>
          <p:cNvPr id="1255" name="Straight Arrow Connector 29">
            <a:extLst>
              <a:ext uri="{FF2B5EF4-FFF2-40B4-BE49-F238E27FC236}">
                <a16:creationId xmlns:a16="http://schemas.microsoft.com/office/drawing/2014/main" id="{0810E4AD-4D20-48A4-AE5B-BF96A9B9C489}"/>
              </a:ext>
            </a:extLst>
          </p:cNvPr>
          <p:cNvCxnSpPr>
            <a:cxnSpLocks/>
            <a:stCxn id="43" idx="2"/>
            <a:endCxn id="93" idx="2"/>
          </p:cNvCxnSpPr>
          <p:nvPr/>
        </p:nvCxnSpPr>
        <p:spPr>
          <a:xfrm flipH="1">
            <a:off x="9411528" y="2451585"/>
            <a:ext cx="5451" cy="1899554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4" y="2291991"/>
            <a:ext cx="4402877" cy="1483150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29">
            <a:extLst>
              <a:ext uri="{FF2B5EF4-FFF2-40B4-BE49-F238E27FC236}">
                <a16:creationId xmlns:a16="http://schemas.microsoft.com/office/drawing/2014/main" id="{C4CED0DE-008E-5632-4208-72D232A47946}"/>
              </a:ext>
            </a:extLst>
          </p:cNvPr>
          <p:cNvCxnSpPr>
            <a:cxnSpLocks/>
            <a:stCxn id="43" idx="1"/>
            <a:endCxn id="6" idx="1"/>
          </p:cNvCxnSpPr>
          <p:nvPr/>
        </p:nvCxnSpPr>
        <p:spPr>
          <a:xfrm>
            <a:off x="8887881" y="2291991"/>
            <a:ext cx="184366" cy="266806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29">
            <a:extLst>
              <a:ext uri="{FF2B5EF4-FFF2-40B4-BE49-F238E27FC236}">
                <a16:creationId xmlns:a16="http://schemas.microsoft.com/office/drawing/2014/main" id="{8855CFC6-5562-24FF-7750-8C497EE366C6}"/>
              </a:ext>
            </a:extLst>
          </p:cNvPr>
          <p:cNvCxnSpPr>
            <a:cxnSpLocks/>
            <a:stCxn id="43" idx="2"/>
            <a:endCxn id="8" idx="1"/>
          </p:cNvCxnSpPr>
          <p:nvPr/>
        </p:nvCxnSpPr>
        <p:spPr>
          <a:xfrm>
            <a:off x="9416979" y="2451585"/>
            <a:ext cx="188632" cy="66801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9416979" y="2451585"/>
            <a:ext cx="1115744" cy="189955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7" y="1009180"/>
            <a:ext cx="4865644" cy="1282811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0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59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79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9FA3E0-B6D8-0556-107B-35385444F0D1}"/>
              </a:ext>
            </a:extLst>
          </p:cNvPr>
          <p:cNvGrpSpPr/>
          <p:nvPr/>
        </p:nvGrpSpPr>
        <p:grpSpPr>
          <a:xfrm>
            <a:off x="2844095" y="2862345"/>
            <a:ext cx="1640909" cy="1825592"/>
            <a:chOff x="2698105" y="3204588"/>
            <a:chExt cx="1640909" cy="18255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2D0A4C4-2426-4AF2-AD8F-F95EFF6E0024}"/>
                </a:ext>
              </a:extLst>
            </p:cNvPr>
            <p:cNvSpPr/>
            <p:nvPr/>
          </p:nvSpPr>
          <p:spPr>
            <a:xfrm>
              <a:off x="2698105" y="3204588"/>
              <a:ext cx="1640909" cy="1825592"/>
            </a:xfrm>
            <a:prstGeom prst="roundRect">
              <a:avLst>
                <a:gd name="adj" fmla="val 5101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    Backend</a:t>
              </a:r>
            </a:p>
            <a:p>
              <a:r>
                <a:rPr lang="en-US" sz="1200" dirty="0"/>
                <a:t>               4FrontEnd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EFF57D-C769-4C2F-B980-C00D75C9D487}"/>
                </a:ext>
              </a:extLst>
            </p:cNvPr>
            <p:cNvSpPr/>
            <p:nvPr/>
          </p:nvSpPr>
          <p:spPr>
            <a:xfrm rot="5400000">
              <a:off x="3396930" y="3521132"/>
              <a:ext cx="1039660" cy="409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CSS,JS,HTML</a:t>
              </a:r>
              <a:endParaRPr lang="en-NZ" sz="11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660F30-5AB5-4A32-BACB-62D8BF91F3CE}"/>
                </a:ext>
              </a:extLst>
            </p:cNvPr>
            <p:cNvSpPr/>
            <p:nvPr/>
          </p:nvSpPr>
          <p:spPr>
            <a:xfrm rot="5400000">
              <a:off x="2582730" y="3493838"/>
              <a:ext cx="1039660" cy="463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AuthN API</a:t>
              </a:r>
              <a:endParaRPr lang="en-NZ" sz="12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D911064-AD93-48F2-9B2E-1D800EBC7E84}"/>
                </a:ext>
              </a:extLst>
            </p:cNvPr>
            <p:cNvSpPr/>
            <p:nvPr/>
          </p:nvSpPr>
          <p:spPr>
            <a:xfrm rot="5400000">
              <a:off x="3001084" y="3535773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Reverse Proxy</a:t>
              </a:r>
              <a:endParaRPr lang="en-NZ" sz="1200" dirty="0"/>
            </a:p>
          </p:txBody>
        </p:sp>
        <p:pic>
          <p:nvPicPr>
            <p:cNvPr id="1032" name="Picture 8" descr="App Service - Web App | Microsoft Azure Mono">
              <a:extLst>
                <a:ext uri="{FF2B5EF4-FFF2-40B4-BE49-F238E27FC236}">
                  <a16:creationId xmlns:a16="http://schemas.microsoft.com/office/drawing/2014/main" id="{9AC15FE8-F99D-8CB9-C6EC-1AC17FFC9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776" y="4523371"/>
              <a:ext cx="450277" cy="417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rot="10800000">
            <a:off x="8359009" y="3513183"/>
            <a:ext cx="422053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1025" idx="0"/>
          </p:cNvCxnSpPr>
          <p:nvPr/>
        </p:nvCxnSpPr>
        <p:spPr>
          <a:xfrm rot="10800000" flipV="1">
            <a:off x="2008520" y="1009180"/>
            <a:ext cx="1155771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4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52D7987B-66C6-5675-4218-6479A63309B0}"/>
              </a:ext>
            </a:extLst>
          </p:cNvPr>
          <p:cNvGrpSpPr/>
          <p:nvPr/>
        </p:nvGrpSpPr>
        <p:grpSpPr>
          <a:xfrm>
            <a:off x="8781059" y="4344282"/>
            <a:ext cx="1301653" cy="406788"/>
            <a:chOff x="7156883" y="5814395"/>
            <a:chExt cx="1667634" cy="51764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B1FF764-C29B-4738-B01A-67A344B8D291}"/>
                </a:ext>
              </a:extLst>
            </p:cNvPr>
            <p:cNvGrpSpPr/>
            <p:nvPr/>
          </p:nvGrpSpPr>
          <p:grpSpPr>
            <a:xfrm>
              <a:off x="7156883" y="5814395"/>
              <a:ext cx="1667634" cy="517641"/>
              <a:chOff x="7656619" y="5506371"/>
              <a:chExt cx="1667634" cy="517641"/>
            </a:xfrm>
          </p:grpSpPr>
          <p:sp>
            <p:nvSpPr>
              <p:cNvPr id="5" name="Cylinder 4">
                <a:extLst>
                  <a:ext uri="{FF2B5EF4-FFF2-40B4-BE49-F238E27FC236}">
                    <a16:creationId xmlns:a16="http://schemas.microsoft.com/office/drawing/2014/main" id="{C05D9611-A4C9-455B-81AB-FE738C6571E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3276A01A-E003-4435-995D-2E583E7287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93AEF307-EF82-4715-8ACC-F9382E34DE78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737DA5AA-539C-461A-AF11-7D7C3FFCA683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429D2594-1BD4-44F7-93F3-0365CDA80D27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54C6DB7-1B2E-4BF5-812F-948103763CD6}"/>
                  </a:ext>
                </a:extLst>
              </p:cNvPr>
              <p:cNvSpPr txBox="1"/>
              <p:nvPr/>
            </p:nvSpPr>
            <p:spPr>
              <a:xfrm>
                <a:off x="8122229" y="5576118"/>
                <a:ext cx="1202024" cy="313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Bus &amp;Queues</a:t>
                </a:r>
                <a:endParaRPr lang="en-NZ" sz="105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4A651F1A-229E-CC5A-2403-A85A55ED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236015" y="5920348"/>
              <a:ext cx="348582" cy="317597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5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4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8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35C19940-940A-A1A0-8DB5-FE35D35F6577}"/>
              </a:ext>
            </a:extLst>
          </p:cNvPr>
          <p:cNvGrpSpPr/>
          <p:nvPr/>
        </p:nvGrpSpPr>
        <p:grpSpPr>
          <a:xfrm>
            <a:off x="5146016" y="2239419"/>
            <a:ext cx="3212992" cy="2454639"/>
            <a:chOff x="6385557" y="1575627"/>
            <a:chExt cx="3212992" cy="2454639"/>
          </a:xfrm>
        </p:grpSpPr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410C30EB-4ADA-89FD-15B7-BF7F008DA1F5}"/>
                </a:ext>
              </a:extLst>
            </p:cNvPr>
            <p:cNvSpPr/>
            <p:nvPr/>
          </p:nvSpPr>
          <p:spPr>
            <a:xfrm>
              <a:off x="7870866" y="1644358"/>
              <a:ext cx="227313" cy="22731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1C2E7D4-D996-FB5C-BA2F-7A14D9325855}"/>
                </a:ext>
              </a:extLst>
            </p:cNvPr>
            <p:cNvSpPr/>
            <p:nvPr/>
          </p:nvSpPr>
          <p:spPr>
            <a:xfrm>
              <a:off x="7833372" y="2052207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73CE81-DD1B-2B5A-8654-54F889646FE0}"/>
                </a:ext>
              </a:extLst>
            </p:cNvPr>
            <p:cNvSpPr/>
            <p:nvPr/>
          </p:nvSpPr>
          <p:spPr>
            <a:xfrm>
              <a:off x="6390891" y="2888111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D40E5A-83F0-BB2A-061D-366EC6EFE931}"/>
                </a:ext>
              </a:extLst>
            </p:cNvPr>
            <p:cNvSpPr/>
            <p:nvPr/>
          </p:nvSpPr>
          <p:spPr>
            <a:xfrm>
              <a:off x="6397527" y="3455086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CF88265-2857-4675-9232-BD2B84E9E536}"/>
                </a:ext>
              </a:extLst>
            </p:cNvPr>
            <p:cNvSpPr/>
            <p:nvPr/>
          </p:nvSpPr>
          <p:spPr>
            <a:xfrm>
              <a:off x="6385557" y="1668515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</a:t>
              </a:r>
            </a:p>
            <a:p>
              <a:r>
                <a:rPr lang="en-US" sz="800" dirty="0"/>
                <a:t>                      (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Modular Monolith</a:t>
              </a:r>
              <a:r>
                <a:rPr lang="en-US" sz="800" dirty="0"/>
                <a:t>)</a:t>
              </a:r>
              <a:endParaRPr lang="en-NZ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D815D-E7F7-6E65-52B7-2778D1CF4873}"/>
                </a:ext>
              </a:extLst>
            </p:cNvPr>
            <p:cNvSpPr/>
            <p:nvPr/>
          </p:nvSpPr>
          <p:spPr>
            <a:xfrm>
              <a:off x="7954608" y="1575627"/>
              <a:ext cx="175950" cy="175950"/>
            </a:xfrm>
            <a:prstGeom prst="ellipse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EFDF9C-F183-4E96-90CA-DEAE06BB9382}"/>
                </a:ext>
              </a:extLst>
            </p:cNvPr>
            <p:cNvSpPr/>
            <p:nvPr/>
          </p:nvSpPr>
          <p:spPr>
            <a:xfrm rot="5400000">
              <a:off x="6148670" y="2452453"/>
              <a:ext cx="1237773" cy="5936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 Product Specific APIs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AF7121-EDDA-4DCF-8AB1-ADCA48651E99}"/>
                </a:ext>
              </a:extLst>
            </p:cNvPr>
            <p:cNvSpPr/>
            <p:nvPr/>
          </p:nvSpPr>
          <p:spPr>
            <a:xfrm rot="5400000">
              <a:off x="6914468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Subscription</a:t>
              </a:r>
              <a:r>
                <a:rPr lang="en-US" sz="1200" dirty="0"/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E7A885-C86F-47E1-9893-E63DEDC0EEAF}"/>
                </a:ext>
              </a:extLst>
            </p:cNvPr>
            <p:cNvSpPr/>
            <p:nvPr/>
          </p:nvSpPr>
          <p:spPr>
            <a:xfrm rot="5400000">
              <a:off x="7215035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UserProfile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DCC080-DF09-416A-924D-2B614F317884}"/>
                </a:ext>
              </a:extLst>
            </p:cNvPr>
            <p:cNvSpPr/>
            <p:nvPr/>
          </p:nvSpPr>
          <p:spPr>
            <a:xfrm rot="5400000">
              <a:off x="7542111" y="2572633"/>
              <a:ext cx="1237772" cy="353274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EndUser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323949-A812-47EC-A589-01F361E0AB6B}"/>
                </a:ext>
              </a:extLst>
            </p:cNvPr>
            <p:cNvSpPr/>
            <p:nvPr/>
          </p:nvSpPr>
          <p:spPr>
            <a:xfrm rot="5400000">
              <a:off x="8682650" y="2525712"/>
              <a:ext cx="1236528" cy="44587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Ancillary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891B7E-0E51-466C-96CF-29970B10EFA1}"/>
                </a:ext>
              </a:extLst>
            </p:cNvPr>
            <p:cNvSpPr/>
            <p:nvPr/>
          </p:nvSpPr>
          <p:spPr>
            <a:xfrm rot="5400000">
              <a:off x="6602651" y="2592108"/>
              <a:ext cx="1237679" cy="314232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Identity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FD1454-E5E9-4812-868B-99F448ED04B0}"/>
                </a:ext>
              </a:extLst>
            </p:cNvPr>
            <p:cNvSpPr/>
            <p:nvPr/>
          </p:nvSpPr>
          <p:spPr>
            <a:xfrm rot="16200000">
              <a:off x="7762979" y="369425"/>
              <a:ext cx="467847" cy="305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API Gateway</a:t>
              </a:r>
              <a:endParaRPr lang="en-NZ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4C5CFFB-1FA6-24C4-6C25-D1488EFC8C22}"/>
                </a:ext>
              </a:extLst>
            </p:cNvPr>
            <p:cNvSpPr/>
            <p:nvPr/>
          </p:nvSpPr>
          <p:spPr>
            <a:xfrm rot="5400000">
              <a:off x="7904921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Organization 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87" name="Picture 8" descr="App Service - Web App | Microsoft Azure Mono">
              <a:extLst>
                <a:ext uri="{FF2B5EF4-FFF2-40B4-BE49-F238E27FC236}">
                  <a16:creationId xmlns:a16="http://schemas.microsoft.com/office/drawing/2014/main" id="{3E3D5989-72A0-2355-87C0-6ED86C8EB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801" y="3480050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DB3464EC-EFA8-DB75-4DB6-B95D7AF41B6A}"/>
                </a:ext>
              </a:extLst>
            </p:cNvPr>
            <p:cNvSpPr/>
            <p:nvPr/>
          </p:nvSpPr>
          <p:spPr>
            <a:xfrm rot="5400000">
              <a:off x="8272457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Image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89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7" y="1547273"/>
            <a:ext cx="1638103" cy="3073930"/>
          </a:xfrm>
          <a:prstGeom prst="bentConnector5">
            <a:avLst>
              <a:gd name="adj1" fmla="val -20933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4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7"/>
          </p:cNvCxnSpPr>
          <p:nvPr/>
        </p:nvCxnSpPr>
        <p:spPr>
          <a:xfrm flipH="1">
            <a:off x="6865250" y="1436317"/>
            <a:ext cx="482857" cy="82886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rot="16200000" flipH="1">
            <a:off x="8658410" y="2197139"/>
            <a:ext cx="1756925" cy="2951000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29" idx="0"/>
            <a:endCxn id="16" idx="3"/>
          </p:cNvCxnSpPr>
          <p:nvPr/>
        </p:nvCxnSpPr>
        <p:spPr>
          <a:xfrm rot="5400000" flipH="1" flipV="1">
            <a:off x="6165757" y="3337525"/>
            <a:ext cx="1202436" cy="2588796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21" idx="0"/>
            <a:endCxn id="16" idx="3"/>
          </p:cNvCxnSpPr>
          <p:nvPr/>
        </p:nvCxnSpPr>
        <p:spPr>
          <a:xfrm rot="5400000" flipH="1" flipV="1">
            <a:off x="6775949" y="3896772"/>
            <a:ext cx="1151491" cy="1419358"/>
          </a:xfrm>
          <a:prstGeom prst="bentConnector3">
            <a:avLst>
              <a:gd name="adj1" fmla="val 6378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6" idx="0"/>
            <a:endCxn id="16" idx="3"/>
          </p:cNvCxnSpPr>
          <p:nvPr/>
        </p:nvCxnSpPr>
        <p:spPr>
          <a:xfrm rot="5400000" flipH="1" flipV="1">
            <a:off x="5645036" y="2696986"/>
            <a:ext cx="1082617" cy="3750057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35" idx="0"/>
            <a:endCxn id="13" idx="3"/>
          </p:cNvCxnSpPr>
          <p:nvPr/>
        </p:nvCxnSpPr>
        <p:spPr>
          <a:xfrm rot="5400000" flipH="1" flipV="1">
            <a:off x="4139694" y="3060952"/>
            <a:ext cx="1183121" cy="3125117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27" idx="0"/>
            <a:endCxn id="14" idx="3"/>
          </p:cNvCxnSpPr>
          <p:nvPr/>
        </p:nvCxnSpPr>
        <p:spPr>
          <a:xfrm rot="16200000" flipV="1">
            <a:off x="6449956" y="4176374"/>
            <a:ext cx="1472361" cy="1183512"/>
          </a:xfrm>
          <a:prstGeom prst="bentConnector3">
            <a:avLst>
              <a:gd name="adj1" fmla="val 75014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215" idx="3"/>
          </p:cNvCxnSpPr>
          <p:nvPr/>
        </p:nvCxnSpPr>
        <p:spPr>
          <a:xfrm rot="16200000" flipH="1" flipV="1">
            <a:off x="3461787" y="2056634"/>
            <a:ext cx="2094484" cy="3569569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048" y="4177876"/>
            <a:ext cx="1614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+Emails/Audits/Usages/Events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ADE85CB1-1125-B7A4-CF5B-2BEEB58F7088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7334798" y="4191253"/>
            <a:chExt cx="959300" cy="3999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DB88F7-B005-4833-93DC-7D6D49AB96EB}"/>
                </a:ext>
              </a:extLst>
            </p:cNvPr>
            <p:cNvSpPr/>
            <p:nvPr/>
          </p:nvSpPr>
          <p:spPr>
            <a:xfrm>
              <a:off x="7334798" y="4191253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Functions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Azure Functions (@AzureFunctions) / Twitter">
              <a:extLst>
                <a:ext uri="{FF2B5EF4-FFF2-40B4-BE49-F238E27FC236}">
                  <a16:creationId xmlns:a16="http://schemas.microsoft.com/office/drawing/2014/main" id="{A8730DBE-6667-711C-9AB8-C8BA4600E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438" y="4251747"/>
              <a:ext cx="278939" cy="278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20" idx="1"/>
            <a:endCxn id="3" idx="3"/>
          </p:cNvCxnSpPr>
          <p:nvPr/>
        </p:nvCxnSpPr>
        <p:spPr>
          <a:xfrm rot="10800000" flipV="1">
            <a:off x="8359009" y="2791775"/>
            <a:ext cx="418537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rot="10800000" flipV="1">
            <a:off x="8359009" y="3346733"/>
            <a:ext cx="418537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1816" y="371484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A96E8ED6-6D5A-C0AF-D8FA-C10877650BBE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5" y="759743"/>
            <a:ext cx="2839096" cy="1532248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DF4498-7562-5436-BE07-A53B0F8B791C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5242BC-5250-0A70-4E64-88100FFF98BE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EFA06F-FCFA-4312-4D5B-4DFE12C03741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1AADD68D-B8BF-705D-BF3A-86A68C65E709}"/>
              </a:ext>
            </a:extLst>
          </p:cNvPr>
          <p:cNvGrpSpPr/>
          <p:nvPr/>
        </p:nvGrpSpPr>
        <p:grpSpPr>
          <a:xfrm>
            <a:off x="8887881" y="2132396"/>
            <a:ext cx="1058195" cy="319189"/>
            <a:chOff x="1484389" y="5783642"/>
            <a:chExt cx="2243283" cy="44229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1484389" y="5783642"/>
              <a:ext cx="2243283" cy="442298"/>
            </a:xfrm>
            <a:prstGeom prst="roundRect">
              <a:avLst>
                <a:gd name="adj" fmla="val 4751"/>
              </a:avLst>
            </a:prstGeom>
            <a:solidFill>
              <a:srgbClr val="651F7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100" dirty="0"/>
                <a:t>App Insights 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BAB9EFA-356D-7160-7977-8A249EA2A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581685" y="5883792"/>
              <a:ext cx="290502" cy="240278"/>
            </a:xfrm>
            <a:prstGeom prst="rect">
              <a:avLst/>
            </a:prstGeom>
          </p:spPr>
        </p:pic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87C14528-E9D4-6CE2-E618-9FC25D8795D3}"/>
              </a:ext>
            </a:extLst>
          </p:cNvPr>
          <p:cNvGrpSpPr/>
          <p:nvPr/>
        </p:nvGrpSpPr>
        <p:grpSpPr>
          <a:xfrm>
            <a:off x="8813773" y="2558797"/>
            <a:ext cx="516948" cy="456681"/>
            <a:chOff x="8813773" y="2558797"/>
            <a:chExt cx="516948" cy="456681"/>
          </a:xfrm>
        </p:grpSpPr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428330C-994D-4BFE-A730-98F4752A3437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A6DF64B-2336-DA9B-062F-739AE6C28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02417B66-B2F6-296E-CDF7-DFD075B76DC1}"/>
              </a:ext>
            </a:extLst>
          </p:cNvPr>
          <p:cNvGrpSpPr/>
          <p:nvPr/>
        </p:nvGrpSpPr>
        <p:grpSpPr>
          <a:xfrm>
            <a:off x="9347137" y="3119600"/>
            <a:ext cx="516948" cy="456681"/>
            <a:chOff x="8813773" y="3114097"/>
            <a:chExt cx="516948" cy="456681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1AF74573-FA92-4AAC-970D-3A4476F32AD6}"/>
                </a:ext>
              </a:extLst>
            </p:cNvPr>
            <p:cNvSpPr/>
            <p:nvPr/>
          </p:nvSpPr>
          <p:spPr>
            <a:xfrm>
              <a:off x="8813773" y="3114097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Table </a:t>
              </a:r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Storage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D9AAEE0-D914-6CF0-5BC6-D5B4803CC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3187" y="3243336"/>
              <a:ext cx="192678" cy="151968"/>
            </a:xfrm>
            <a:prstGeom prst="rect">
              <a:avLst/>
            </a:prstGeom>
          </p:spPr>
        </p:pic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370CEAD3-3BFD-B405-5CA9-61604E5722C9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46" name="Cylinder 1045">
              <a:extLst>
                <a:ext uri="{FF2B5EF4-FFF2-40B4-BE49-F238E27FC236}">
                  <a16:creationId xmlns:a16="http://schemas.microsoft.com/office/drawing/2014/main" id="{FD07A791-B413-D69A-FE55-4432E5DFEEFC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00B4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Blob </a:t>
              </a:r>
              <a:r>
                <a:rPr lang="en-US" sz="800" dirty="0">
                  <a:solidFill>
                    <a:schemeClr val="tx1"/>
                  </a:solidFill>
                </a:rPr>
                <a:t>Storage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33844DD7-6FBE-694E-FCAE-8E950340E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2854" y="3798915"/>
              <a:ext cx="192678" cy="151968"/>
            </a:xfrm>
            <a:prstGeom prst="rect">
              <a:avLst/>
            </a:prstGeom>
          </p:spPr>
        </p:pic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13A5051-E1C6-4DDC-ED82-03D841D32474}"/>
              </a:ext>
            </a:extLst>
          </p:cNvPr>
          <p:cNvGrpSpPr/>
          <p:nvPr/>
        </p:nvGrpSpPr>
        <p:grpSpPr>
          <a:xfrm>
            <a:off x="9366414" y="2562713"/>
            <a:ext cx="516948" cy="456681"/>
            <a:chOff x="9530501" y="2551706"/>
            <a:chExt cx="516948" cy="456681"/>
          </a:xfrm>
        </p:grpSpPr>
        <p:sp>
          <p:nvSpPr>
            <p:cNvPr id="1051" name="Cylinder 1050">
              <a:extLst>
                <a:ext uri="{FF2B5EF4-FFF2-40B4-BE49-F238E27FC236}">
                  <a16:creationId xmlns:a16="http://schemas.microsoft.com/office/drawing/2014/main" id="{59046BFA-3BBC-4F63-A244-DE2081D3D57A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53" name="Picture 2" descr="Event Store · GitHub">
              <a:extLst>
                <a:ext uri="{FF2B5EF4-FFF2-40B4-BE49-F238E27FC236}">
                  <a16:creationId xmlns:a16="http://schemas.microsoft.com/office/drawing/2014/main" id="{4EFDB97C-83B7-F949-36D7-8AA328E43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CA2E4BB8-7507-01A7-6BAB-53A48AD070EE}"/>
              </a:ext>
            </a:extLst>
          </p:cNvPr>
          <p:cNvGrpSpPr/>
          <p:nvPr/>
        </p:nvGrpSpPr>
        <p:grpSpPr>
          <a:xfrm>
            <a:off x="9883362" y="3118124"/>
            <a:ext cx="516948" cy="456681"/>
            <a:chOff x="9530501" y="3113794"/>
            <a:chExt cx="516948" cy="456681"/>
          </a:xfrm>
        </p:grpSpPr>
        <p:sp>
          <p:nvSpPr>
            <p:cNvPr id="1057" name="Cylinder 1056">
              <a:extLst>
                <a:ext uri="{FF2B5EF4-FFF2-40B4-BE49-F238E27FC236}">
                  <a16:creationId xmlns:a16="http://schemas.microsoft.com/office/drawing/2014/main" id="{96BBD047-E1B8-564A-CEF8-E7EF41F75CBF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1" name="Picture 4" descr="Redis · GitHub">
              <a:extLst>
                <a:ext uri="{FF2B5EF4-FFF2-40B4-BE49-F238E27FC236}">
                  <a16:creationId xmlns:a16="http://schemas.microsoft.com/office/drawing/2014/main" id="{88EBCED3-3C3D-6095-01B6-9382A8584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911C4D4D-501C-3D51-BB8D-E89E8293D53D}"/>
              </a:ext>
            </a:extLst>
          </p:cNvPr>
          <p:cNvGrpSpPr/>
          <p:nvPr/>
        </p:nvGrpSpPr>
        <p:grpSpPr>
          <a:xfrm>
            <a:off x="9295325" y="3672958"/>
            <a:ext cx="592914" cy="456681"/>
            <a:chOff x="9465526" y="3669675"/>
            <a:chExt cx="592914" cy="456681"/>
          </a:xfrm>
        </p:grpSpPr>
        <p:sp>
          <p:nvSpPr>
            <p:cNvPr id="1064" name="Cylinder 1063">
              <a:extLst>
                <a:ext uri="{FF2B5EF4-FFF2-40B4-BE49-F238E27FC236}">
                  <a16:creationId xmlns:a16="http://schemas.microsoft.com/office/drawing/2014/main" id="{68592488-55FB-79E3-F692-83CF96E85F88}"/>
                </a:ext>
              </a:extLst>
            </p:cNvPr>
            <p:cNvSpPr/>
            <p:nvPr/>
          </p:nvSpPr>
          <p:spPr>
            <a:xfrm>
              <a:off x="9541492" y="3669675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Azure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DataLake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6" name="Picture 6" descr="Azure Data Factory Templates with Data Lake - Altis - NZ">
              <a:extLst>
                <a:ext uri="{FF2B5EF4-FFF2-40B4-BE49-F238E27FC236}">
                  <a16:creationId xmlns:a16="http://schemas.microsoft.com/office/drawing/2014/main" id="{A8969451-7222-8006-D23D-513B943D7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5526" y="3784186"/>
              <a:ext cx="324273" cy="16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C6FD6841-BB71-86E6-CFD5-3D41FC843D68}"/>
              </a:ext>
            </a:extLst>
          </p:cNvPr>
          <p:cNvGrpSpPr/>
          <p:nvPr/>
        </p:nvGrpSpPr>
        <p:grpSpPr>
          <a:xfrm>
            <a:off x="8804285" y="3113848"/>
            <a:ext cx="516948" cy="456681"/>
            <a:chOff x="8813773" y="2558797"/>
            <a:chExt cx="516948" cy="456681"/>
          </a:xfrm>
        </p:grpSpPr>
        <p:sp>
          <p:nvSpPr>
            <p:cNvPr id="1078" name="Cylinder 1077">
              <a:extLst>
                <a:ext uri="{FF2B5EF4-FFF2-40B4-BE49-F238E27FC236}">
                  <a16:creationId xmlns:a16="http://schemas.microsoft.com/office/drawing/2014/main" id="{52588497-3EFC-0655-BBEC-7264263BC144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49E7BD14-569C-021A-76E8-373321626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85" name="Straight Arrow Connector 29">
            <a:extLst>
              <a:ext uri="{FF2B5EF4-FFF2-40B4-BE49-F238E27FC236}">
                <a16:creationId xmlns:a16="http://schemas.microsoft.com/office/drawing/2014/main" id="{5AA56C6C-758C-B77A-10C6-F02C98AE58A8}"/>
              </a:ext>
            </a:extLst>
          </p:cNvPr>
          <p:cNvCxnSpPr>
            <a:cxnSpLocks/>
            <a:stCxn id="27" idx="1"/>
            <a:endCxn id="3" idx="3"/>
          </p:cNvCxnSpPr>
          <p:nvPr/>
        </p:nvCxnSpPr>
        <p:spPr>
          <a:xfrm rot="10800000">
            <a:off x="8359009" y="3513184"/>
            <a:ext cx="418537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9" name="Straight Arrow Connector 29">
            <a:extLst>
              <a:ext uri="{FF2B5EF4-FFF2-40B4-BE49-F238E27FC236}">
                <a16:creationId xmlns:a16="http://schemas.microsoft.com/office/drawing/2014/main" id="{DF95B40E-DF8E-D9CD-80BF-4763F20112DB}"/>
              </a:ext>
            </a:extLst>
          </p:cNvPr>
          <p:cNvCxnSpPr>
            <a:cxnSpLocks/>
            <a:stCxn id="78" idx="1"/>
            <a:endCxn id="3" idx="3"/>
          </p:cNvCxnSpPr>
          <p:nvPr/>
        </p:nvCxnSpPr>
        <p:spPr>
          <a:xfrm rot="10800000" flipV="1">
            <a:off x="8359009" y="2291371"/>
            <a:ext cx="418537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E1FD1016-4EF0-52FB-C30D-3EE8F1637624}"/>
              </a:ext>
            </a:extLst>
          </p:cNvPr>
          <p:cNvSpPr/>
          <p:nvPr/>
        </p:nvSpPr>
        <p:spPr>
          <a:xfrm>
            <a:off x="8482881" y="1009179"/>
            <a:ext cx="2567754" cy="378206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1111" name="Straight Arrow Connector 29">
            <a:extLst>
              <a:ext uri="{FF2B5EF4-FFF2-40B4-BE49-F238E27FC236}">
                <a16:creationId xmlns:a16="http://schemas.microsoft.com/office/drawing/2014/main" id="{481F741E-1570-B87F-695E-BC8C99D2BE3A}"/>
              </a:ext>
            </a:extLst>
          </p:cNvPr>
          <p:cNvCxnSpPr>
            <a:cxnSpLocks/>
            <a:stCxn id="122" idx="0"/>
            <a:endCxn id="23" idx="3"/>
          </p:cNvCxnSpPr>
          <p:nvPr/>
        </p:nvCxnSpPr>
        <p:spPr>
          <a:xfrm rot="16200000" flipV="1">
            <a:off x="6860394" y="3153412"/>
            <a:ext cx="1217264" cy="2974152"/>
          </a:xfrm>
          <a:prstGeom prst="bentConnector3">
            <a:avLst>
              <a:gd name="adj1" fmla="val 2183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44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6BDB9F-0119-D883-61AA-E4CAEB426C5B}"/>
              </a:ext>
            </a:extLst>
          </p:cNvPr>
          <p:cNvSpPr/>
          <p:nvPr/>
        </p:nvSpPr>
        <p:spPr>
          <a:xfrm>
            <a:off x="9194001" y="1842282"/>
            <a:ext cx="1932705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</p:txBody>
      </p: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8A727FC-229F-90EA-1C27-A2488A604E59}"/>
              </a:ext>
            </a:extLst>
          </p:cNvPr>
          <p:cNvSpPr/>
          <p:nvPr/>
        </p:nvSpPr>
        <p:spPr>
          <a:xfrm>
            <a:off x="9194001" y="3985016"/>
            <a:ext cx="1932705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AWS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2576569-940D-F256-9DC8-267CD9862CF0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30763" y="644768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30763" y="644768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46954" y="1230979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73402" y="1156830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42134" y="676911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33742" y="1451508"/>
              <a:ext cx="1039660" cy="3798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73402" y="1384068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4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D9A08BB-764F-EAAC-2F92-339CE8D42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782" y="2021294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64AE9D-2CC4-CDA1-02EC-2AAC591A513D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666425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666425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3026302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3178486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2698567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pic>
          <p:nvPicPr>
            <p:cNvPr id="5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FF0612DD-11DF-8776-6EE9-1FD19EABA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325" y="343274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972505-2766-C993-B4BC-CE74188066F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4052454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4436146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5272050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5839025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4052454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4253596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5362381"/>
              <a:ext cx="1221842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4584034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4476533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4798017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4737123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4139869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5052231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  <p:pic>
          <p:nvPicPr>
            <p:cNvPr id="6" name="Picture 5" descr="Aws Lambda Vector Logo - Download Free SVG Icon | Worldvectorlogo">
              <a:extLst>
                <a:ext uri="{FF2B5EF4-FFF2-40B4-BE49-F238E27FC236}">
                  <a16:creationId xmlns:a16="http://schemas.microsoft.com/office/drawing/2014/main" id="{EA8C6660-D0E4-0E00-A717-B25EEC9AC9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259" y="591906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39D0EE-9C5F-351B-FC70-4AED910EF7D5}"/>
              </a:ext>
            </a:extLst>
          </p:cNvPr>
          <p:cNvGrpSpPr/>
          <p:nvPr/>
        </p:nvGrpSpPr>
        <p:grpSpPr>
          <a:xfrm>
            <a:off x="9240090" y="1894512"/>
            <a:ext cx="1073247" cy="304824"/>
            <a:chOff x="8868697" y="1695584"/>
            <a:chExt cx="1073247" cy="3048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B52FDB3-ADD8-EF4E-C039-76CAE3A9A166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13" name="Picture 8" descr="What is AWS CloudWatch?">
              <a:extLst>
                <a:ext uri="{FF2B5EF4-FFF2-40B4-BE49-F238E27FC236}">
                  <a16:creationId xmlns:a16="http://schemas.microsoft.com/office/drawing/2014/main" id="{438A62CF-669D-CA57-341D-7E94AFA2E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050AE7-0F1B-B32F-C65D-78EA820FB94D}"/>
              </a:ext>
            </a:extLst>
          </p:cNvPr>
          <p:cNvGrpSpPr/>
          <p:nvPr/>
        </p:nvGrpSpPr>
        <p:grpSpPr>
          <a:xfrm>
            <a:off x="8887041" y="3009826"/>
            <a:ext cx="2231314" cy="406788"/>
            <a:chOff x="1484434" y="5064281"/>
            <a:chExt cx="2231314" cy="40678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E817187-6433-B450-907B-1570DF727094}"/>
                </a:ext>
              </a:extLst>
            </p:cNvPr>
            <p:cNvGrpSpPr/>
            <p:nvPr/>
          </p:nvGrpSpPr>
          <p:grpSpPr>
            <a:xfrm>
              <a:off x="1484434" y="5064281"/>
              <a:ext cx="1242435" cy="406788"/>
              <a:chOff x="8781059" y="4344282"/>
              <a:chExt cx="1242435" cy="40678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FB5837D-368B-FC79-1BB1-021BABCC46C0}"/>
                  </a:ext>
                </a:extLst>
              </p:cNvPr>
              <p:cNvGrpSpPr/>
              <p:nvPr/>
            </p:nvGrpSpPr>
            <p:grpSpPr>
              <a:xfrm>
                <a:off x="8781059" y="4344282"/>
                <a:ext cx="1242435" cy="406788"/>
                <a:chOff x="7656619" y="5506371"/>
                <a:chExt cx="1591766" cy="517641"/>
              </a:xfrm>
            </p:grpSpPr>
            <p:sp>
              <p:nvSpPr>
                <p:cNvPr id="23" name="Cylinder 22">
                  <a:extLst>
                    <a:ext uri="{FF2B5EF4-FFF2-40B4-BE49-F238E27FC236}">
                      <a16:creationId xmlns:a16="http://schemas.microsoft.com/office/drawing/2014/main" id="{C511D92F-FA39-8481-814B-88667AA326F5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4" name="Cylinder 23">
                  <a:extLst>
                    <a:ext uri="{FF2B5EF4-FFF2-40B4-BE49-F238E27FC236}">
                      <a16:creationId xmlns:a16="http://schemas.microsoft.com/office/drawing/2014/main" id="{93D7DB5B-C96C-2B2D-76EA-F8AC812B0D1F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5" name="Cylinder 24">
                  <a:extLst>
                    <a:ext uri="{FF2B5EF4-FFF2-40B4-BE49-F238E27FC236}">
                      <a16:creationId xmlns:a16="http://schemas.microsoft.com/office/drawing/2014/main" id="{CE2CDAE0-EFAC-31D2-5B19-4DC92B01D857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7" name="Cylinder 26">
                  <a:extLst>
                    <a:ext uri="{FF2B5EF4-FFF2-40B4-BE49-F238E27FC236}">
                      <a16:creationId xmlns:a16="http://schemas.microsoft.com/office/drawing/2014/main" id="{7CF00D80-9A5F-C23E-88B2-8EFA46E06C80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9" name="Cylinder 28">
                  <a:extLst>
                    <a:ext uri="{FF2B5EF4-FFF2-40B4-BE49-F238E27FC236}">
                      <a16:creationId xmlns:a16="http://schemas.microsoft.com/office/drawing/2014/main" id="{741D5FEC-DC69-7DFE-439A-2321FDB6D495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7AC53DF-289A-AA11-F6A6-531EEF8DA96E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52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SQS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22" name="Picture 6" descr="Amazon SQS Component | Prismatic Docs">
                <a:extLst>
                  <a:ext uri="{FF2B5EF4-FFF2-40B4-BE49-F238E27FC236}">
                    <a16:creationId xmlns:a16="http://schemas.microsoft.com/office/drawing/2014/main" id="{36156A18-0674-D3AD-38A2-7B6A007F8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53240" y="4420912"/>
                <a:ext cx="277872" cy="2778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614064C-9EAC-3F64-B9D5-78FD7C36E7FB}"/>
                </a:ext>
              </a:extLst>
            </p:cNvPr>
            <p:cNvGrpSpPr/>
            <p:nvPr/>
          </p:nvGrpSpPr>
          <p:grpSpPr>
            <a:xfrm>
              <a:off x="2756448" y="5071136"/>
              <a:ext cx="959300" cy="399929"/>
              <a:chOff x="10053073" y="4351137"/>
              <a:chExt cx="959300" cy="399929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C4E659A2-7413-3B37-EBB2-039DCDAB2C19}"/>
                  </a:ext>
                </a:extLst>
              </p:cNvPr>
              <p:cNvSpPr/>
              <p:nvPr/>
            </p:nvSpPr>
            <p:spPr>
              <a:xfrm>
                <a:off x="10053073" y="4351137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Lambdas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3" name="Picture 4" descr="Aws Lambda Vector Logo - Download Free SVG Icon | Worldvectorlogo">
                <a:extLst>
                  <a:ext uri="{FF2B5EF4-FFF2-40B4-BE49-F238E27FC236}">
                    <a16:creationId xmlns:a16="http://schemas.microsoft.com/office/drawing/2014/main" id="{40B447A4-14E0-2CCA-55EA-31B729E182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98482" y="4428928"/>
                <a:ext cx="227723" cy="232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95721AB-5210-3934-8140-B08C9BF8001A}"/>
              </a:ext>
            </a:extLst>
          </p:cNvPr>
          <p:cNvGrpSpPr/>
          <p:nvPr/>
        </p:nvGrpSpPr>
        <p:grpSpPr>
          <a:xfrm>
            <a:off x="9250139" y="4019987"/>
            <a:ext cx="421342" cy="456681"/>
            <a:chOff x="8813773" y="2558797"/>
            <a:chExt cx="421342" cy="456681"/>
          </a:xfrm>
        </p:grpSpPr>
        <p:sp>
          <p:nvSpPr>
            <p:cNvPr id="50" name="Cylinder 49">
              <a:extLst>
                <a:ext uri="{FF2B5EF4-FFF2-40B4-BE49-F238E27FC236}">
                  <a16:creationId xmlns:a16="http://schemas.microsoft.com/office/drawing/2014/main" id="{7507E0D5-1D40-ABE9-9F4E-387FA8DAA56D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5EF6665-2687-282C-B979-942A55C0F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1AB578-D3A3-0D69-7C11-468D7553FA4F}"/>
              </a:ext>
            </a:extLst>
          </p:cNvPr>
          <p:cNvGrpSpPr/>
          <p:nvPr/>
        </p:nvGrpSpPr>
        <p:grpSpPr>
          <a:xfrm>
            <a:off x="9688249" y="4021713"/>
            <a:ext cx="452146" cy="456681"/>
            <a:chOff x="9234888" y="2563772"/>
            <a:chExt cx="452146" cy="456681"/>
          </a:xfrm>
        </p:grpSpPr>
        <p:sp>
          <p:nvSpPr>
            <p:cNvPr id="56" name="Cylinder 55">
              <a:extLst>
                <a:ext uri="{FF2B5EF4-FFF2-40B4-BE49-F238E27FC236}">
                  <a16:creationId xmlns:a16="http://schemas.microsoft.com/office/drawing/2014/main" id="{07D672B9-F58E-34BE-F403-4BCC43C4B6B1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8" name="Picture 2" descr="Amazon DynamoDB - Wikipedia">
              <a:extLst>
                <a:ext uri="{FF2B5EF4-FFF2-40B4-BE49-F238E27FC236}">
                  <a16:creationId xmlns:a16="http://schemas.microsoft.com/office/drawing/2014/main" id="{68D7BA12-B45F-4996-2809-B5D99EBBB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1086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CC9A2B0C-E1EB-DDE6-C0B3-7BD8ACB80D2E}"/>
              </a:ext>
            </a:extLst>
          </p:cNvPr>
          <p:cNvSpPr/>
          <p:nvPr/>
        </p:nvSpPr>
        <p:spPr>
          <a:xfrm>
            <a:off x="3351174" y="3678343"/>
            <a:ext cx="8170265" cy="1685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NZ" dirty="0">
                <a:solidFill>
                  <a:schemeClr val="tx1"/>
                </a:solidFill>
              </a:rPr>
              <a:t>Message Delivery Confirmation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C282A27-BF55-000A-0FF3-1965AE91FD02}"/>
              </a:ext>
            </a:extLst>
          </p:cNvPr>
          <p:cNvSpPr/>
          <p:nvPr/>
        </p:nvSpPr>
        <p:spPr>
          <a:xfrm>
            <a:off x="3351175" y="830580"/>
            <a:ext cx="8170265" cy="2789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dirty="0">
                <a:solidFill>
                  <a:schemeClr val="tx1"/>
                </a:solidFill>
              </a:rPr>
              <a:t>Reliable Message Sending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193284" y="985083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7747705" y="1379832"/>
            <a:ext cx="1159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</a:t>
            </a:r>
            <a:r>
              <a:rPr lang="en-NZ" sz="1000" dirty="0" err="1"/>
              <a:t>EmailMessages</a:t>
            </a:r>
            <a:endParaRPr lang="en-NZ" sz="1000" dirty="0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1451829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8846189" y="362860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+Email Data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Email Delivery (Azure)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5506652" y="1494098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4064171" y="2330002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4070807" y="2896977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4058837" y="1110405"/>
            <a:ext cx="3710788" cy="3645563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4221541" y="1474510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07010C-DE69-575A-0FED-FBCE2EB24490}"/>
              </a:ext>
            </a:extLst>
          </p:cNvPr>
          <p:cNvSpPr/>
          <p:nvPr/>
        </p:nvSpPr>
        <p:spPr>
          <a:xfrm>
            <a:off x="4214818" y="2984290"/>
            <a:ext cx="1221842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Ancillary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078" y="4202155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5887607" y="1805339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EmailNotificationsService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5459314" y="1402151"/>
            <a:ext cx="428292" cy="29529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1759774" y="981082"/>
            <a:ext cx="2461767" cy="1886135"/>
            <a:chOff x="5142447" y="57977"/>
            <a:chExt cx="2461767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1138713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4" idx="1"/>
          </p:cNvCxnSpPr>
          <p:nvPr/>
        </p:nvCxnSpPr>
        <p:spPr>
          <a:xfrm flipV="1">
            <a:off x="1251481" y="1702275"/>
            <a:ext cx="791687" cy="90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4214818" y="1658649"/>
            <a:ext cx="6903536" cy="1548578"/>
          </a:xfrm>
          <a:prstGeom prst="bentConnector5">
            <a:avLst>
              <a:gd name="adj1" fmla="val -6060"/>
              <a:gd name="adj2" fmla="val 28460"/>
              <a:gd name="adj3" fmla="val 103311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702916-4ECA-D538-85DD-333AE12FB0C7}"/>
              </a:ext>
            </a:extLst>
          </p:cNvPr>
          <p:cNvGrpSpPr/>
          <p:nvPr/>
        </p:nvGrpSpPr>
        <p:grpSpPr>
          <a:xfrm>
            <a:off x="10086233" y="2974714"/>
            <a:ext cx="1111013" cy="1781254"/>
            <a:chOff x="6116204" y="4946699"/>
            <a:chExt cx="1111013" cy="17812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DD06C0-7047-79B3-1E9F-8455DB71531E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AFA002A-BCFB-A07D-E58C-0941D444E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C66A33-6C7E-73B6-29E3-59291DBB7B2C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3ECCD4AC-C871-9D25-D355-0A49394F94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23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6B6380D7-918E-3E9F-077B-E29E9C8A4F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5E7DE66-A73C-5AB5-D3F4-3255C6DBE4B7}"/>
              </a:ext>
            </a:extLst>
          </p:cNvPr>
          <p:cNvSpPr/>
          <p:nvPr/>
        </p:nvSpPr>
        <p:spPr>
          <a:xfrm>
            <a:off x="5893805" y="3243916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23A060-2295-8A91-A893-601BAD9637F7}"/>
              </a:ext>
            </a:extLst>
          </p:cNvPr>
          <p:cNvCxnSpPr>
            <a:cxnSpLocks/>
            <a:stCxn id="53" idx="3"/>
            <a:endCxn id="27" idx="1"/>
          </p:cNvCxnSpPr>
          <p:nvPr/>
        </p:nvCxnSpPr>
        <p:spPr>
          <a:xfrm>
            <a:off x="5436660" y="3207227"/>
            <a:ext cx="457145" cy="189778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D6FF735-4DAD-0CFF-F385-05CB0CD5D088}"/>
              </a:ext>
            </a:extLst>
          </p:cNvPr>
          <p:cNvSpPr/>
          <p:nvPr/>
        </p:nvSpPr>
        <p:spPr>
          <a:xfrm>
            <a:off x="5893556" y="2317376"/>
            <a:ext cx="1745173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IEmailSchedulingService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43" idx="0"/>
          </p:cNvCxnSpPr>
          <p:nvPr/>
        </p:nvCxnSpPr>
        <p:spPr>
          <a:xfrm rot="5400000">
            <a:off x="6663407" y="2214253"/>
            <a:ext cx="205860" cy="38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850715-C4EE-B4B4-4479-CF6F52577F94}"/>
              </a:ext>
            </a:extLst>
          </p:cNvPr>
          <p:cNvSpPr txBox="1"/>
          <p:nvPr/>
        </p:nvSpPr>
        <p:spPr>
          <a:xfrm>
            <a:off x="10548932" y="2417977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+5 replays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5887606" y="1249062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6641479" y="1680288"/>
            <a:ext cx="250100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43" idx="3"/>
          </p:cNvCxnSpPr>
          <p:nvPr/>
        </p:nvCxnSpPr>
        <p:spPr>
          <a:xfrm rot="10800000" flipV="1">
            <a:off x="7638729" y="1658651"/>
            <a:ext cx="1248312" cy="81181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3" idx="1"/>
            <a:endCxn id="27" idx="3"/>
          </p:cNvCxnSpPr>
          <p:nvPr/>
        </p:nvCxnSpPr>
        <p:spPr>
          <a:xfrm rot="10800000">
            <a:off x="7641125" y="3397005"/>
            <a:ext cx="2445109" cy="46833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D66CF74-B7A3-FD5A-FEEE-E0E99F3427BA}"/>
              </a:ext>
            </a:extLst>
          </p:cNvPr>
          <p:cNvSpPr/>
          <p:nvPr/>
        </p:nvSpPr>
        <p:spPr>
          <a:xfrm>
            <a:off x="4209643" y="3674024"/>
            <a:ext cx="1221842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e.g.Mailgun</a:t>
            </a:r>
            <a:r>
              <a:rPr lang="en-US" sz="1200" dirty="0">
                <a:solidFill>
                  <a:schemeClr val="bg1"/>
                </a:solidFill>
              </a:rPr>
              <a:t> API</a:t>
            </a:r>
            <a:endParaRPr lang="en-NZ" sz="12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6782774-851F-CEDC-D988-DC1D2437E040}"/>
              </a:ext>
            </a:extLst>
          </p:cNvPr>
          <p:cNvSpPr/>
          <p:nvPr/>
        </p:nvSpPr>
        <p:spPr>
          <a:xfrm>
            <a:off x="5900528" y="2880051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IEmailDeliveryRepository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38">
            <a:extLst>
              <a:ext uri="{FF2B5EF4-FFF2-40B4-BE49-F238E27FC236}">
                <a16:creationId xmlns:a16="http://schemas.microsoft.com/office/drawing/2014/main" id="{503FCA6F-3900-4E90-05D2-637A76274EEA}"/>
              </a:ext>
            </a:extLst>
          </p:cNvPr>
          <p:cNvCxnSpPr>
            <a:cxnSpLocks/>
            <a:stCxn id="53" idx="3"/>
            <a:endCxn id="61" idx="1"/>
          </p:cNvCxnSpPr>
          <p:nvPr/>
        </p:nvCxnSpPr>
        <p:spPr>
          <a:xfrm flipV="1">
            <a:off x="5436660" y="3033140"/>
            <a:ext cx="463868" cy="17408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D726FC5-61D5-46AA-DA1F-C4B65A79B3F0}"/>
              </a:ext>
            </a:extLst>
          </p:cNvPr>
          <p:cNvSpPr txBox="1"/>
          <p:nvPr/>
        </p:nvSpPr>
        <p:spPr>
          <a:xfrm>
            <a:off x="8287684" y="4638390"/>
            <a:ext cx="12939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/>
              <a:t>+ Webhook Events</a:t>
            </a:r>
          </a:p>
        </p:txBody>
      </p: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DAACB764-FD7F-1947-3321-644C1799E088}"/>
              </a:ext>
            </a:extLst>
          </p:cNvPr>
          <p:cNvCxnSpPr>
            <a:cxnSpLocks/>
            <a:stCxn id="3" idx="1"/>
            <a:endCxn id="13" idx="3"/>
          </p:cNvCxnSpPr>
          <p:nvPr/>
        </p:nvCxnSpPr>
        <p:spPr>
          <a:xfrm rot="10800000" flipH="1">
            <a:off x="4209642" y="3865341"/>
            <a:ext cx="6987603" cy="31620"/>
          </a:xfrm>
          <a:prstGeom prst="bentConnector5">
            <a:avLst>
              <a:gd name="adj1" fmla="val -6111"/>
              <a:gd name="adj2" fmla="val -3126199"/>
              <a:gd name="adj3" fmla="val 103272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3" name="Graphic 112" descr="Badge 1 with solid fill">
            <a:extLst>
              <a:ext uri="{FF2B5EF4-FFF2-40B4-BE49-F238E27FC236}">
                <a16:creationId xmlns:a16="http://schemas.microsoft.com/office/drawing/2014/main" id="{E9682060-2C56-351E-F297-D70FA13986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69760" y="1112793"/>
            <a:ext cx="445873" cy="445873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C2BE556D-AAB9-65D3-AF4B-F8AB14C8B564}"/>
              </a:ext>
            </a:extLst>
          </p:cNvPr>
          <p:cNvSpPr/>
          <p:nvPr/>
        </p:nvSpPr>
        <p:spPr>
          <a:xfrm>
            <a:off x="5885708" y="3744412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IEmailDeliveryRepository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38">
            <a:extLst>
              <a:ext uri="{FF2B5EF4-FFF2-40B4-BE49-F238E27FC236}">
                <a16:creationId xmlns:a16="http://schemas.microsoft.com/office/drawing/2014/main" id="{0F750BF9-D49B-E197-03A7-4A52FC43A95B}"/>
              </a:ext>
            </a:extLst>
          </p:cNvPr>
          <p:cNvCxnSpPr>
            <a:cxnSpLocks/>
            <a:stCxn id="3" idx="3"/>
            <a:endCxn id="120" idx="1"/>
          </p:cNvCxnSpPr>
          <p:nvPr/>
        </p:nvCxnSpPr>
        <p:spPr>
          <a:xfrm>
            <a:off x="5431485" y="3896961"/>
            <a:ext cx="454223" cy="5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7" name="Graphic 136" descr="Badge with solid fill">
            <a:extLst>
              <a:ext uri="{FF2B5EF4-FFF2-40B4-BE49-F238E27FC236}">
                <a16:creationId xmlns:a16="http://schemas.microsoft.com/office/drawing/2014/main" id="{B123BBB5-CF43-2223-A59B-6976627D71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93200" y="1697446"/>
            <a:ext cx="445873" cy="445873"/>
          </a:xfrm>
          <a:prstGeom prst="rect">
            <a:avLst/>
          </a:prstGeom>
        </p:spPr>
      </p:pic>
      <p:pic>
        <p:nvPicPr>
          <p:cNvPr id="138" name="Graphic 137" descr="Badge 3 with solid fill">
            <a:extLst>
              <a:ext uri="{FF2B5EF4-FFF2-40B4-BE49-F238E27FC236}">
                <a16:creationId xmlns:a16="http://schemas.microsoft.com/office/drawing/2014/main" id="{D6EE0F57-8851-CF14-6EFF-761C86D5C7B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56529" y="2872799"/>
            <a:ext cx="445873" cy="445873"/>
          </a:xfrm>
          <a:prstGeom prst="rect">
            <a:avLst/>
          </a:prstGeom>
        </p:spPr>
      </p:pic>
      <p:pic>
        <p:nvPicPr>
          <p:cNvPr id="139" name="Graphic 138" descr="Badge 4 with solid fill">
            <a:extLst>
              <a:ext uri="{FF2B5EF4-FFF2-40B4-BE49-F238E27FC236}">
                <a16:creationId xmlns:a16="http://schemas.microsoft.com/office/drawing/2014/main" id="{F8E0B45E-4ECC-E92D-2A39-0674E020B9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887040" y="3173248"/>
            <a:ext cx="445873" cy="445873"/>
          </a:xfrm>
          <a:prstGeom prst="rect">
            <a:avLst/>
          </a:prstGeom>
        </p:spPr>
      </p:pic>
      <p:pic>
        <p:nvPicPr>
          <p:cNvPr id="145" name="Graphic 144" descr="Badge 5 with solid fill">
            <a:extLst>
              <a:ext uri="{FF2B5EF4-FFF2-40B4-BE49-F238E27FC236}">
                <a16:creationId xmlns:a16="http://schemas.microsoft.com/office/drawing/2014/main" id="{4CDF0917-8F32-0A0C-D891-D804CFFFDAC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335785" y="4162446"/>
            <a:ext cx="445873" cy="4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49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5753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Credentials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IPasswordCredentials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prstGeom prst="rect">
              <a:avLst/>
            </a:prstGeom>
            <a:solidFill>
              <a:schemeClr val="bg2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82" name="Graphic 81" descr="Badge 8 with solid fill">
            <a:extLst>
              <a:ext uri="{FF2B5EF4-FFF2-40B4-BE49-F238E27FC236}">
                <a16:creationId xmlns:a16="http://schemas.microsoft.com/office/drawing/2014/main" id="{B23FE497-DC73-C369-C5C2-6E3B85F075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4675" y="3676269"/>
            <a:ext cx="445873" cy="445873"/>
          </a:xfrm>
          <a:prstGeom prst="rect">
            <a:avLst/>
          </a:prstGeom>
        </p:spPr>
      </p:pic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4970" y="403193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7466" y="2036358"/>
            <a:ext cx="445873" cy="445873"/>
          </a:xfrm>
          <a:prstGeom prst="rect">
            <a:avLst/>
          </a:prstGeom>
        </p:spPr>
      </p:pic>
      <p:pic>
        <p:nvPicPr>
          <p:cNvPr id="100" name="Graphic 99" descr="Badge 7 with solid fill">
            <a:extLst>
              <a:ext uri="{FF2B5EF4-FFF2-40B4-BE49-F238E27FC236}">
                <a16:creationId xmlns:a16="http://schemas.microsoft.com/office/drawing/2014/main" id="{156A0CE7-8EE5-1969-47FF-5ED69D713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89735" y="3436913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826D727-9153-8301-4416-309635D33170}"/>
              </a:ext>
            </a:extLst>
          </p:cNvPr>
          <p:cNvSpPr/>
          <p:nvPr/>
        </p:nvSpPr>
        <p:spPr>
          <a:xfrm>
            <a:off x="8519184" y="4195614"/>
            <a:ext cx="1757846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VerifyPassword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918448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5896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IEndUsersService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Lookup User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0" idx="0"/>
          </p:cNvCxnSpPr>
          <p:nvPr/>
        </p:nvCxnSpPr>
        <p:spPr>
          <a:xfrm rot="5400000">
            <a:off x="9280821" y="4076572"/>
            <a:ext cx="236328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38">
            <a:extLst>
              <a:ext uri="{FF2B5EF4-FFF2-40B4-BE49-F238E27FC236}">
                <a16:creationId xmlns:a16="http://schemas.microsoft.com/office/drawing/2014/main" id="{3202A95C-B16F-D660-C5DC-16BAD34973CD}"/>
              </a:ext>
            </a:extLst>
          </p:cNvPr>
          <p:cNvCxnSpPr>
            <a:cxnSpLocks/>
            <a:stCxn id="110" idx="3"/>
            <a:endCxn id="102" idx="0"/>
          </p:cNvCxnSpPr>
          <p:nvPr/>
        </p:nvCxnSpPr>
        <p:spPr>
          <a:xfrm>
            <a:off x="10277030" y="4348703"/>
            <a:ext cx="842991" cy="156276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0199065" y="3806198"/>
            <a:ext cx="1202360" cy="210527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Arrow Connector 38">
            <a:extLst>
              <a:ext uri="{FF2B5EF4-FFF2-40B4-BE49-F238E27FC236}">
                <a16:creationId xmlns:a16="http://schemas.microsoft.com/office/drawing/2014/main" id="{91A833AC-AD07-59AD-4FB1-295EACF7FDBA}"/>
              </a:ext>
            </a:extLst>
          </p:cNvPr>
          <p:cNvCxnSpPr>
            <a:cxnSpLocks/>
            <a:stCxn id="110" idx="2"/>
            <a:endCxn id="118" idx="0"/>
          </p:cNvCxnSpPr>
          <p:nvPr/>
        </p:nvCxnSpPr>
        <p:spPr>
          <a:xfrm rot="16200000" flipH="1">
            <a:off x="9212082" y="4687815"/>
            <a:ext cx="373099" cy="10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532473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660944" y="1824723"/>
            <a:ext cx="9605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</a:t>
            </a:r>
          </a:p>
          <a:p>
            <a:pPr algn="ctr"/>
            <a:r>
              <a:rPr lang="en-NZ" sz="1050" dirty="0"/>
              <a:t> + password)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064616" y="4510856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865771" y="4333109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</p:spTree>
    <p:extLst>
      <p:ext uri="{BB962C8B-B14F-4D97-AF65-F5344CB8AC3E}">
        <p14:creationId xmlns:p14="http://schemas.microsoft.com/office/powerpoint/2010/main" val="2605978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477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SSO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155071"/>
            <a:ext cx="425318" cy="10375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720605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ISSOAuthenticationProvider</a:t>
            </a:r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custGeom>
              <a:avLst/>
              <a:gdLst>
                <a:gd name="connsiteX0" fmla="*/ 0 w 1147313"/>
                <a:gd name="connsiteY0" fmla="*/ 0 h 1526876"/>
                <a:gd name="connsiteX1" fmla="*/ 596603 w 1147313"/>
                <a:gd name="connsiteY1" fmla="*/ 0 h 1526876"/>
                <a:gd name="connsiteX2" fmla="*/ 1147313 w 1147313"/>
                <a:gd name="connsiteY2" fmla="*/ 0 h 1526876"/>
                <a:gd name="connsiteX3" fmla="*/ 1147313 w 1147313"/>
                <a:gd name="connsiteY3" fmla="*/ 508959 h 1526876"/>
                <a:gd name="connsiteX4" fmla="*/ 1147313 w 1147313"/>
                <a:gd name="connsiteY4" fmla="*/ 972111 h 1526876"/>
                <a:gd name="connsiteX5" fmla="*/ 1147313 w 1147313"/>
                <a:gd name="connsiteY5" fmla="*/ 1526876 h 1526876"/>
                <a:gd name="connsiteX6" fmla="*/ 573657 w 1147313"/>
                <a:gd name="connsiteY6" fmla="*/ 1526876 h 1526876"/>
                <a:gd name="connsiteX7" fmla="*/ 0 w 1147313"/>
                <a:gd name="connsiteY7" fmla="*/ 1526876 h 1526876"/>
                <a:gd name="connsiteX8" fmla="*/ 0 w 1147313"/>
                <a:gd name="connsiteY8" fmla="*/ 987380 h 1526876"/>
                <a:gd name="connsiteX9" fmla="*/ 0 w 1147313"/>
                <a:gd name="connsiteY9" fmla="*/ 524227 h 1526876"/>
                <a:gd name="connsiteX10" fmla="*/ 0 w 1147313"/>
                <a:gd name="connsiteY10" fmla="*/ 0 h 152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7313" h="1526876" fill="none" extrusionOk="0">
                  <a:moveTo>
                    <a:pt x="0" y="0"/>
                  </a:moveTo>
                  <a:cubicBezTo>
                    <a:pt x="278663" y="-28106"/>
                    <a:pt x="368345" y="47664"/>
                    <a:pt x="596603" y="0"/>
                  </a:cubicBezTo>
                  <a:cubicBezTo>
                    <a:pt x="824861" y="-47664"/>
                    <a:pt x="968918" y="47712"/>
                    <a:pt x="1147313" y="0"/>
                  </a:cubicBezTo>
                  <a:cubicBezTo>
                    <a:pt x="1149157" y="187696"/>
                    <a:pt x="1104806" y="368504"/>
                    <a:pt x="1147313" y="508959"/>
                  </a:cubicBezTo>
                  <a:cubicBezTo>
                    <a:pt x="1189820" y="649414"/>
                    <a:pt x="1143493" y="846168"/>
                    <a:pt x="1147313" y="972111"/>
                  </a:cubicBezTo>
                  <a:cubicBezTo>
                    <a:pt x="1151133" y="1098054"/>
                    <a:pt x="1099533" y="1271010"/>
                    <a:pt x="1147313" y="1526876"/>
                  </a:cubicBezTo>
                  <a:cubicBezTo>
                    <a:pt x="876653" y="1573104"/>
                    <a:pt x="763886" y="1476534"/>
                    <a:pt x="573657" y="1526876"/>
                  </a:cubicBezTo>
                  <a:cubicBezTo>
                    <a:pt x="383428" y="1577218"/>
                    <a:pt x="192425" y="1463576"/>
                    <a:pt x="0" y="1526876"/>
                  </a:cubicBezTo>
                  <a:cubicBezTo>
                    <a:pt x="-28178" y="1260903"/>
                    <a:pt x="31735" y="1183225"/>
                    <a:pt x="0" y="987380"/>
                  </a:cubicBezTo>
                  <a:cubicBezTo>
                    <a:pt x="-31735" y="791535"/>
                    <a:pt x="39203" y="748199"/>
                    <a:pt x="0" y="524227"/>
                  </a:cubicBezTo>
                  <a:cubicBezTo>
                    <a:pt x="-39203" y="300255"/>
                    <a:pt x="30215" y="207503"/>
                    <a:pt x="0" y="0"/>
                  </a:cubicBezTo>
                  <a:close/>
                </a:path>
                <a:path w="1147313" h="1526876" stroke="0" extrusionOk="0">
                  <a:moveTo>
                    <a:pt x="0" y="0"/>
                  </a:moveTo>
                  <a:cubicBezTo>
                    <a:pt x="114910" y="-57849"/>
                    <a:pt x="319071" y="53657"/>
                    <a:pt x="539237" y="0"/>
                  </a:cubicBezTo>
                  <a:cubicBezTo>
                    <a:pt x="759403" y="-53657"/>
                    <a:pt x="1025526" y="71489"/>
                    <a:pt x="1147313" y="0"/>
                  </a:cubicBezTo>
                  <a:cubicBezTo>
                    <a:pt x="1163334" y="164491"/>
                    <a:pt x="1139443" y="276038"/>
                    <a:pt x="1147313" y="463152"/>
                  </a:cubicBezTo>
                  <a:cubicBezTo>
                    <a:pt x="1155183" y="650266"/>
                    <a:pt x="1106515" y="710134"/>
                    <a:pt x="1147313" y="941574"/>
                  </a:cubicBezTo>
                  <a:cubicBezTo>
                    <a:pt x="1188111" y="1173014"/>
                    <a:pt x="1143065" y="1399826"/>
                    <a:pt x="1147313" y="1526876"/>
                  </a:cubicBezTo>
                  <a:cubicBezTo>
                    <a:pt x="879551" y="1542340"/>
                    <a:pt x="773381" y="1465571"/>
                    <a:pt x="550710" y="1526876"/>
                  </a:cubicBezTo>
                  <a:cubicBezTo>
                    <a:pt x="328039" y="1588181"/>
                    <a:pt x="184730" y="1498966"/>
                    <a:pt x="0" y="1526876"/>
                  </a:cubicBezTo>
                  <a:cubicBezTo>
                    <a:pt x="-37488" y="1405773"/>
                    <a:pt x="49549" y="1249793"/>
                    <a:pt x="0" y="1033186"/>
                  </a:cubicBezTo>
                  <a:cubicBezTo>
                    <a:pt x="-49549" y="816579"/>
                    <a:pt x="2816" y="738139"/>
                    <a:pt x="0" y="508959"/>
                  </a:cubicBezTo>
                  <a:cubicBezTo>
                    <a:pt x="-2816" y="279779"/>
                    <a:pt x="35456" y="251169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76200"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241264617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77797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200680" y="-35953"/>
                    <a:pt x="368387" y="44891"/>
                    <a:pt x="477797" y="0"/>
                  </a:cubicBezTo>
                  <a:cubicBezTo>
                    <a:pt x="587207" y="-44891"/>
                    <a:pt x="785408" y="3401"/>
                    <a:pt x="918841" y="0"/>
                  </a:cubicBezTo>
                  <a:cubicBezTo>
                    <a:pt x="923047" y="75778"/>
                    <a:pt x="903766" y="157920"/>
                    <a:pt x="918841" y="276999"/>
                  </a:cubicBezTo>
                  <a:cubicBezTo>
                    <a:pt x="752794" y="291805"/>
                    <a:pt x="630299" y="251397"/>
                    <a:pt x="477797" y="276999"/>
                  </a:cubicBezTo>
                  <a:cubicBezTo>
                    <a:pt x="325295" y="302601"/>
                    <a:pt x="208705" y="263890"/>
                    <a:pt x="0" y="276999"/>
                  </a:cubicBezTo>
                  <a:cubicBezTo>
                    <a:pt x="-6802" y="147497"/>
                    <a:pt x="5788" y="63625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402987100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50232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168649" y="-287"/>
                    <a:pt x="244829" y="5045"/>
                    <a:pt x="477797" y="0"/>
                  </a:cubicBezTo>
                  <a:cubicBezTo>
                    <a:pt x="710765" y="-5045"/>
                    <a:pt x="752231" y="9581"/>
                    <a:pt x="918841" y="0"/>
                  </a:cubicBezTo>
                  <a:cubicBezTo>
                    <a:pt x="921232" y="102415"/>
                    <a:pt x="910045" y="166371"/>
                    <a:pt x="918841" y="276999"/>
                  </a:cubicBezTo>
                  <a:cubicBezTo>
                    <a:pt x="704649" y="291524"/>
                    <a:pt x="662221" y="259112"/>
                    <a:pt x="450232" y="276999"/>
                  </a:cubicBezTo>
                  <a:cubicBezTo>
                    <a:pt x="238243" y="294886"/>
                    <a:pt x="185231" y="247214"/>
                    <a:pt x="0" y="276999"/>
                  </a:cubicBezTo>
                  <a:cubicBezTo>
                    <a:pt x="-15625" y="189260"/>
                    <a:pt x="23019" y="126057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165450329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8478" y="1878536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0164" y="4116107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878378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 rot="5400000">
            <a:off x="9160783" y="4635810"/>
            <a:ext cx="477454" cy="7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  <a:endCxn id="102" idx="0"/>
          </p:cNvCxnSpPr>
          <p:nvPr/>
        </p:nvCxnSpPr>
        <p:spPr>
          <a:xfrm>
            <a:off x="10199065" y="4244348"/>
            <a:ext cx="920956" cy="16671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492403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726446" y="1914887"/>
            <a:ext cx="10070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 + provider)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189111" y="194666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79590FEA-EF97-AAE0-3690-E7B1E7DA62C5}"/>
              </a:ext>
            </a:extLst>
          </p:cNvPr>
          <p:cNvSpPr/>
          <p:nvPr/>
        </p:nvSpPr>
        <p:spPr>
          <a:xfrm rot="5400000">
            <a:off x="227831" y="3973220"/>
            <a:ext cx="814856" cy="988483"/>
          </a:xfrm>
          <a:prstGeom prst="curvedLeftArrow">
            <a:avLst>
              <a:gd name="adj1" fmla="val 25000"/>
              <a:gd name="adj2" fmla="val 52029"/>
              <a:gd name="adj3" fmla="val 29688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8F882-F9B2-59C0-20EF-16BEE446E2A6}"/>
              </a:ext>
            </a:extLst>
          </p:cNvPr>
          <p:cNvSpPr txBox="1"/>
          <p:nvPr/>
        </p:nvSpPr>
        <p:spPr>
          <a:xfrm>
            <a:off x="155305" y="4830003"/>
            <a:ext cx="1043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OAuth2</a:t>
            </a:r>
          </a:p>
          <a:p>
            <a:r>
              <a:rPr lang="en-NZ" sz="1100" dirty="0"/>
              <a:t>Authorization</a:t>
            </a:r>
          </a:p>
          <a:p>
            <a:r>
              <a:rPr lang="en-NZ" sz="1100" dirty="0"/>
              <a:t>Code Flow w/</a:t>
            </a:r>
          </a:p>
          <a:p>
            <a:r>
              <a:rPr lang="en-NZ" sz="1100" dirty="0"/>
              <a:t>3</a:t>
            </a:r>
            <a:r>
              <a:rPr lang="en-NZ" sz="1100" baseline="30000" dirty="0"/>
              <a:t>rd</a:t>
            </a:r>
            <a:r>
              <a:rPr lang="en-NZ" sz="1100" dirty="0"/>
              <a:t> party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06243E-8EF8-347D-05B2-87A353BEB5C4}"/>
              </a:ext>
            </a:extLst>
          </p:cNvPr>
          <p:cNvGrpSpPr/>
          <p:nvPr/>
        </p:nvGrpSpPr>
        <p:grpSpPr>
          <a:xfrm>
            <a:off x="10835642" y="591715"/>
            <a:ext cx="1111013" cy="1781254"/>
            <a:chOff x="8425859" y="4939656"/>
            <a:chExt cx="1111013" cy="17812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65C758-08FE-ABDC-9BC9-D3D2A16FE8E1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6" name="Picture 2" descr="google - Wikipedia">
              <a:extLst>
                <a:ext uri="{FF2B5EF4-FFF2-40B4-BE49-F238E27FC236}">
                  <a16:creationId xmlns:a16="http://schemas.microsoft.com/office/drawing/2014/main" id="{E9B9E4F6-5AA6-DE6D-CC35-0A42F2582D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F4444E52-D70B-95C9-DB7F-761AA85D3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812C45-FA79-7773-69BC-4704F9C9FE47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4" name="Picture 22" descr="Facebook - log in or sign up">
              <a:extLst>
                <a:ext uri="{FF2B5EF4-FFF2-40B4-BE49-F238E27FC236}">
                  <a16:creationId xmlns:a16="http://schemas.microsoft.com/office/drawing/2014/main" id="{4678A286-6561-D010-A8CF-DF9E41D624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cxnSp>
        <p:nvCxnSpPr>
          <p:cNvPr id="16" name="Straight Arrow Connector 38">
            <a:extLst>
              <a:ext uri="{FF2B5EF4-FFF2-40B4-BE49-F238E27FC236}">
                <a16:creationId xmlns:a16="http://schemas.microsoft.com/office/drawing/2014/main" id="{4E1BDFED-79C1-387F-F8F9-F0CF5F2BC76B}"/>
              </a:ext>
            </a:extLst>
          </p:cNvPr>
          <p:cNvCxnSpPr>
            <a:cxnSpLocks/>
            <a:stCxn id="33" idx="3"/>
            <a:endCxn id="6" idx="1"/>
          </p:cNvCxnSpPr>
          <p:nvPr/>
        </p:nvCxnSpPr>
        <p:spPr>
          <a:xfrm flipV="1">
            <a:off x="10199065" y="1723082"/>
            <a:ext cx="812037" cy="16161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2EB6C5-3198-0067-0A67-01C984B1B04D}"/>
              </a:ext>
            </a:extLst>
          </p:cNvPr>
          <p:cNvSpPr txBox="1"/>
          <p:nvPr/>
        </p:nvSpPr>
        <p:spPr>
          <a:xfrm>
            <a:off x="9783682" y="1328002"/>
            <a:ext cx="10070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+ secret)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BA76F-B3CD-1BA7-5FF7-82FE02275975}"/>
              </a:ext>
            </a:extLst>
          </p:cNvPr>
          <p:cNvSpPr txBox="1"/>
          <p:nvPr/>
        </p:nvSpPr>
        <p:spPr>
          <a:xfrm>
            <a:off x="11120947" y="3122911"/>
            <a:ext cx="979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 tokens)</a:t>
            </a:r>
          </a:p>
        </p:txBody>
      </p:sp>
      <p:cxnSp>
        <p:nvCxnSpPr>
          <p:cNvPr id="21" name="Straight Arrow Connector 38">
            <a:extLst>
              <a:ext uri="{FF2B5EF4-FFF2-40B4-BE49-F238E27FC236}">
                <a16:creationId xmlns:a16="http://schemas.microsoft.com/office/drawing/2014/main" id="{2C4C7ECD-6BDD-7FDE-90FA-A8F7234ECB66}"/>
              </a:ext>
            </a:extLst>
          </p:cNvPr>
          <p:cNvCxnSpPr>
            <a:cxnSpLocks/>
            <a:stCxn id="6" idx="3"/>
            <a:endCxn id="24" idx="3"/>
          </p:cNvCxnSpPr>
          <p:nvPr/>
        </p:nvCxnSpPr>
        <p:spPr>
          <a:xfrm flipH="1">
            <a:off x="10277030" y="1429782"/>
            <a:ext cx="1539906" cy="2670130"/>
          </a:xfrm>
          <a:prstGeom prst="bentConnector3">
            <a:avLst>
              <a:gd name="adj1" fmla="val -16524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F2F487-5899-DD1D-0EC9-33C7D29E6C21}"/>
              </a:ext>
            </a:extLst>
          </p:cNvPr>
          <p:cNvSpPr/>
          <p:nvPr/>
        </p:nvSpPr>
        <p:spPr>
          <a:xfrm>
            <a:off x="8600661" y="3186113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</a:t>
            </a:r>
            <a:r>
              <a:rPr lang="en-US" sz="1050" dirty="0" err="1">
                <a:solidFill>
                  <a:schemeClr val="tx1"/>
                </a:solidFill>
              </a:rPr>
              <a:t>AuthCode</a:t>
            </a:r>
            <a:endParaRPr lang="en-NZ" sz="1050" dirty="0">
              <a:solidFill>
                <a:schemeClr val="tx1"/>
              </a:solidFill>
            </a:endParaRPr>
          </a:p>
        </p:txBody>
      </p:sp>
      <p:pic>
        <p:nvPicPr>
          <p:cNvPr id="52" name="Graphic 51" descr="Badge 5 with solid fill">
            <a:extLst>
              <a:ext uri="{FF2B5EF4-FFF2-40B4-BE49-F238E27FC236}">
                <a16:creationId xmlns:a16="http://schemas.microsoft.com/office/drawing/2014/main" id="{645DAAF7-5268-5F54-D21B-77EA75A42EC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009131" y="1723725"/>
            <a:ext cx="445873" cy="445873"/>
          </a:xfrm>
          <a:prstGeom prst="rect">
            <a:avLst/>
          </a:prstGeom>
        </p:spPr>
      </p:pic>
      <p:pic>
        <p:nvPicPr>
          <p:cNvPr id="54" name="Graphic 53" descr="Badge 7 with solid fill">
            <a:extLst>
              <a:ext uri="{FF2B5EF4-FFF2-40B4-BE49-F238E27FC236}">
                <a16:creationId xmlns:a16="http://schemas.microsoft.com/office/drawing/2014/main" id="{CBD01549-0700-F619-0C31-68E8852AD93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842394" y="4317004"/>
            <a:ext cx="445873" cy="445873"/>
          </a:xfrm>
          <a:prstGeom prst="rect">
            <a:avLst/>
          </a:prstGeom>
        </p:spPr>
      </p:pic>
      <p:pic>
        <p:nvPicPr>
          <p:cNvPr id="55" name="Graphic 54" descr="Badge 8 with solid fill">
            <a:extLst>
              <a:ext uri="{FF2B5EF4-FFF2-40B4-BE49-F238E27FC236}">
                <a16:creationId xmlns:a16="http://schemas.microsoft.com/office/drawing/2014/main" id="{38C59F02-8FF0-7835-2150-C5E4DA3A914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474970" y="4021588"/>
            <a:ext cx="445873" cy="445873"/>
          </a:xfrm>
          <a:prstGeom prst="rect">
            <a:avLst/>
          </a:prstGeom>
        </p:spPr>
      </p:pic>
      <p:pic>
        <p:nvPicPr>
          <p:cNvPr id="58" name="Graphic 57" descr="Badge 9 with solid fill">
            <a:extLst>
              <a:ext uri="{FF2B5EF4-FFF2-40B4-BE49-F238E27FC236}">
                <a16:creationId xmlns:a16="http://schemas.microsoft.com/office/drawing/2014/main" id="{815B3480-E853-E48B-C886-BC1A8414D1C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374333" y="3435671"/>
            <a:ext cx="470636" cy="470636"/>
          </a:xfrm>
          <a:prstGeom prst="rect">
            <a:avLst/>
          </a:prstGeom>
        </p:spPr>
      </p:pic>
      <p:pic>
        <p:nvPicPr>
          <p:cNvPr id="60" name="Graphic 59" descr="Badge 10 with solid fill">
            <a:extLst>
              <a:ext uri="{FF2B5EF4-FFF2-40B4-BE49-F238E27FC236}">
                <a16:creationId xmlns:a16="http://schemas.microsoft.com/office/drawing/2014/main" id="{D140C949-D924-14C8-211C-D409C56220F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98374" y="3715505"/>
            <a:ext cx="470636" cy="47063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AC90C2-0A49-7B08-AFE9-4F89E34C0543}"/>
              </a:ext>
            </a:extLst>
          </p:cNvPr>
          <p:cNvSpPr/>
          <p:nvPr/>
        </p:nvSpPr>
        <p:spPr>
          <a:xfrm>
            <a:off x="8519184" y="3665446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ISSOProviderService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</a:t>
            </a:r>
            <a:r>
              <a:rPr lang="en-NZ" sz="1000" dirty="0" err="1">
                <a:solidFill>
                  <a:schemeClr val="tx1"/>
                </a:solidFill>
              </a:rPr>
              <a:t>SaveUserInfo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62" name="Graphic 61" descr="Badge 4 with solid fill">
            <a:extLst>
              <a:ext uri="{FF2B5EF4-FFF2-40B4-BE49-F238E27FC236}">
                <a16:creationId xmlns:a16="http://schemas.microsoft.com/office/drawing/2014/main" id="{B4109BFA-77EA-54EA-9526-A459BD7CC0D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021056" y="2754593"/>
            <a:ext cx="445873" cy="445873"/>
          </a:xfrm>
          <a:prstGeom prst="rect">
            <a:avLst/>
          </a:prstGeom>
        </p:spPr>
      </p:pic>
      <p:pic>
        <p:nvPicPr>
          <p:cNvPr id="63" name="Graphic 62" descr="Badge 5 with solid fill">
            <a:extLst>
              <a:ext uri="{FF2B5EF4-FFF2-40B4-BE49-F238E27FC236}">
                <a16:creationId xmlns:a16="http://schemas.microsoft.com/office/drawing/2014/main" id="{51AD336F-6EBE-D70B-650F-19733C7ECB4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061826" y="4512552"/>
            <a:ext cx="445873" cy="445873"/>
          </a:xfrm>
          <a:prstGeom prst="rect">
            <a:avLst/>
          </a:prstGeom>
        </p:spPr>
      </p:pic>
      <p:pic>
        <p:nvPicPr>
          <p:cNvPr id="53" name="Graphic 52" descr="Badge 6 with solid fill">
            <a:extLst>
              <a:ext uri="{FF2B5EF4-FFF2-40B4-BE49-F238E27FC236}">
                <a16:creationId xmlns:a16="http://schemas.microsoft.com/office/drawing/2014/main" id="{C0376A66-0868-8CDC-363A-08DCDBD52D3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803791" y="2962250"/>
            <a:ext cx="445873" cy="44587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555764E-1FFA-090B-8382-C7B802B3212C}"/>
              </a:ext>
            </a:extLst>
          </p:cNvPr>
          <p:cNvSpPr txBox="1"/>
          <p:nvPr/>
        </p:nvSpPr>
        <p:spPr>
          <a:xfrm>
            <a:off x="837858" y="5467636"/>
            <a:ext cx="1441420" cy="879038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/authorize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response_type</a:t>
            </a:r>
            <a:r>
              <a:rPr lang="en-NZ" dirty="0"/>
              <a:t>=code</a:t>
            </a:r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6387497-DE10-FD71-D423-1E79B8A2D260}"/>
              </a:ext>
            </a:extLst>
          </p:cNvPr>
          <p:cNvSpPr txBox="1"/>
          <p:nvPr/>
        </p:nvSpPr>
        <p:spPr>
          <a:xfrm>
            <a:off x="8855020" y="40998"/>
            <a:ext cx="1935668" cy="1452324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</a:t>
            </a:r>
            <a:r>
              <a:rPr lang="en-NZ" dirty="0" err="1"/>
              <a:t>oauth</a:t>
            </a:r>
            <a:r>
              <a:rPr lang="en-NZ" dirty="0"/>
              <a:t>/token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client_secret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grant_type</a:t>
            </a:r>
            <a:r>
              <a:rPr lang="en-NZ" dirty="0"/>
              <a:t>=</a:t>
            </a:r>
            <a:r>
              <a:rPr lang="en-NZ" dirty="0" err="1"/>
              <a:t>authorization_code</a:t>
            </a:r>
            <a:endParaRPr lang="en-NZ" dirty="0"/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  <a:p>
            <a:r>
              <a:rPr lang="en-NZ" dirty="0"/>
              <a:t>&amp;code=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409125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Save OAuth2 Tokens</a:t>
            </a:r>
            <a:endParaRPr lang="en-NZ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09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>
            <a:extLst>
              <a:ext uri="{FF2B5EF4-FFF2-40B4-BE49-F238E27FC236}">
                <a16:creationId xmlns:a16="http://schemas.microsoft.com/office/drawing/2014/main" id="{EE8D8331-4123-0B1A-4A41-AD0426D0EA72}"/>
              </a:ext>
            </a:extLst>
          </p:cNvPr>
          <p:cNvSpPr/>
          <p:nvPr/>
        </p:nvSpPr>
        <p:spPr>
          <a:xfrm>
            <a:off x="198120" y="3223451"/>
            <a:ext cx="11788140" cy="1800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NZ" dirty="0">
                <a:solidFill>
                  <a:schemeClr val="tx1"/>
                </a:solidFill>
              </a:rPr>
              <a:t>OOB SMS/Email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B53D9CC-6DCD-4A66-01C5-9EA8C372E5EE}"/>
              </a:ext>
            </a:extLst>
          </p:cNvPr>
          <p:cNvSpPr/>
          <p:nvPr/>
        </p:nvSpPr>
        <p:spPr>
          <a:xfrm>
            <a:off x="198120" y="5105399"/>
            <a:ext cx="11788140" cy="1310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NZ" dirty="0">
                <a:solidFill>
                  <a:schemeClr val="tx1"/>
                </a:solidFill>
              </a:rPr>
              <a:t>TOTP Authenticator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3D27FF-03F8-E0B1-447B-CF4B21800E05}"/>
              </a:ext>
            </a:extLst>
          </p:cNvPr>
          <p:cNvSpPr txBox="1"/>
          <p:nvPr/>
        </p:nvSpPr>
        <p:spPr>
          <a:xfrm>
            <a:off x="267419" y="207034"/>
            <a:ext cx="6364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MFA (first time)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56A7476-0659-6242-F36D-082C3B6E6488}"/>
              </a:ext>
            </a:extLst>
          </p:cNvPr>
          <p:cNvGrpSpPr/>
          <p:nvPr/>
        </p:nvGrpSpPr>
        <p:grpSpPr>
          <a:xfrm>
            <a:off x="3148553" y="829559"/>
            <a:ext cx="1131216" cy="5957740"/>
            <a:chOff x="631596" y="829559"/>
            <a:chExt cx="1131216" cy="595774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EF0B02E-1890-65A9-BED1-391E6347983B}"/>
                </a:ext>
              </a:extLst>
            </p:cNvPr>
            <p:cNvSpPr/>
            <p:nvPr/>
          </p:nvSpPr>
          <p:spPr>
            <a:xfrm>
              <a:off x="631596" y="8295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Person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7429410-B197-5CC4-8446-4956B723CB17}"/>
                </a:ext>
              </a:extLst>
            </p:cNvPr>
            <p:cNvCxnSpPr>
              <a:stCxn id="73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2A98D8D-EEBA-DCA1-FFA6-3E8CF3C460CD}"/>
              </a:ext>
            </a:extLst>
          </p:cNvPr>
          <p:cNvGrpSpPr/>
          <p:nvPr/>
        </p:nvGrpSpPr>
        <p:grpSpPr>
          <a:xfrm>
            <a:off x="5465976" y="829559"/>
            <a:ext cx="1932494" cy="5957740"/>
            <a:chOff x="1533427" y="815419"/>
            <a:chExt cx="1932494" cy="595774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9946343-BBFB-31BB-2539-B9323836F983}"/>
                </a:ext>
              </a:extLst>
            </p:cNvPr>
            <p:cNvSpPr/>
            <p:nvPr/>
          </p:nvSpPr>
          <p:spPr>
            <a:xfrm>
              <a:off x="1533427" y="815419"/>
              <a:ext cx="193249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Client UI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41E2DC1-414F-0133-9B8C-37B554AED24E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 flipH="1">
              <a:off x="2490247" y="118306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F4D6E70-0211-DC85-482C-9E47DB7B2172}"/>
              </a:ext>
            </a:extLst>
          </p:cNvPr>
          <p:cNvGrpSpPr/>
          <p:nvPr/>
        </p:nvGrpSpPr>
        <p:grpSpPr>
          <a:xfrm>
            <a:off x="1733747" y="829559"/>
            <a:ext cx="1131216" cy="5957740"/>
            <a:chOff x="631596" y="829559"/>
            <a:chExt cx="1131216" cy="595774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3658FF6-529E-5FA6-DBDD-94081C942BD6}"/>
                </a:ext>
              </a:extLst>
            </p:cNvPr>
            <p:cNvSpPr/>
            <p:nvPr/>
          </p:nvSpPr>
          <p:spPr>
            <a:xfrm>
              <a:off x="631596" y="8295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/>
                <a:t>Mobile Phone</a:t>
              </a:r>
            </a:p>
            <a:p>
              <a:pPr algn="ctr"/>
              <a:r>
                <a:rPr lang="en-NZ" sz="1200" dirty="0"/>
                <a:t>Email Inbox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50D7740-AA6C-3E3F-995E-299099897D70}"/>
                </a:ext>
              </a:extLst>
            </p:cNvPr>
            <p:cNvCxnSpPr>
              <a:stCxn id="81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09C3A81-9AA3-956D-AA04-7A4134D43609}"/>
              </a:ext>
            </a:extLst>
          </p:cNvPr>
          <p:cNvGrpSpPr/>
          <p:nvPr/>
        </p:nvGrpSpPr>
        <p:grpSpPr>
          <a:xfrm>
            <a:off x="318155" y="829559"/>
            <a:ext cx="1131216" cy="5957740"/>
            <a:chOff x="-936396" y="677159"/>
            <a:chExt cx="1131216" cy="595774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F538824-8AD8-4044-34E5-0A0586205249}"/>
                </a:ext>
              </a:extLst>
            </p:cNvPr>
            <p:cNvSpPr/>
            <p:nvPr/>
          </p:nvSpPr>
          <p:spPr>
            <a:xfrm>
              <a:off x="-936396" y="6771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/>
                <a:t>Authenticator App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AA19A77-01A4-BD0E-5398-1B6D2CF6B9C7}"/>
                </a:ext>
              </a:extLst>
            </p:cNvPr>
            <p:cNvCxnSpPr>
              <a:stCxn id="84" idx="2"/>
            </p:cNvCxnSpPr>
            <p:nvPr/>
          </p:nvCxnSpPr>
          <p:spPr>
            <a:xfrm flipH="1">
              <a:off x="-380215" y="10448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AB3C54D-2D40-81B9-C806-F913E3C7944D}"/>
              </a:ext>
            </a:extLst>
          </p:cNvPr>
          <p:cNvGrpSpPr/>
          <p:nvPr/>
        </p:nvGrpSpPr>
        <p:grpSpPr>
          <a:xfrm>
            <a:off x="9223108" y="843699"/>
            <a:ext cx="1475764" cy="5957740"/>
            <a:chOff x="459322" y="829559"/>
            <a:chExt cx="1475764" cy="595774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8BF9287-EC47-906F-F8A2-3C76B1C2AA1C}"/>
                </a:ext>
              </a:extLst>
            </p:cNvPr>
            <p:cNvSpPr/>
            <p:nvPr/>
          </p:nvSpPr>
          <p:spPr>
            <a:xfrm>
              <a:off x="459322" y="829559"/>
              <a:ext cx="147576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Identity API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DA77C3B-C72A-C137-55BC-DB04A1EBE429}"/>
                </a:ext>
              </a:extLst>
            </p:cNvPr>
            <p:cNvCxnSpPr>
              <a:cxnSpLocks/>
              <a:stCxn id="88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AA5A8DA-9D4A-3CCF-AED2-180BE448D116}"/>
              </a:ext>
            </a:extLst>
          </p:cNvPr>
          <p:cNvGrpSpPr/>
          <p:nvPr/>
        </p:nvGrpSpPr>
        <p:grpSpPr>
          <a:xfrm>
            <a:off x="3714161" y="1250144"/>
            <a:ext cx="2708635" cy="276999"/>
            <a:chOff x="3714161" y="1250144"/>
            <a:chExt cx="2708635" cy="276999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A2B180B8-836F-9A77-01C4-31D3ABD4C46E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E079B3-8A04-6780-EF1E-DFA5D03816D7}"/>
                </a:ext>
              </a:extLst>
            </p:cNvPr>
            <p:cNvSpPr txBox="1"/>
            <p:nvPr/>
          </p:nvSpPr>
          <p:spPr>
            <a:xfrm>
              <a:off x="4412144" y="1250144"/>
              <a:ext cx="13933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email + password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BCA9D36-F4AA-3B3B-3DC8-DFC7B8DE4065}"/>
              </a:ext>
            </a:extLst>
          </p:cNvPr>
          <p:cNvGrpSpPr/>
          <p:nvPr/>
        </p:nvGrpSpPr>
        <p:grpSpPr>
          <a:xfrm>
            <a:off x="6432223" y="1250143"/>
            <a:ext cx="3519340" cy="415498"/>
            <a:chOff x="6432223" y="1250143"/>
            <a:chExt cx="3519340" cy="415498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84D35C2-5C5B-28C8-A0F2-E4CA60F045FB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56C6CDB-9EED-8AC3-2C32-58E7AE0742EF}"/>
                </a:ext>
              </a:extLst>
            </p:cNvPr>
            <p:cNvSpPr txBox="1"/>
            <p:nvPr/>
          </p:nvSpPr>
          <p:spPr>
            <a:xfrm>
              <a:off x="7371252" y="1250143"/>
              <a:ext cx="164339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POST /passwords/auth</a:t>
              </a:r>
            </a:p>
            <a:p>
              <a:pPr algn="ctr"/>
              <a:r>
                <a:rPr lang="en-NZ" sz="900" dirty="0"/>
                <a:t> </a:t>
              </a:r>
              <a:r>
                <a:rPr lang="en-NZ" sz="800" dirty="0"/>
                <a:t>+ </a:t>
              </a:r>
              <a:r>
                <a:rPr lang="en-NZ" sz="1100" dirty="0" err="1"/>
                <a:t>Username+Password</a:t>
              </a:r>
              <a:endParaRPr lang="en-NZ" sz="1200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578A899-DA58-364A-44AF-5057CE922AFC}"/>
              </a:ext>
            </a:extLst>
          </p:cNvPr>
          <p:cNvGrpSpPr/>
          <p:nvPr/>
        </p:nvGrpSpPr>
        <p:grpSpPr>
          <a:xfrm>
            <a:off x="6422796" y="1579069"/>
            <a:ext cx="3538194" cy="276999"/>
            <a:chOff x="6422796" y="1480009"/>
            <a:chExt cx="3538194" cy="276999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3377C5F-202B-50BD-C1AC-9AF465444F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C96D14F-E39C-6F46-B2AD-C42B674F7EF0}"/>
                </a:ext>
              </a:extLst>
            </p:cNvPr>
            <p:cNvSpPr txBox="1"/>
            <p:nvPr/>
          </p:nvSpPr>
          <p:spPr>
            <a:xfrm>
              <a:off x="7113055" y="1480009"/>
              <a:ext cx="2347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401 – </a:t>
              </a:r>
              <a:r>
                <a:rPr lang="en-NZ" sz="1100" dirty="0"/>
                <a:t>“</a:t>
              </a:r>
              <a:r>
                <a:rPr lang="en-NZ" sz="1100" dirty="0" err="1"/>
                <a:t>mfa_required</a:t>
              </a:r>
              <a:r>
                <a:rPr lang="en-NZ" sz="1100" dirty="0"/>
                <a:t>” + </a:t>
              </a:r>
              <a:r>
                <a:rPr lang="en-NZ" sz="1100" dirty="0" err="1"/>
                <a:t>MfaToken</a:t>
              </a:r>
              <a:endParaRPr lang="en-NZ" sz="12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C1C142F-4F0C-0CEF-A360-DCCE25D3F1A1}"/>
              </a:ext>
            </a:extLst>
          </p:cNvPr>
          <p:cNvGrpSpPr/>
          <p:nvPr/>
        </p:nvGrpSpPr>
        <p:grpSpPr>
          <a:xfrm>
            <a:off x="6447761" y="1905388"/>
            <a:ext cx="3519340" cy="276999"/>
            <a:chOff x="6432223" y="1250143"/>
            <a:chExt cx="3519340" cy="276999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12FD764-87E4-012D-6A32-3A361392B4EA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03622CF-4123-214C-053B-965602CC59CA}"/>
                </a:ext>
              </a:extLst>
            </p:cNvPr>
            <p:cNvSpPr txBox="1"/>
            <p:nvPr/>
          </p:nvSpPr>
          <p:spPr>
            <a:xfrm>
              <a:off x="7063472" y="1250143"/>
              <a:ext cx="22589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GET /passwords/</a:t>
              </a:r>
              <a:r>
                <a:rPr lang="en-NZ" sz="1000" b="1" dirty="0" err="1"/>
                <a:t>mfa</a:t>
              </a:r>
              <a:r>
                <a:rPr lang="en-NZ" sz="1200" dirty="0"/>
                <a:t> + </a:t>
              </a:r>
              <a:r>
                <a:rPr lang="en-NZ" sz="1100" dirty="0" err="1"/>
                <a:t>MfaToken</a:t>
              </a:r>
              <a:endParaRPr lang="en-NZ" sz="1200" dirty="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4DFAC17-D671-A488-A1D2-9D781129D56C}"/>
              </a:ext>
            </a:extLst>
          </p:cNvPr>
          <p:cNvGrpSpPr/>
          <p:nvPr/>
        </p:nvGrpSpPr>
        <p:grpSpPr>
          <a:xfrm>
            <a:off x="6413369" y="2241054"/>
            <a:ext cx="3538194" cy="276999"/>
            <a:chOff x="6422796" y="1480009"/>
            <a:chExt cx="3538194" cy="276999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3BFF617-DDC1-314E-CCBF-738804759B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63D76D5-1417-159C-48F2-B3BB9EE68E81}"/>
                </a:ext>
              </a:extLst>
            </p:cNvPr>
            <p:cNvSpPr txBox="1"/>
            <p:nvPr/>
          </p:nvSpPr>
          <p:spPr>
            <a:xfrm>
              <a:off x="7323054" y="1480009"/>
              <a:ext cx="1927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“no authenticators”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F04915E-CDAF-1050-EA7D-5CD2F7389FD1}"/>
              </a:ext>
            </a:extLst>
          </p:cNvPr>
          <p:cNvGrpSpPr/>
          <p:nvPr/>
        </p:nvGrpSpPr>
        <p:grpSpPr>
          <a:xfrm>
            <a:off x="3714161" y="2418993"/>
            <a:ext cx="2708635" cy="276999"/>
            <a:chOff x="6422796" y="1480010"/>
            <a:chExt cx="2708635" cy="276999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49814B80-4174-E0B8-8F48-915327E5A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4A6292C-CBD3-2468-63B6-41F955F169A3}"/>
                </a:ext>
              </a:extLst>
            </p:cNvPr>
            <p:cNvSpPr txBox="1"/>
            <p:nvPr/>
          </p:nvSpPr>
          <p:spPr>
            <a:xfrm>
              <a:off x="7106355" y="1480010"/>
              <a:ext cx="14221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Choose 2</a:t>
              </a:r>
              <a:r>
                <a:rPr lang="en-NZ" sz="1200" baseline="30000" dirty="0"/>
                <a:t>nd</a:t>
              </a:r>
              <a:r>
                <a:rPr lang="en-NZ" sz="1200" dirty="0"/>
                <a:t> Factor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42811D5-79C3-7DD4-6968-4F70ADB51AC5}"/>
              </a:ext>
            </a:extLst>
          </p:cNvPr>
          <p:cNvGrpSpPr/>
          <p:nvPr/>
        </p:nvGrpSpPr>
        <p:grpSpPr>
          <a:xfrm>
            <a:off x="3739126" y="2774321"/>
            <a:ext cx="2708635" cy="276999"/>
            <a:chOff x="3714161" y="1250144"/>
            <a:chExt cx="2708635" cy="276999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0DA8314-5ADA-A3FF-25D7-5A8B5BE18F88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C3412D4-67FE-2289-61A9-42E06FEFA98D}"/>
                </a:ext>
              </a:extLst>
            </p:cNvPr>
            <p:cNvSpPr txBox="1"/>
            <p:nvPr/>
          </p:nvSpPr>
          <p:spPr>
            <a:xfrm>
              <a:off x="4089144" y="1250144"/>
              <a:ext cx="20393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Chosen Authenticator Type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47BB070-B5C6-7E1D-0E76-D259297E03AC}"/>
              </a:ext>
            </a:extLst>
          </p:cNvPr>
          <p:cNvGrpSpPr/>
          <p:nvPr/>
        </p:nvGrpSpPr>
        <p:grpSpPr>
          <a:xfrm>
            <a:off x="6457188" y="2797181"/>
            <a:ext cx="3519340" cy="415498"/>
            <a:chOff x="6432223" y="1273003"/>
            <a:chExt cx="3519340" cy="415498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EACE86FC-F9C5-1C58-7326-50FE8C9F55B4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A0A0329-D2AC-A72B-F955-1980723F4D49}"/>
                </a:ext>
              </a:extLst>
            </p:cNvPr>
            <p:cNvSpPr txBox="1"/>
            <p:nvPr/>
          </p:nvSpPr>
          <p:spPr>
            <a:xfrm>
              <a:off x="7004169" y="1273003"/>
              <a:ext cx="237757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POST /passwords/</a:t>
              </a:r>
              <a:r>
                <a:rPr lang="en-NZ" sz="1000" b="1" dirty="0" err="1"/>
                <a:t>mfa</a:t>
              </a:r>
              <a:r>
                <a:rPr lang="en-NZ" sz="1000" b="1" dirty="0"/>
                <a:t>/authenticators</a:t>
              </a:r>
            </a:p>
            <a:p>
              <a:pPr algn="ctr"/>
              <a:r>
                <a:rPr lang="en-NZ" sz="900" dirty="0"/>
                <a:t> </a:t>
              </a:r>
              <a:r>
                <a:rPr lang="en-NZ" sz="800" dirty="0"/>
                <a:t>+ </a:t>
              </a:r>
              <a:r>
                <a:rPr lang="en-NZ" sz="1100" dirty="0" err="1"/>
                <a:t>MfaToken+Type</a:t>
              </a:r>
              <a:endParaRPr lang="en-NZ" sz="1200" dirty="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1B9DB9C-314B-ABAD-181B-F4E3A18F6CF9}"/>
              </a:ext>
            </a:extLst>
          </p:cNvPr>
          <p:cNvGrpSpPr/>
          <p:nvPr/>
        </p:nvGrpSpPr>
        <p:grpSpPr>
          <a:xfrm>
            <a:off x="6413369" y="3344822"/>
            <a:ext cx="3538194" cy="276999"/>
            <a:chOff x="6422796" y="1480009"/>
            <a:chExt cx="3538194" cy="276999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0198F320-726D-7C55-EB79-EB128433FF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CCEF251-3AD4-B3FD-5317-1DE2D7E23F84}"/>
                </a:ext>
              </a:extLst>
            </p:cNvPr>
            <p:cNvSpPr txBox="1"/>
            <p:nvPr/>
          </p:nvSpPr>
          <p:spPr>
            <a:xfrm>
              <a:off x="7153142" y="1480009"/>
              <a:ext cx="22669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 err="1"/>
                <a:t>OobCode+recoverycodes</a:t>
              </a:r>
              <a:endParaRPr lang="en-NZ" sz="1100" dirty="0"/>
            </a:p>
          </p:txBody>
        </p:sp>
      </p:grp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850B7F31-E799-7F36-187E-AED5D66326C3}"/>
              </a:ext>
            </a:extLst>
          </p:cNvPr>
          <p:cNvSpPr/>
          <p:nvPr/>
        </p:nvSpPr>
        <p:spPr>
          <a:xfrm>
            <a:off x="9967890" y="2653852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Associate!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774D110-1734-0962-44C3-0ACBE4B30B54}"/>
              </a:ext>
            </a:extLst>
          </p:cNvPr>
          <p:cNvGrpSpPr/>
          <p:nvPr/>
        </p:nvGrpSpPr>
        <p:grpSpPr>
          <a:xfrm>
            <a:off x="10914433" y="843699"/>
            <a:ext cx="1175144" cy="5957740"/>
            <a:chOff x="609632" y="829559"/>
            <a:chExt cx="1175144" cy="595774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3968C43-D968-7665-E367-C5F270DE6AF2}"/>
                </a:ext>
              </a:extLst>
            </p:cNvPr>
            <p:cNvSpPr/>
            <p:nvPr/>
          </p:nvSpPr>
          <p:spPr>
            <a:xfrm>
              <a:off x="609632" y="829559"/>
              <a:ext cx="117514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3</a:t>
              </a:r>
              <a:r>
                <a:rPr lang="en-NZ" baseline="30000" dirty="0"/>
                <a:t>rd</a:t>
              </a:r>
              <a:r>
                <a:rPr lang="en-NZ" dirty="0"/>
                <a:t> Party</a:t>
              </a: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ABED4D6-4136-6FDC-CD35-FC1F201BC748}"/>
                </a:ext>
              </a:extLst>
            </p:cNvPr>
            <p:cNvCxnSpPr>
              <a:cxnSpLocks/>
              <a:stCxn id="138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3893B29-4EFB-BE8B-8DA9-AC1B527FE09D}"/>
              </a:ext>
            </a:extLst>
          </p:cNvPr>
          <p:cNvGrpSpPr/>
          <p:nvPr/>
        </p:nvGrpSpPr>
        <p:grpSpPr>
          <a:xfrm>
            <a:off x="9963419" y="3201682"/>
            <a:ext cx="1552027" cy="230832"/>
            <a:chOff x="6409687" y="1250784"/>
            <a:chExt cx="1552027" cy="230832"/>
          </a:xfrm>
        </p:grpSpPr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2A24646A-97F6-17E3-3A9B-2479B90AC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2223" y="1480008"/>
              <a:ext cx="1516050" cy="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282C9A3-9FB7-EF00-764E-733850D5F4E6}"/>
                </a:ext>
              </a:extLst>
            </p:cNvPr>
            <p:cNvSpPr txBox="1"/>
            <p:nvPr/>
          </p:nvSpPr>
          <p:spPr>
            <a:xfrm>
              <a:off x="6409687" y="1250784"/>
              <a:ext cx="15520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Send SMS/Email Message</a:t>
              </a:r>
              <a:endParaRPr lang="en-NZ" sz="1100" dirty="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7B4DEB4-36EB-5218-20B2-1FE4AD420B22}"/>
              </a:ext>
            </a:extLst>
          </p:cNvPr>
          <p:cNvGrpSpPr/>
          <p:nvPr/>
        </p:nvGrpSpPr>
        <p:grpSpPr>
          <a:xfrm>
            <a:off x="6422796" y="5173143"/>
            <a:ext cx="3538194" cy="276999"/>
            <a:chOff x="6422796" y="1480009"/>
            <a:chExt cx="3538194" cy="276999"/>
          </a:xfrm>
        </p:grpSpPr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E5345564-57D6-3709-A31F-1F9942E9A7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AE02B66D-4788-1372-9C25-E4B7CDB5B0EB}"/>
                </a:ext>
              </a:extLst>
            </p:cNvPr>
            <p:cNvSpPr txBox="1"/>
            <p:nvPr/>
          </p:nvSpPr>
          <p:spPr>
            <a:xfrm>
              <a:off x="6907883" y="1480009"/>
              <a:ext cx="27574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</a:t>
              </a:r>
              <a:r>
                <a:rPr lang="en-NZ" sz="1100" dirty="0" err="1"/>
                <a:t>barCodeUri+secret+recoverycodes</a:t>
              </a:r>
              <a:endParaRPr lang="en-NZ" sz="1100" dirty="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694B555-A510-C9D8-58F8-E26D6B7C1AA2}"/>
              </a:ext>
            </a:extLst>
          </p:cNvPr>
          <p:cNvGrpSpPr/>
          <p:nvPr/>
        </p:nvGrpSpPr>
        <p:grpSpPr>
          <a:xfrm>
            <a:off x="3707359" y="5180454"/>
            <a:ext cx="2708635" cy="276999"/>
            <a:chOff x="6422796" y="1480010"/>
            <a:chExt cx="2708635" cy="276999"/>
          </a:xfrm>
        </p:grpSpPr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1A5410DE-F056-0999-C608-D01357B5F5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AD30ED3-BF1E-FDBA-10F5-553B3FAB5AEA}"/>
                </a:ext>
              </a:extLst>
            </p:cNvPr>
            <p:cNvSpPr txBox="1"/>
            <p:nvPr/>
          </p:nvSpPr>
          <p:spPr>
            <a:xfrm>
              <a:off x="6678358" y="1480010"/>
              <a:ext cx="2278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Prompts user to scan </a:t>
              </a:r>
              <a:r>
                <a:rPr lang="en-NZ" sz="1200" dirty="0" err="1"/>
                <a:t>BarCode</a:t>
              </a:r>
              <a:endParaRPr lang="en-NZ" sz="1200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45B4F40-7983-E6E1-3404-569FBE634ED1}"/>
              </a:ext>
            </a:extLst>
          </p:cNvPr>
          <p:cNvGrpSpPr/>
          <p:nvPr/>
        </p:nvGrpSpPr>
        <p:grpSpPr>
          <a:xfrm>
            <a:off x="874336" y="5180454"/>
            <a:ext cx="2820768" cy="276999"/>
            <a:chOff x="6310663" y="1480010"/>
            <a:chExt cx="2820768" cy="276999"/>
          </a:xfrm>
        </p:grpSpPr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3590FBE2-D16E-D435-5D1C-193832AFCC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0663" y="1715681"/>
              <a:ext cx="282076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7D13AA66-6BA9-01F9-A374-E8D824F4C6FD}"/>
                </a:ext>
              </a:extLst>
            </p:cNvPr>
            <p:cNvSpPr txBox="1"/>
            <p:nvPr/>
          </p:nvSpPr>
          <p:spPr>
            <a:xfrm>
              <a:off x="6402439" y="1480010"/>
              <a:ext cx="1229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Scans </a:t>
              </a:r>
              <a:r>
                <a:rPr lang="en-NZ" sz="1200" dirty="0" err="1"/>
                <a:t>BarCode</a:t>
              </a:r>
              <a:endParaRPr lang="en-NZ" sz="1200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1C08A99-C5B9-6FB7-DCFF-F5CE6BC882C0}"/>
              </a:ext>
            </a:extLst>
          </p:cNvPr>
          <p:cNvGrpSpPr/>
          <p:nvPr/>
        </p:nvGrpSpPr>
        <p:grpSpPr>
          <a:xfrm>
            <a:off x="879049" y="5462329"/>
            <a:ext cx="2835112" cy="276999"/>
            <a:chOff x="3714161" y="1250144"/>
            <a:chExt cx="2835112" cy="276999"/>
          </a:xfrm>
        </p:grpSpPr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63C40F9C-7C87-A585-2283-8FDF071C2C99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83511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C95F290-5270-ADB5-5F34-A0CA83F0AB51}"/>
                </a:ext>
              </a:extLst>
            </p:cNvPr>
            <p:cNvSpPr txBox="1"/>
            <p:nvPr/>
          </p:nvSpPr>
          <p:spPr>
            <a:xfrm>
              <a:off x="4299136" y="1250144"/>
              <a:ext cx="16193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Displays 6-Digit Code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1925DDDB-E4B7-CB16-99D7-15972F70C827}"/>
              </a:ext>
            </a:extLst>
          </p:cNvPr>
          <p:cNvGrpSpPr/>
          <p:nvPr/>
        </p:nvGrpSpPr>
        <p:grpSpPr>
          <a:xfrm>
            <a:off x="3714161" y="4120345"/>
            <a:ext cx="2733600" cy="276999"/>
            <a:chOff x="5123933" y="1250144"/>
            <a:chExt cx="2733600" cy="276999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CEBD050-F312-FC8B-0B0B-72D90D6D8285}"/>
                </a:ext>
              </a:extLst>
            </p:cNvPr>
            <p:cNvCxnSpPr>
              <a:cxnSpLocks/>
            </p:cNvCxnSpPr>
            <p:nvPr/>
          </p:nvCxnSpPr>
          <p:spPr>
            <a:xfrm>
              <a:off x="5123933" y="1480009"/>
              <a:ext cx="2733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4F04230-872A-8AE6-73DD-93A967DBAB82}"/>
                </a:ext>
              </a:extLst>
            </p:cNvPr>
            <p:cNvSpPr txBox="1"/>
            <p:nvPr/>
          </p:nvSpPr>
          <p:spPr>
            <a:xfrm>
              <a:off x="5497172" y="1250144"/>
              <a:ext cx="1859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Copy/Paste 6-Digit Code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BC3897E7-6122-8CAC-6795-39024695AB94}"/>
              </a:ext>
            </a:extLst>
          </p:cNvPr>
          <p:cNvGrpSpPr/>
          <p:nvPr/>
        </p:nvGrpSpPr>
        <p:grpSpPr>
          <a:xfrm>
            <a:off x="6447761" y="4135585"/>
            <a:ext cx="3519340" cy="430887"/>
            <a:chOff x="6432223" y="1265383"/>
            <a:chExt cx="3519340" cy="430887"/>
          </a:xfrm>
        </p:grpSpPr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0263E708-9093-C0B3-FF56-BBCD7E1B750D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33B1E50D-3B56-78CC-4B28-C06E5C8A248E}"/>
                </a:ext>
              </a:extLst>
            </p:cNvPr>
            <p:cNvSpPr txBox="1"/>
            <p:nvPr/>
          </p:nvSpPr>
          <p:spPr>
            <a:xfrm>
              <a:off x="6463961" y="1265383"/>
              <a:ext cx="345799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POST /passwords/</a:t>
              </a:r>
              <a:r>
                <a:rPr lang="en-NZ" sz="1000" b="1" dirty="0" err="1"/>
                <a:t>mfa</a:t>
              </a:r>
              <a:r>
                <a:rPr lang="en-NZ" sz="1000" b="1" dirty="0"/>
                <a:t>/authenticators/</a:t>
              </a:r>
              <a:r>
                <a:rPr lang="en-NZ" sz="1000" b="1" dirty="0" err="1"/>
                <a:t>oobEmail</a:t>
              </a:r>
              <a:r>
                <a:rPr lang="en-NZ" sz="1000" b="1" dirty="0"/>
                <a:t>/confirm</a:t>
              </a:r>
            </a:p>
            <a:p>
              <a:pPr algn="ctr"/>
              <a:r>
                <a:rPr lang="en-NZ" sz="1200" dirty="0"/>
                <a:t> + </a:t>
              </a:r>
              <a:r>
                <a:rPr lang="en-NZ" sz="1100" dirty="0" err="1"/>
                <a:t>MfaToken+OobCode+ConfirmationCode</a:t>
              </a:r>
              <a:endParaRPr lang="en-NZ" sz="1200" dirty="0"/>
            </a:p>
          </p:txBody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542730A-835B-3C16-0A2F-181C40C6D276}"/>
              </a:ext>
            </a:extLst>
          </p:cNvPr>
          <p:cNvSpPr/>
          <p:nvPr/>
        </p:nvSpPr>
        <p:spPr>
          <a:xfrm>
            <a:off x="9955774" y="2940711"/>
            <a:ext cx="45719" cy="734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E7633DB-6D8D-2BA4-79B2-07E56DA0148B}"/>
              </a:ext>
            </a:extLst>
          </p:cNvPr>
          <p:cNvGrpSpPr/>
          <p:nvPr/>
        </p:nvGrpSpPr>
        <p:grpSpPr>
          <a:xfrm>
            <a:off x="2289928" y="3664646"/>
            <a:ext cx="9212077" cy="276999"/>
            <a:chOff x="2293165" y="1480009"/>
            <a:chExt cx="9212077" cy="276999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BC2B3C79-C481-231B-FB53-853BCAD3FA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3165" y="1715681"/>
              <a:ext cx="9212077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DFEE33A-7079-1EAA-E10F-2AEE8CE1B076}"/>
                </a:ext>
              </a:extLst>
            </p:cNvPr>
            <p:cNvSpPr txBox="1"/>
            <p:nvPr/>
          </p:nvSpPr>
          <p:spPr>
            <a:xfrm>
              <a:off x="2390622" y="1480009"/>
              <a:ext cx="1154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Reads 6-digits</a:t>
              </a:r>
            </a:p>
          </p:txBody>
        </p: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D8B92D0-2167-6C5C-BFEA-35F00DFF6260}"/>
              </a:ext>
            </a:extLst>
          </p:cNvPr>
          <p:cNvSpPr/>
          <p:nvPr/>
        </p:nvSpPr>
        <p:spPr>
          <a:xfrm>
            <a:off x="9948955" y="2033365"/>
            <a:ext cx="45719" cy="51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91AA471-D829-BE59-F358-718B90E454C3}"/>
              </a:ext>
            </a:extLst>
          </p:cNvPr>
          <p:cNvSpPr/>
          <p:nvPr/>
        </p:nvSpPr>
        <p:spPr>
          <a:xfrm>
            <a:off x="9948955" y="1378386"/>
            <a:ext cx="45719" cy="51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D48C0EB6-0BAE-333E-E5C8-2DF686614D33}"/>
              </a:ext>
            </a:extLst>
          </p:cNvPr>
          <p:cNvGrpSpPr/>
          <p:nvPr/>
        </p:nvGrpSpPr>
        <p:grpSpPr>
          <a:xfrm>
            <a:off x="6413369" y="4469641"/>
            <a:ext cx="3538194" cy="276999"/>
            <a:chOff x="6422796" y="1480009"/>
            <a:chExt cx="3538194" cy="276999"/>
          </a:xfrm>
        </p:grpSpPr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2BD48BF-6222-0695-4410-B6B46AEC0C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6620AF27-3041-75F1-06A9-8C2AAB9A36A2}"/>
                </a:ext>
              </a:extLst>
            </p:cNvPr>
            <p:cNvSpPr txBox="1"/>
            <p:nvPr/>
          </p:nvSpPr>
          <p:spPr>
            <a:xfrm>
              <a:off x="7763087" y="1480009"/>
              <a:ext cx="1047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/>
                <a:t>tokens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A82AA233-B308-4369-6038-20953A728F16}"/>
              </a:ext>
            </a:extLst>
          </p:cNvPr>
          <p:cNvGrpSpPr/>
          <p:nvPr/>
        </p:nvGrpSpPr>
        <p:grpSpPr>
          <a:xfrm>
            <a:off x="3698623" y="4712000"/>
            <a:ext cx="2708635" cy="276999"/>
            <a:chOff x="6422796" y="1480010"/>
            <a:chExt cx="2708635" cy="276999"/>
          </a:xfrm>
        </p:grpSpPr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B24F8B37-6F8F-C055-4196-330FBD8C0A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08C1334F-E79F-11DB-0C0A-CD04D14D7294}"/>
                </a:ext>
              </a:extLst>
            </p:cNvPr>
            <p:cNvSpPr txBox="1"/>
            <p:nvPr/>
          </p:nvSpPr>
          <p:spPr>
            <a:xfrm>
              <a:off x="7317151" y="1480010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Access App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23FA75C-F56A-999A-7B2B-5647EC890234}"/>
              </a:ext>
            </a:extLst>
          </p:cNvPr>
          <p:cNvGrpSpPr/>
          <p:nvPr/>
        </p:nvGrpSpPr>
        <p:grpSpPr>
          <a:xfrm>
            <a:off x="3698672" y="4467621"/>
            <a:ext cx="2708635" cy="276999"/>
            <a:chOff x="6422796" y="1480010"/>
            <a:chExt cx="2708635" cy="276999"/>
          </a:xfrm>
        </p:grpSpPr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31B1E82B-D9E8-381C-3D62-C189C969C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rgbClr val="FA7E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1751DD0A-CE68-1671-D564-F0E856EC5C75}"/>
                </a:ext>
              </a:extLst>
            </p:cNvPr>
            <p:cNvSpPr txBox="1"/>
            <p:nvPr/>
          </p:nvSpPr>
          <p:spPr>
            <a:xfrm>
              <a:off x="6907587" y="1480010"/>
              <a:ext cx="1819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 Recovery Codes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EF21682-D493-D915-91DA-D75E5D9CFE7C}"/>
              </a:ext>
            </a:extLst>
          </p:cNvPr>
          <p:cNvGrpSpPr/>
          <p:nvPr/>
        </p:nvGrpSpPr>
        <p:grpSpPr>
          <a:xfrm>
            <a:off x="3714161" y="5824929"/>
            <a:ext cx="2708635" cy="276999"/>
            <a:chOff x="6422796" y="1480010"/>
            <a:chExt cx="2708635" cy="276999"/>
          </a:xfrm>
        </p:grpSpPr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345E5F96-4BBB-4ABF-8223-B4CFEAB2A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rgbClr val="FA7E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96563F8-3630-9FA1-CFCB-3BF95181E56B}"/>
                </a:ext>
              </a:extLst>
            </p:cNvPr>
            <p:cNvSpPr txBox="1"/>
            <p:nvPr/>
          </p:nvSpPr>
          <p:spPr>
            <a:xfrm>
              <a:off x="6907587" y="1480010"/>
              <a:ext cx="1819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 Recovery Codes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E699E796-B173-B628-574D-21FDE83F3491}"/>
              </a:ext>
            </a:extLst>
          </p:cNvPr>
          <p:cNvGrpSpPr/>
          <p:nvPr/>
        </p:nvGrpSpPr>
        <p:grpSpPr>
          <a:xfrm>
            <a:off x="6433626" y="5492027"/>
            <a:ext cx="3568606" cy="415498"/>
            <a:chOff x="6408661" y="1273003"/>
            <a:chExt cx="3568606" cy="415498"/>
          </a:xfrm>
        </p:grpSpPr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DD7C2824-1B84-A360-2009-E156F622D96B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65B6B073-ED09-297F-629D-7A583403A126}"/>
                </a:ext>
              </a:extLst>
            </p:cNvPr>
            <p:cNvSpPr txBox="1"/>
            <p:nvPr/>
          </p:nvSpPr>
          <p:spPr>
            <a:xfrm>
              <a:off x="6408661" y="1273003"/>
              <a:ext cx="356860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POST /passwords/</a:t>
              </a:r>
              <a:r>
                <a:rPr lang="en-NZ" sz="900" b="1" dirty="0" err="1"/>
                <a:t>mfa</a:t>
              </a:r>
              <a:r>
                <a:rPr lang="en-NZ" sz="900" b="1" dirty="0"/>
                <a:t>/authenticators/</a:t>
              </a:r>
              <a:r>
                <a:rPr lang="en-NZ" sz="900" b="1" dirty="0" err="1"/>
                <a:t>TotpAuthenticator</a:t>
              </a:r>
              <a:r>
                <a:rPr lang="en-NZ" sz="900" b="1" dirty="0"/>
                <a:t>/confirm</a:t>
              </a:r>
            </a:p>
            <a:p>
              <a:pPr algn="ctr"/>
              <a:r>
                <a:rPr lang="en-NZ" sz="1200" dirty="0"/>
                <a:t> + </a:t>
              </a:r>
              <a:r>
                <a:rPr lang="en-NZ" sz="1100" dirty="0" err="1"/>
                <a:t>MfaToken+ConfirmationCode</a:t>
              </a:r>
              <a:endParaRPr lang="en-NZ" sz="1200" dirty="0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487AC816-79D7-2A8F-9CCA-4CB51C938B25}"/>
              </a:ext>
            </a:extLst>
          </p:cNvPr>
          <p:cNvGrpSpPr/>
          <p:nvPr/>
        </p:nvGrpSpPr>
        <p:grpSpPr>
          <a:xfrm>
            <a:off x="6422796" y="5810843"/>
            <a:ext cx="3538194" cy="276999"/>
            <a:chOff x="6422796" y="1480009"/>
            <a:chExt cx="3538194" cy="276999"/>
          </a:xfrm>
        </p:grpSpPr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FED5CF6C-E7E9-3073-AC53-71C93A3B9A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905545E5-822C-15FF-EB5F-64CDC82F6176}"/>
                </a:ext>
              </a:extLst>
            </p:cNvPr>
            <p:cNvSpPr txBox="1"/>
            <p:nvPr/>
          </p:nvSpPr>
          <p:spPr>
            <a:xfrm>
              <a:off x="7763087" y="1480009"/>
              <a:ext cx="1047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/>
                <a:t>tokens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1E6008B-77F9-E888-D020-9A3BC84D3358}"/>
              </a:ext>
            </a:extLst>
          </p:cNvPr>
          <p:cNvGrpSpPr/>
          <p:nvPr/>
        </p:nvGrpSpPr>
        <p:grpSpPr>
          <a:xfrm>
            <a:off x="3708050" y="6083682"/>
            <a:ext cx="2708635" cy="276999"/>
            <a:chOff x="6422796" y="1480010"/>
            <a:chExt cx="2708635" cy="276999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6DDECBF6-134E-1679-CB58-6A90FF3F10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63F7446-E402-8D8C-D334-D4E5CE2DEB18}"/>
                </a:ext>
              </a:extLst>
            </p:cNvPr>
            <p:cNvSpPr txBox="1"/>
            <p:nvPr/>
          </p:nvSpPr>
          <p:spPr>
            <a:xfrm>
              <a:off x="7317151" y="1480010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Access App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8666F33E-520A-17CF-2E00-EB5DECF78505}"/>
              </a:ext>
            </a:extLst>
          </p:cNvPr>
          <p:cNvGrpSpPr/>
          <p:nvPr/>
        </p:nvGrpSpPr>
        <p:grpSpPr>
          <a:xfrm>
            <a:off x="3721642" y="5461147"/>
            <a:ext cx="2733600" cy="276999"/>
            <a:chOff x="5123933" y="1250144"/>
            <a:chExt cx="2733600" cy="276999"/>
          </a:xfrm>
        </p:grpSpPr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2CD6FC72-5E08-600B-DAFB-47030162EB04}"/>
                </a:ext>
              </a:extLst>
            </p:cNvPr>
            <p:cNvCxnSpPr>
              <a:cxnSpLocks/>
            </p:cNvCxnSpPr>
            <p:nvPr/>
          </p:nvCxnSpPr>
          <p:spPr>
            <a:xfrm>
              <a:off x="5123933" y="1480009"/>
              <a:ext cx="2733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01DEB57C-DEA1-3ADD-92AE-0719014B4985}"/>
                </a:ext>
              </a:extLst>
            </p:cNvPr>
            <p:cNvSpPr txBox="1"/>
            <p:nvPr/>
          </p:nvSpPr>
          <p:spPr>
            <a:xfrm>
              <a:off x="5497172" y="1250144"/>
              <a:ext cx="1859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Copy/Paste 6-Digit Code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7106017E-F6B7-95A8-5E97-7E220B86E1B3}"/>
              </a:ext>
            </a:extLst>
          </p:cNvPr>
          <p:cNvGrpSpPr/>
          <p:nvPr/>
        </p:nvGrpSpPr>
        <p:grpSpPr>
          <a:xfrm>
            <a:off x="2284720" y="4097854"/>
            <a:ext cx="1438047" cy="276999"/>
            <a:chOff x="5111226" y="1219602"/>
            <a:chExt cx="1438047" cy="276999"/>
          </a:xfrm>
        </p:grpSpPr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104A1309-CA91-402F-E4E4-C77DCBB0F422}"/>
                </a:ext>
              </a:extLst>
            </p:cNvPr>
            <p:cNvCxnSpPr>
              <a:cxnSpLocks/>
            </p:cNvCxnSpPr>
            <p:nvPr/>
          </p:nvCxnSpPr>
          <p:spPr>
            <a:xfrm>
              <a:off x="5111226" y="1471958"/>
              <a:ext cx="1438047" cy="80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F169C7F5-5C21-30D4-E50F-FB2ACC53F4A2}"/>
                </a:ext>
              </a:extLst>
            </p:cNvPr>
            <p:cNvSpPr txBox="1"/>
            <p:nvPr/>
          </p:nvSpPr>
          <p:spPr>
            <a:xfrm>
              <a:off x="5142542" y="1219602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Displays 6-digits</a:t>
              </a:r>
            </a:p>
          </p:txBody>
        </p:sp>
      </p:grp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9D3D1879-24F2-EF74-0448-061FD052C6B0}"/>
              </a:ext>
            </a:extLst>
          </p:cNvPr>
          <p:cNvSpPr/>
          <p:nvPr/>
        </p:nvSpPr>
        <p:spPr>
          <a:xfrm>
            <a:off x="9967890" y="4421918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Confirm!</a:t>
            </a:r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AC4D4ABD-CB0B-C30A-F07B-4CF2B616DA2C}"/>
              </a:ext>
            </a:extLst>
          </p:cNvPr>
          <p:cNvSpPr/>
          <p:nvPr/>
        </p:nvSpPr>
        <p:spPr>
          <a:xfrm>
            <a:off x="9967890" y="5791915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Confirm!</a:t>
            </a: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C86DC122-F254-5D7D-DF0E-AB149EEC3AB8}"/>
              </a:ext>
            </a:extLst>
          </p:cNvPr>
          <p:cNvGrpSpPr/>
          <p:nvPr/>
        </p:nvGrpSpPr>
        <p:grpSpPr>
          <a:xfrm>
            <a:off x="3715968" y="3349107"/>
            <a:ext cx="2708635" cy="276999"/>
            <a:chOff x="6422796" y="1480010"/>
            <a:chExt cx="2708635" cy="276999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B53A1A22-8515-F8C9-AD7C-170781962B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83AC53F2-A051-8515-31AC-160E2BDD7F7D}"/>
                </a:ext>
              </a:extLst>
            </p:cNvPr>
            <p:cNvSpPr txBox="1"/>
            <p:nvPr/>
          </p:nvSpPr>
          <p:spPr>
            <a:xfrm>
              <a:off x="6815416" y="1480010"/>
              <a:ext cx="20040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Prompt to read SMS/email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2341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D6B18-DD8D-EE61-A0C3-6DA05D15C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B869FF-21A8-D1AE-0AE8-8DB628B0270F}"/>
              </a:ext>
            </a:extLst>
          </p:cNvPr>
          <p:cNvSpPr/>
          <p:nvPr/>
        </p:nvSpPr>
        <p:spPr>
          <a:xfrm>
            <a:off x="198120" y="5792492"/>
            <a:ext cx="11788140" cy="9816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NZ" dirty="0">
                <a:solidFill>
                  <a:schemeClr val="tx1"/>
                </a:solidFill>
              </a:rPr>
              <a:t>Recovery Codes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33226BB-8059-A2B1-3BB7-39FF668C4EBC}"/>
              </a:ext>
            </a:extLst>
          </p:cNvPr>
          <p:cNvSpPr/>
          <p:nvPr/>
        </p:nvSpPr>
        <p:spPr>
          <a:xfrm>
            <a:off x="198120" y="3223451"/>
            <a:ext cx="11788140" cy="14555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NZ" dirty="0">
                <a:solidFill>
                  <a:schemeClr val="tx1"/>
                </a:solidFill>
              </a:rPr>
              <a:t>OOB SMS/Email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E574172-8B83-4D69-1CCE-2C6E7EA17176}"/>
              </a:ext>
            </a:extLst>
          </p:cNvPr>
          <p:cNvSpPr/>
          <p:nvPr/>
        </p:nvSpPr>
        <p:spPr>
          <a:xfrm>
            <a:off x="198120" y="4746335"/>
            <a:ext cx="11788140" cy="9816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NZ" dirty="0">
                <a:solidFill>
                  <a:schemeClr val="tx1"/>
                </a:solidFill>
              </a:rPr>
              <a:t>TOTP Authenticator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9833F9-BD60-F0A6-40CF-8012B1720F4B}"/>
              </a:ext>
            </a:extLst>
          </p:cNvPr>
          <p:cNvSpPr txBox="1"/>
          <p:nvPr/>
        </p:nvSpPr>
        <p:spPr>
          <a:xfrm>
            <a:off x="267419" y="207034"/>
            <a:ext cx="4841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MFA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558C48D-55B5-799F-6FDD-DAE44DB0F835}"/>
              </a:ext>
            </a:extLst>
          </p:cNvPr>
          <p:cNvGrpSpPr/>
          <p:nvPr/>
        </p:nvGrpSpPr>
        <p:grpSpPr>
          <a:xfrm>
            <a:off x="3148553" y="829559"/>
            <a:ext cx="1131216" cy="5957740"/>
            <a:chOff x="631596" y="829559"/>
            <a:chExt cx="1131216" cy="595774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94D4730-4CFE-05E7-B7E0-858AC863B791}"/>
                </a:ext>
              </a:extLst>
            </p:cNvPr>
            <p:cNvSpPr/>
            <p:nvPr/>
          </p:nvSpPr>
          <p:spPr>
            <a:xfrm>
              <a:off x="631596" y="8295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Person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EA5F6D7-98A1-5BCB-FBA7-227E8C8A83B4}"/>
                </a:ext>
              </a:extLst>
            </p:cNvPr>
            <p:cNvCxnSpPr>
              <a:stCxn id="73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05F1A21-9FD2-1CE4-1056-DEF6B8120CE3}"/>
              </a:ext>
            </a:extLst>
          </p:cNvPr>
          <p:cNvGrpSpPr/>
          <p:nvPr/>
        </p:nvGrpSpPr>
        <p:grpSpPr>
          <a:xfrm>
            <a:off x="5465976" y="829559"/>
            <a:ext cx="1932494" cy="5957740"/>
            <a:chOff x="1533427" y="815419"/>
            <a:chExt cx="1932494" cy="595774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5D8CCF-86DD-0F16-EAFC-1703054CCAD6}"/>
                </a:ext>
              </a:extLst>
            </p:cNvPr>
            <p:cNvSpPr/>
            <p:nvPr/>
          </p:nvSpPr>
          <p:spPr>
            <a:xfrm>
              <a:off x="1533427" y="815419"/>
              <a:ext cx="193249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Client UI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8EFDDB3-877F-C164-A535-0DF71A28E448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 flipH="1">
              <a:off x="2490247" y="118306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D715532-0F79-3FF6-538B-AA26E0C1CE32}"/>
              </a:ext>
            </a:extLst>
          </p:cNvPr>
          <p:cNvGrpSpPr/>
          <p:nvPr/>
        </p:nvGrpSpPr>
        <p:grpSpPr>
          <a:xfrm>
            <a:off x="1733747" y="829559"/>
            <a:ext cx="1131216" cy="5957740"/>
            <a:chOff x="631596" y="829559"/>
            <a:chExt cx="1131216" cy="595774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64B2CA7-5541-D4EF-E340-DA35059DFEB8}"/>
                </a:ext>
              </a:extLst>
            </p:cNvPr>
            <p:cNvSpPr/>
            <p:nvPr/>
          </p:nvSpPr>
          <p:spPr>
            <a:xfrm>
              <a:off x="631596" y="8295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/>
                <a:t>Mobile Phone</a:t>
              </a:r>
            </a:p>
            <a:p>
              <a:pPr algn="ctr"/>
              <a:r>
                <a:rPr lang="en-NZ" sz="1200" dirty="0"/>
                <a:t>Email Inbox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83A1C7B-0E30-2492-8029-CBBE0D663B96}"/>
                </a:ext>
              </a:extLst>
            </p:cNvPr>
            <p:cNvCxnSpPr>
              <a:stCxn id="81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56DEE4C-5A24-A397-024A-0C4055BF27DC}"/>
              </a:ext>
            </a:extLst>
          </p:cNvPr>
          <p:cNvGrpSpPr/>
          <p:nvPr/>
        </p:nvGrpSpPr>
        <p:grpSpPr>
          <a:xfrm>
            <a:off x="318155" y="829559"/>
            <a:ext cx="1131216" cy="5957740"/>
            <a:chOff x="-936396" y="677159"/>
            <a:chExt cx="1131216" cy="595774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1DB4E55-7F58-43B6-4ABF-9A2D8F9391DC}"/>
                </a:ext>
              </a:extLst>
            </p:cNvPr>
            <p:cNvSpPr/>
            <p:nvPr/>
          </p:nvSpPr>
          <p:spPr>
            <a:xfrm>
              <a:off x="-936396" y="6771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/>
                <a:t>Authenticator App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BCD12D6-9B65-F7C6-EAA0-C595D1912E00}"/>
                </a:ext>
              </a:extLst>
            </p:cNvPr>
            <p:cNvCxnSpPr>
              <a:stCxn id="84" idx="2"/>
            </p:cNvCxnSpPr>
            <p:nvPr/>
          </p:nvCxnSpPr>
          <p:spPr>
            <a:xfrm flipH="1">
              <a:off x="-380215" y="10448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5FDE0A8-B5F7-5E16-280D-C743FD3E82A0}"/>
              </a:ext>
            </a:extLst>
          </p:cNvPr>
          <p:cNvGrpSpPr/>
          <p:nvPr/>
        </p:nvGrpSpPr>
        <p:grpSpPr>
          <a:xfrm>
            <a:off x="9223108" y="843699"/>
            <a:ext cx="1475764" cy="5957740"/>
            <a:chOff x="459322" y="829559"/>
            <a:chExt cx="1475764" cy="595774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A9F64CE-8F6E-7841-0BCE-7C2AA6C3709F}"/>
                </a:ext>
              </a:extLst>
            </p:cNvPr>
            <p:cNvSpPr/>
            <p:nvPr/>
          </p:nvSpPr>
          <p:spPr>
            <a:xfrm>
              <a:off x="459322" y="829559"/>
              <a:ext cx="147576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Identity API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59C33DA-AB89-7996-E205-643A8360CD2E}"/>
                </a:ext>
              </a:extLst>
            </p:cNvPr>
            <p:cNvCxnSpPr>
              <a:cxnSpLocks/>
              <a:stCxn id="88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971E0B6-26E7-87DE-C3C2-BCDB5483DB98}"/>
              </a:ext>
            </a:extLst>
          </p:cNvPr>
          <p:cNvGrpSpPr/>
          <p:nvPr/>
        </p:nvGrpSpPr>
        <p:grpSpPr>
          <a:xfrm>
            <a:off x="3714161" y="1250144"/>
            <a:ext cx="2708635" cy="276999"/>
            <a:chOff x="3714161" y="1250144"/>
            <a:chExt cx="2708635" cy="276999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17807FB-D00F-DC4C-1C1A-783C20F709A3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8C7DF47-8F6D-A5F6-F0A8-BEBAE2073F60}"/>
                </a:ext>
              </a:extLst>
            </p:cNvPr>
            <p:cNvSpPr txBox="1"/>
            <p:nvPr/>
          </p:nvSpPr>
          <p:spPr>
            <a:xfrm>
              <a:off x="4412144" y="1250144"/>
              <a:ext cx="13933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email + password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5835F6D-99BD-FE9A-8BA1-B9CC72740523}"/>
              </a:ext>
            </a:extLst>
          </p:cNvPr>
          <p:cNvGrpSpPr/>
          <p:nvPr/>
        </p:nvGrpSpPr>
        <p:grpSpPr>
          <a:xfrm>
            <a:off x="6432223" y="1250143"/>
            <a:ext cx="3519340" cy="415498"/>
            <a:chOff x="6432223" y="1250143"/>
            <a:chExt cx="3519340" cy="415498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A778ED8B-ACB7-E2C2-9FFE-C6395BF58D5A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7CB5AE9-7888-AF53-30A0-8B476B688628}"/>
                </a:ext>
              </a:extLst>
            </p:cNvPr>
            <p:cNvSpPr txBox="1"/>
            <p:nvPr/>
          </p:nvSpPr>
          <p:spPr>
            <a:xfrm>
              <a:off x="7371252" y="1250143"/>
              <a:ext cx="164339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POST /passwords/auth</a:t>
              </a:r>
            </a:p>
            <a:p>
              <a:pPr algn="ctr"/>
              <a:r>
                <a:rPr lang="en-NZ" sz="900" dirty="0"/>
                <a:t> </a:t>
              </a:r>
              <a:r>
                <a:rPr lang="en-NZ" sz="800" dirty="0"/>
                <a:t>+ </a:t>
              </a:r>
              <a:r>
                <a:rPr lang="en-NZ" sz="1100" dirty="0" err="1"/>
                <a:t>Username+Password</a:t>
              </a:r>
              <a:endParaRPr lang="en-NZ" sz="1200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252B5A7-9610-9FDA-FAB0-1CBB2656D0D0}"/>
              </a:ext>
            </a:extLst>
          </p:cNvPr>
          <p:cNvGrpSpPr/>
          <p:nvPr/>
        </p:nvGrpSpPr>
        <p:grpSpPr>
          <a:xfrm>
            <a:off x="6422796" y="1579069"/>
            <a:ext cx="3538194" cy="276999"/>
            <a:chOff x="6422796" y="1480009"/>
            <a:chExt cx="3538194" cy="276999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F7EC2AE-BBB8-BDB2-E046-5C1CDB3FA9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64B6087-56E8-B506-D8A2-E266A189E580}"/>
                </a:ext>
              </a:extLst>
            </p:cNvPr>
            <p:cNvSpPr txBox="1"/>
            <p:nvPr/>
          </p:nvSpPr>
          <p:spPr>
            <a:xfrm>
              <a:off x="7113055" y="1480009"/>
              <a:ext cx="2347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401 – </a:t>
              </a:r>
              <a:r>
                <a:rPr lang="en-NZ" sz="1100" dirty="0"/>
                <a:t>“</a:t>
              </a:r>
              <a:r>
                <a:rPr lang="en-NZ" sz="1100" dirty="0" err="1"/>
                <a:t>mfa_required</a:t>
              </a:r>
              <a:r>
                <a:rPr lang="en-NZ" sz="1100" dirty="0"/>
                <a:t>” + </a:t>
              </a:r>
              <a:r>
                <a:rPr lang="en-NZ" sz="1100" dirty="0" err="1"/>
                <a:t>MfaToken</a:t>
              </a:r>
              <a:endParaRPr lang="en-NZ" sz="12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A733F37-E6DA-B82E-F727-A8D46A7E6393}"/>
              </a:ext>
            </a:extLst>
          </p:cNvPr>
          <p:cNvGrpSpPr/>
          <p:nvPr/>
        </p:nvGrpSpPr>
        <p:grpSpPr>
          <a:xfrm>
            <a:off x="6447761" y="1905388"/>
            <a:ext cx="3519340" cy="276999"/>
            <a:chOff x="6432223" y="1250143"/>
            <a:chExt cx="3519340" cy="276999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9126AB2-4529-482F-7F4C-FD138689CB06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5443B5F-C48F-C1C1-CED3-0296392F1D10}"/>
                </a:ext>
              </a:extLst>
            </p:cNvPr>
            <p:cNvSpPr txBox="1"/>
            <p:nvPr/>
          </p:nvSpPr>
          <p:spPr>
            <a:xfrm>
              <a:off x="7063472" y="1250143"/>
              <a:ext cx="22589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GET /passwords/</a:t>
              </a:r>
              <a:r>
                <a:rPr lang="en-NZ" sz="1000" b="1" dirty="0" err="1"/>
                <a:t>mfa</a:t>
              </a:r>
              <a:r>
                <a:rPr lang="en-NZ" sz="1200" dirty="0"/>
                <a:t> + </a:t>
              </a:r>
              <a:r>
                <a:rPr lang="en-NZ" sz="1100" dirty="0" err="1"/>
                <a:t>MfaToken</a:t>
              </a:r>
              <a:endParaRPr lang="en-NZ" sz="1200" dirty="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80E6DAC-DEC6-D020-7860-046179942C3B}"/>
              </a:ext>
            </a:extLst>
          </p:cNvPr>
          <p:cNvGrpSpPr/>
          <p:nvPr/>
        </p:nvGrpSpPr>
        <p:grpSpPr>
          <a:xfrm>
            <a:off x="6413369" y="2241054"/>
            <a:ext cx="3538194" cy="276999"/>
            <a:chOff x="6422796" y="1480009"/>
            <a:chExt cx="3538194" cy="276999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05A4A33-9E51-C228-0CAD-CB55207460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CAA8777-3EB2-B9A1-38A8-5E62F15EDF3E}"/>
                </a:ext>
              </a:extLst>
            </p:cNvPr>
            <p:cNvSpPr txBox="1"/>
            <p:nvPr/>
          </p:nvSpPr>
          <p:spPr>
            <a:xfrm>
              <a:off x="7214852" y="1480009"/>
              <a:ext cx="21435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“some authenticators”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D5B4608-3F4A-7FA3-6375-8A23E5D44502}"/>
              </a:ext>
            </a:extLst>
          </p:cNvPr>
          <p:cNvGrpSpPr/>
          <p:nvPr/>
        </p:nvGrpSpPr>
        <p:grpSpPr>
          <a:xfrm>
            <a:off x="3714161" y="2418993"/>
            <a:ext cx="2708635" cy="276999"/>
            <a:chOff x="6422796" y="1480010"/>
            <a:chExt cx="2708635" cy="276999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35BA63D9-A2AA-3CA4-6840-F26D6506F3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87E00FB-3E7A-1B30-4AD7-2A9D369D8155}"/>
                </a:ext>
              </a:extLst>
            </p:cNvPr>
            <p:cNvSpPr txBox="1"/>
            <p:nvPr/>
          </p:nvSpPr>
          <p:spPr>
            <a:xfrm>
              <a:off x="6981324" y="1480010"/>
              <a:ext cx="16722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Choose Authenticator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4E67AB9-6DD2-0E8C-4B49-04A5E267E305}"/>
              </a:ext>
            </a:extLst>
          </p:cNvPr>
          <p:cNvGrpSpPr/>
          <p:nvPr/>
        </p:nvGrpSpPr>
        <p:grpSpPr>
          <a:xfrm>
            <a:off x="3739126" y="2774321"/>
            <a:ext cx="2708635" cy="276999"/>
            <a:chOff x="3714161" y="1250144"/>
            <a:chExt cx="2708635" cy="276999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DE8D8172-E9D8-BC3B-EAA1-015E3C6D5CBD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B884D6B-4A6F-A844-04FD-F3DBF035BECA}"/>
                </a:ext>
              </a:extLst>
            </p:cNvPr>
            <p:cNvSpPr txBox="1"/>
            <p:nvPr/>
          </p:nvSpPr>
          <p:spPr>
            <a:xfrm>
              <a:off x="4274291" y="1250144"/>
              <a:ext cx="1669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Chosen Authenticator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B10281D-D86C-E09A-0BBC-801901812DFE}"/>
              </a:ext>
            </a:extLst>
          </p:cNvPr>
          <p:cNvGrpSpPr/>
          <p:nvPr/>
        </p:nvGrpSpPr>
        <p:grpSpPr>
          <a:xfrm>
            <a:off x="6399958" y="2812421"/>
            <a:ext cx="3635932" cy="400110"/>
            <a:chOff x="6374993" y="1288243"/>
            <a:chExt cx="3635932" cy="400110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FBD7295F-57E6-A78F-7578-3CEABB557ECB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8403723-1EC5-AEAD-07D3-3D0E78385D6C}"/>
                </a:ext>
              </a:extLst>
            </p:cNvPr>
            <p:cNvSpPr txBox="1"/>
            <p:nvPr/>
          </p:nvSpPr>
          <p:spPr>
            <a:xfrm>
              <a:off x="6374993" y="1288243"/>
              <a:ext cx="36359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POST /passwords/</a:t>
              </a:r>
              <a:r>
                <a:rPr lang="en-NZ" sz="900" b="1" dirty="0" err="1"/>
                <a:t>mfa</a:t>
              </a:r>
              <a:r>
                <a:rPr lang="en-NZ" sz="900" b="1" dirty="0"/>
                <a:t>/authenticators/{</a:t>
              </a:r>
              <a:r>
                <a:rPr lang="en-NZ" sz="900" b="1" dirty="0" err="1"/>
                <a:t>AuthenticatorId</a:t>
              </a:r>
              <a:r>
                <a:rPr lang="en-NZ" sz="900" b="1" dirty="0"/>
                <a:t>}/challenge</a:t>
              </a:r>
            </a:p>
            <a:p>
              <a:pPr algn="ctr"/>
              <a:r>
                <a:rPr lang="en-NZ" sz="900" dirty="0"/>
                <a:t> </a:t>
              </a:r>
              <a:r>
                <a:rPr lang="en-NZ" sz="800" dirty="0"/>
                <a:t>+ </a:t>
              </a:r>
              <a:r>
                <a:rPr lang="en-NZ" sz="1100" dirty="0" err="1"/>
                <a:t>MfaToken</a:t>
              </a:r>
              <a:endParaRPr lang="en-NZ" sz="1200" dirty="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946C615-DCBF-03C2-0A89-14BB5844FC36}"/>
              </a:ext>
            </a:extLst>
          </p:cNvPr>
          <p:cNvGrpSpPr/>
          <p:nvPr/>
        </p:nvGrpSpPr>
        <p:grpSpPr>
          <a:xfrm>
            <a:off x="6413369" y="3344822"/>
            <a:ext cx="3538194" cy="276999"/>
            <a:chOff x="6422796" y="1480009"/>
            <a:chExt cx="3538194" cy="276999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D14F0C3-FDE3-DA62-9774-8DE35CBB91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A09A1FC-EC76-BDC4-59D9-35AC23F7F9F9}"/>
                </a:ext>
              </a:extLst>
            </p:cNvPr>
            <p:cNvSpPr txBox="1"/>
            <p:nvPr/>
          </p:nvSpPr>
          <p:spPr>
            <a:xfrm>
              <a:off x="7683736" y="1480009"/>
              <a:ext cx="12057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202 – </a:t>
              </a:r>
              <a:r>
                <a:rPr lang="en-NZ" sz="1100" dirty="0" err="1"/>
                <a:t>OobCode</a:t>
              </a:r>
              <a:endParaRPr lang="en-NZ" sz="1100" dirty="0"/>
            </a:p>
          </p:txBody>
        </p:sp>
      </p:grp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F2A47260-6E91-AECA-3FF8-D9C036D99C6B}"/>
              </a:ext>
            </a:extLst>
          </p:cNvPr>
          <p:cNvSpPr/>
          <p:nvPr/>
        </p:nvSpPr>
        <p:spPr>
          <a:xfrm>
            <a:off x="9967890" y="2653852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Challenge!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5C9F5A6-64AC-A626-1B9E-3B078CB8B216}"/>
              </a:ext>
            </a:extLst>
          </p:cNvPr>
          <p:cNvGrpSpPr/>
          <p:nvPr/>
        </p:nvGrpSpPr>
        <p:grpSpPr>
          <a:xfrm>
            <a:off x="10914433" y="843699"/>
            <a:ext cx="1175144" cy="5957740"/>
            <a:chOff x="609632" y="829559"/>
            <a:chExt cx="1175144" cy="595774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21C8E9D-8F31-31B5-F82F-42B77CF4B616}"/>
                </a:ext>
              </a:extLst>
            </p:cNvPr>
            <p:cNvSpPr/>
            <p:nvPr/>
          </p:nvSpPr>
          <p:spPr>
            <a:xfrm>
              <a:off x="609632" y="829559"/>
              <a:ext cx="117514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3</a:t>
              </a:r>
              <a:r>
                <a:rPr lang="en-NZ" baseline="30000" dirty="0"/>
                <a:t>rd</a:t>
              </a:r>
              <a:r>
                <a:rPr lang="en-NZ" dirty="0"/>
                <a:t> Party</a:t>
              </a: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C1F749A-D94F-71F8-960E-E5355341F7D0}"/>
                </a:ext>
              </a:extLst>
            </p:cNvPr>
            <p:cNvCxnSpPr>
              <a:cxnSpLocks/>
              <a:stCxn id="138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BF73226-2039-8A42-19AC-7FCB01776AA9}"/>
              </a:ext>
            </a:extLst>
          </p:cNvPr>
          <p:cNvGrpSpPr/>
          <p:nvPr/>
        </p:nvGrpSpPr>
        <p:grpSpPr>
          <a:xfrm>
            <a:off x="9963419" y="3201682"/>
            <a:ext cx="1552027" cy="230832"/>
            <a:chOff x="6409687" y="1250784"/>
            <a:chExt cx="1552027" cy="230832"/>
          </a:xfrm>
        </p:grpSpPr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FA98D523-CE78-F769-040C-0D44F59E9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2223" y="1480008"/>
              <a:ext cx="1516050" cy="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2859E9F-B82F-DC6E-2F42-8CF540A80CDC}"/>
                </a:ext>
              </a:extLst>
            </p:cNvPr>
            <p:cNvSpPr txBox="1"/>
            <p:nvPr/>
          </p:nvSpPr>
          <p:spPr>
            <a:xfrm>
              <a:off x="6409687" y="1250784"/>
              <a:ext cx="15520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Send SMS/Email Message</a:t>
              </a:r>
              <a:endParaRPr lang="en-NZ" sz="1100" dirty="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9FFE57C-F287-B0E7-5258-8514F4762DC1}"/>
              </a:ext>
            </a:extLst>
          </p:cNvPr>
          <p:cNvGrpSpPr/>
          <p:nvPr/>
        </p:nvGrpSpPr>
        <p:grpSpPr>
          <a:xfrm>
            <a:off x="6422796" y="4738803"/>
            <a:ext cx="3538194" cy="276999"/>
            <a:chOff x="6422796" y="1480009"/>
            <a:chExt cx="3538194" cy="276999"/>
          </a:xfrm>
        </p:grpSpPr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507245D-F745-CAAC-C53C-6703D76C8A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1E29298-614B-8F41-CE53-865702DFAC2F}"/>
                </a:ext>
              </a:extLst>
            </p:cNvPr>
            <p:cNvSpPr txBox="1"/>
            <p:nvPr/>
          </p:nvSpPr>
          <p:spPr>
            <a:xfrm>
              <a:off x="8064449" y="1480009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202</a:t>
              </a:r>
              <a:endParaRPr lang="en-NZ" sz="1100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C28A6BD-CB26-3019-E1BE-808F29C6EDB0}"/>
              </a:ext>
            </a:extLst>
          </p:cNvPr>
          <p:cNvGrpSpPr/>
          <p:nvPr/>
        </p:nvGrpSpPr>
        <p:grpSpPr>
          <a:xfrm>
            <a:off x="879049" y="5027989"/>
            <a:ext cx="2835112" cy="276999"/>
            <a:chOff x="3714161" y="1250144"/>
            <a:chExt cx="2835112" cy="276999"/>
          </a:xfrm>
        </p:grpSpPr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FF87105A-52A9-D1C6-C6FE-6971B49B12AE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83511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FF86E0A2-7BBF-D043-5020-231FDC1CAB0A}"/>
                </a:ext>
              </a:extLst>
            </p:cNvPr>
            <p:cNvSpPr txBox="1"/>
            <p:nvPr/>
          </p:nvSpPr>
          <p:spPr>
            <a:xfrm>
              <a:off x="4299136" y="1250144"/>
              <a:ext cx="16193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Displays 6-Digit Code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B8117899-58B2-EB69-92C6-6D77E7CB4062}"/>
              </a:ext>
            </a:extLst>
          </p:cNvPr>
          <p:cNvGrpSpPr/>
          <p:nvPr/>
        </p:nvGrpSpPr>
        <p:grpSpPr>
          <a:xfrm>
            <a:off x="3714161" y="3967945"/>
            <a:ext cx="2733600" cy="276999"/>
            <a:chOff x="5123933" y="1250144"/>
            <a:chExt cx="2733600" cy="276999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DBE1ED88-BCDC-8469-AF53-3AE839FD24C6}"/>
                </a:ext>
              </a:extLst>
            </p:cNvPr>
            <p:cNvCxnSpPr>
              <a:cxnSpLocks/>
            </p:cNvCxnSpPr>
            <p:nvPr/>
          </p:nvCxnSpPr>
          <p:spPr>
            <a:xfrm>
              <a:off x="5123933" y="1480009"/>
              <a:ext cx="2733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D6AF91D-2E6F-AF7C-EABB-CDAE86E6D5DF}"/>
                </a:ext>
              </a:extLst>
            </p:cNvPr>
            <p:cNvSpPr txBox="1"/>
            <p:nvPr/>
          </p:nvSpPr>
          <p:spPr>
            <a:xfrm>
              <a:off x="5497172" y="1250144"/>
              <a:ext cx="1859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Copy/Paste 6-Digit Code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35ABB6C-7631-FF40-E588-1B5140B19FC9}"/>
              </a:ext>
            </a:extLst>
          </p:cNvPr>
          <p:cNvGrpSpPr/>
          <p:nvPr/>
        </p:nvGrpSpPr>
        <p:grpSpPr>
          <a:xfrm>
            <a:off x="6447761" y="3983185"/>
            <a:ext cx="3519340" cy="430887"/>
            <a:chOff x="6432223" y="1265383"/>
            <a:chExt cx="3519340" cy="430887"/>
          </a:xfrm>
        </p:grpSpPr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7C5AC55C-9A21-76C2-6083-228E5F5C2B14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5F74994-FF7D-79B2-E9FD-D0DCF5244DA2}"/>
                </a:ext>
              </a:extLst>
            </p:cNvPr>
            <p:cNvSpPr txBox="1"/>
            <p:nvPr/>
          </p:nvSpPr>
          <p:spPr>
            <a:xfrm>
              <a:off x="6526479" y="1265383"/>
              <a:ext cx="33329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POST /passwords/</a:t>
              </a:r>
              <a:r>
                <a:rPr lang="en-NZ" sz="1000" b="1" dirty="0" err="1"/>
                <a:t>mfa</a:t>
              </a:r>
              <a:r>
                <a:rPr lang="en-NZ" sz="1000" b="1" dirty="0"/>
                <a:t>/authenticators/</a:t>
              </a:r>
              <a:r>
                <a:rPr lang="en-NZ" sz="1000" b="1" dirty="0" err="1"/>
                <a:t>oobEmail</a:t>
              </a:r>
              <a:r>
                <a:rPr lang="en-NZ" sz="1000" b="1" dirty="0"/>
                <a:t>/verify</a:t>
              </a:r>
            </a:p>
            <a:p>
              <a:pPr algn="ctr"/>
              <a:r>
                <a:rPr lang="en-NZ" sz="1200" dirty="0"/>
                <a:t> + </a:t>
              </a:r>
              <a:r>
                <a:rPr lang="en-NZ" sz="1100" dirty="0" err="1"/>
                <a:t>MfaToken+OobCode+ConfirmationCode</a:t>
              </a:r>
              <a:endParaRPr lang="en-NZ" sz="1200" dirty="0"/>
            </a:p>
          </p:txBody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F3B75DD-600A-9B4F-306B-F0F5881CC220}"/>
              </a:ext>
            </a:extLst>
          </p:cNvPr>
          <p:cNvSpPr/>
          <p:nvPr/>
        </p:nvSpPr>
        <p:spPr>
          <a:xfrm>
            <a:off x="9955774" y="2940711"/>
            <a:ext cx="45719" cy="734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50BD9D7-228C-EFCF-C1A4-206FBBB5E78B}"/>
              </a:ext>
            </a:extLst>
          </p:cNvPr>
          <p:cNvGrpSpPr/>
          <p:nvPr/>
        </p:nvGrpSpPr>
        <p:grpSpPr>
          <a:xfrm>
            <a:off x="2289928" y="3512246"/>
            <a:ext cx="9212077" cy="276999"/>
            <a:chOff x="2293165" y="1480009"/>
            <a:chExt cx="9212077" cy="276999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7B1E32E1-6543-62E2-D01A-66927DE989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3165" y="1715681"/>
              <a:ext cx="9212077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0B018FE-259D-B5B6-ADF1-1469BE10D09A}"/>
                </a:ext>
              </a:extLst>
            </p:cNvPr>
            <p:cNvSpPr txBox="1"/>
            <p:nvPr/>
          </p:nvSpPr>
          <p:spPr>
            <a:xfrm>
              <a:off x="2390622" y="1480009"/>
              <a:ext cx="1154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Reads 6-digits</a:t>
              </a:r>
            </a:p>
          </p:txBody>
        </p: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4F60D80-B8A6-4B24-9A75-5BB6633E3C9E}"/>
              </a:ext>
            </a:extLst>
          </p:cNvPr>
          <p:cNvSpPr/>
          <p:nvPr/>
        </p:nvSpPr>
        <p:spPr>
          <a:xfrm>
            <a:off x="9948955" y="2033365"/>
            <a:ext cx="45719" cy="51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69804F3-2643-54CA-C96E-A9F9942AFD74}"/>
              </a:ext>
            </a:extLst>
          </p:cNvPr>
          <p:cNvSpPr/>
          <p:nvPr/>
        </p:nvSpPr>
        <p:spPr>
          <a:xfrm>
            <a:off x="9948955" y="1378386"/>
            <a:ext cx="45719" cy="51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701D40E-853A-4FC4-D193-1916D852BA54}"/>
              </a:ext>
            </a:extLst>
          </p:cNvPr>
          <p:cNvGrpSpPr/>
          <p:nvPr/>
        </p:nvGrpSpPr>
        <p:grpSpPr>
          <a:xfrm>
            <a:off x="6413369" y="4317241"/>
            <a:ext cx="3538194" cy="276999"/>
            <a:chOff x="6422796" y="1480009"/>
            <a:chExt cx="3538194" cy="276999"/>
          </a:xfrm>
        </p:grpSpPr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5A766F93-4EEF-06B7-E0F2-C46BD058E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606C6C6-6623-D5FD-EA98-BE48A095D70A}"/>
                </a:ext>
              </a:extLst>
            </p:cNvPr>
            <p:cNvSpPr txBox="1"/>
            <p:nvPr/>
          </p:nvSpPr>
          <p:spPr>
            <a:xfrm>
              <a:off x="7763087" y="1480009"/>
              <a:ext cx="1047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/>
                <a:t>tokens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8400FAA8-8168-9B6E-72F8-B89CF660CBDE}"/>
              </a:ext>
            </a:extLst>
          </p:cNvPr>
          <p:cNvGrpSpPr/>
          <p:nvPr/>
        </p:nvGrpSpPr>
        <p:grpSpPr>
          <a:xfrm>
            <a:off x="3698623" y="4323380"/>
            <a:ext cx="2708635" cy="276999"/>
            <a:chOff x="6422796" y="1480010"/>
            <a:chExt cx="2708635" cy="276999"/>
          </a:xfrm>
        </p:grpSpPr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C082C2D6-726B-4C9A-9E9C-212918EF7E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45AFAF1-C6F1-D4AA-1035-419CAC68A1B5}"/>
                </a:ext>
              </a:extLst>
            </p:cNvPr>
            <p:cNvSpPr txBox="1"/>
            <p:nvPr/>
          </p:nvSpPr>
          <p:spPr>
            <a:xfrm>
              <a:off x="7317151" y="1480010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Access App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30027125-429F-1C83-CEB4-7407E3E3716D}"/>
              </a:ext>
            </a:extLst>
          </p:cNvPr>
          <p:cNvGrpSpPr/>
          <p:nvPr/>
        </p:nvGrpSpPr>
        <p:grpSpPr>
          <a:xfrm>
            <a:off x="6457188" y="5057687"/>
            <a:ext cx="3519340" cy="415498"/>
            <a:chOff x="6432223" y="1273003"/>
            <a:chExt cx="3519340" cy="415498"/>
          </a:xfrm>
        </p:grpSpPr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FED93E04-9FE4-5058-A54A-F172E161D67F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0FE8D1DB-B5B7-3CD1-85A3-C0516AC759EA}"/>
                </a:ext>
              </a:extLst>
            </p:cNvPr>
            <p:cNvSpPr txBox="1"/>
            <p:nvPr/>
          </p:nvSpPr>
          <p:spPr>
            <a:xfrm>
              <a:off x="6447134" y="1273003"/>
              <a:ext cx="349166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POST /passwords/</a:t>
              </a:r>
              <a:r>
                <a:rPr lang="en-NZ" sz="900" b="1" dirty="0" err="1"/>
                <a:t>mfa</a:t>
              </a:r>
              <a:r>
                <a:rPr lang="en-NZ" sz="900" b="1" dirty="0"/>
                <a:t>/authenticators/</a:t>
              </a:r>
              <a:r>
                <a:rPr lang="en-NZ" sz="900" b="1" dirty="0" err="1"/>
                <a:t>TotpAuthenticator</a:t>
              </a:r>
              <a:r>
                <a:rPr lang="en-NZ" sz="900" b="1" dirty="0"/>
                <a:t>/verify</a:t>
              </a:r>
            </a:p>
            <a:p>
              <a:pPr algn="ctr"/>
              <a:r>
                <a:rPr lang="en-NZ" sz="1200" dirty="0"/>
                <a:t> + </a:t>
              </a:r>
              <a:r>
                <a:rPr lang="en-NZ" sz="1100" dirty="0" err="1"/>
                <a:t>MfaToken+ConfirmationCode</a:t>
              </a:r>
              <a:endParaRPr lang="en-NZ" sz="1200" dirty="0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511BFBD7-3130-DD4D-90C5-DDC47A717DA7}"/>
              </a:ext>
            </a:extLst>
          </p:cNvPr>
          <p:cNvGrpSpPr/>
          <p:nvPr/>
        </p:nvGrpSpPr>
        <p:grpSpPr>
          <a:xfrm>
            <a:off x="6422796" y="5376503"/>
            <a:ext cx="3538194" cy="276999"/>
            <a:chOff x="6422796" y="1480009"/>
            <a:chExt cx="3538194" cy="276999"/>
          </a:xfrm>
        </p:grpSpPr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965B3F47-02C6-FFB5-1FAC-8CF625ABC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D7BF911-0BA8-516B-D580-C60BB077E9F8}"/>
                </a:ext>
              </a:extLst>
            </p:cNvPr>
            <p:cNvSpPr txBox="1"/>
            <p:nvPr/>
          </p:nvSpPr>
          <p:spPr>
            <a:xfrm>
              <a:off x="7763087" y="1480009"/>
              <a:ext cx="1047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/>
                <a:t>tokens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C957704-57C6-6395-5D69-C2BE8E9D87BB}"/>
              </a:ext>
            </a:extLst>
          </p:cNvPr>
          <p:cNvGrpSpPr/>
          <p:nvPr/>
        </p:nvGrpSpPr>
        <p:grpSpPr>
          <a:xfrm>
            <a:off x="3708050" y="5390262"/>
            <a:ext cx="2708635" cy="276999"/>
            <a:chOff x="6422796" y="1480010"/>
            <a:chExt cx="2708635" cy="276999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17FCE456-2A39-4A7D-10F9-0B04C9DA77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CC707DED-19D3-C8E1-DFA2-7E5AE466590D}"/>
                </a:ext>
              </a:extLst>
            </p:cNvPr>
            <p:cNvSpPr txBox="1"/>
            <p:nvPr/>
          </p:nvSpPr>
          <p:spPr>
            <a:xfrm>
              <a:off x="7317151" y="1480010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Access App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FCD1B16-6F63-8CB3-4BF4-F53C606B3865}"/>
              </a:ext>
            </a:extLst>
          </p:cNvPr>
          <p:cNvGrpSpPr/>
          <p:nvPr/>
        </p:nvGrpSpPr>
        <p:grpSpPr>
          <a:xfrm>
            <a:off x="3721642" y="5026807"/>
            <a:ext cx="2733600" cy="276999"/>
            <a:chOff x="5123933" y="1250144"/>
            <a:chExt cx="2733600" cy="276999"/>
          </a:xfrm>
        </p:grpSpPr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A6885BC4-4457-E540-2DE7-6F5BF3B0D22F}"/>
                </a:ext>
              </a:extLst>
            </p:cNvPr>
            <p:cNvCxnSpPr>
              <a:cxnSpLocks/>
            </p:cNvCxnSpPr>
            <p:nvPr/>
          </p:nvCxnSpPr>
          <p:spPr>
            <a:xfrm>
              <a:off x="5123933" y="1480009"/>
              <a:ext cx="2733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8C87F457-094D-F24C-4BDD-B9C293FE3FDC}"/>
                </a:ext>
              </a:extLst>
            </p:cNvPr>
            <p:cNvSpPr txBox="1"/>
            <p:nvPr/>
          </p:nvSpPr>
          <p:spPr>
            <a:xfrm>
              <a:off x="5497172" y="1250144"/>
              <a:ext cx="1859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Copy/Paste 6-Digit Code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D9D763F7-70B4-052C-02CB-A12A4283FB09}"/>
              </a:ext>
            </a:extLst>
          </p:cNvPr>
          <p:cNvGrpSpPr/>
          <p:nvPr/>
        </p:nvGrpSpPr>
        <p:grpSpPr>
          <a:xfrm>
            <a:off x="2284720" y="3945454"/>
            <a:ext cx="1438047" cy="276999"/>
            <a:chOff x="5111226" y="1219602"/>
            <a:chExt cx="1438047" cy="276999"/>
          </a:xfrm>
        </p:grpSpPr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04E1896A-878D-7BA0-9189-96D484A5B9CA}"/>
                </a:ext>
              </a:extLst>
            </p:cNvPr>
            <p:cNvCxnSpPr>
              <a:cxnSpLocks/>
            </p:cNvCxnSpPr>
            <p:nvPr/>
          </p:nvCxnSpPr>
          <p:spPr>
            <a:xfrm>
              <a:off x="5111226" y="1471958"/>
              <a:ext cx="1438047" cy="80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3DAB582-E115-6E3E-9CBC-1285925D9655}"/>
                </a:ext>
              </a:extLst>
            </p:cNvPr>
            <p:cNvSpPr txBox="1"/>
            <p:nvPr/>
          </p:nvSpPr>
          <p:spPr>
            <a:xfrm>
              <a:off x="5142542" y="1219602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Displays 6-digits</a:t>
              </a:r>
            </a:p>
          </p:txBody>
        </p:sp>
      </p:grp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8DE5FA15-8CB2-1230-C18D-DE517B355FA7}"/>
              </a:ext>
            </a:extLst>
          </p:cNvPr>
          <p:cNvSpPr/>
          <p:nvPr/>
        </p:nvSpPr>
        <p:spPr>
          <a:xfrm>
            <a:off x="9967890" y="4269518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Verify!</a:t>
            </a:r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023D8B6D-D002-2399-0469-99B606DD1E04}"/>
              </a:ext>
            </a:extLst>
          </p:cNvPr>
          <p:cNvSpPr/>
          <p:nvPr/>
        </p:nvSpPr>
        <p:spPr>
          <a:xfrm>
            <a:off x="9967890" y="5357575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Verify!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632F58-EE83-C375-5CB2-1456F398F51F}"/>
              </a:ext>
            </a:extLst>
          </p:cNvPr>
          <p:cNvGrpSpPr/>
          <p:nvPr/>
        </p:nvGrpSpPr>
        <p:grpSpPr>
          <a:xfrm>
            <a:off x="3723588" y="3341487"/>
            <a:ext cx="2708635" cy="276999"/>
            <a:chOff x="6422796" y="1480010"/>
            <a:chExt cx="2708635" cy="276999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723EEF8-5BB8-ABB7-404C-21DDE6814D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941B0D9-5A6E-56B3-A9D1-7E92E941AC8B}"/>
                </a:ext>
              </a:extLst>
            </p:cNvPr>
            <p:cNvSpPr txBox="1"/>
            <p:nvPr/>
          </p:nvSpPr>
          <p:spPr>
            <a:xfrm>
              <a:off x="6815416" y="1480010"/>
              <a:ext cx="20040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Prompt to read SMS/email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280C8E1-8392-6A82-1DC4-91AA1FE2B0CF}"/>
              </a:ext>
            </a:extLst>
          </p:cNvPr>
          <p:cNvGrpSpPr/>
          <p:nvPr/>
        </p:nvGrpSpPr>
        <p:grpSpPr>
          <a:xfrm>
            <a:off x="3716518" y="4749808"/>
            <a:ext cx="2708635" cy="276999"/>
            <a:chOff x="6422796" y="1480010"/>
            <a:chExt cx="2708635" cy="27699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72C9CA7-DB72-A0A3-B27D-608E71169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CB4470-0643-6111-608C-F5514C96AC41}"/>
                </a:ext>
              </a:extLst>
            </p:cNvPr>
            <p:cNvSpPr txBox="1"/>
            <p:nvPr/>
          </p:nvSpPr>
          <p:spPr>
            <a:xfrm>
              <a:off x="6601421" y="1480010"/>
              <a:ext cx="24320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Prompt to use Authenticator App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447CBB9-9C98-0BC3-B48D-709D38778D36}"/>
              </a:ext>
            </a:extLst>
          </p:cNvPr>
          <p:cNvGrpSpPr/>
          <p:nvPr/>
        </p:nvGrpSpPr>
        <p:grpSpPr>
          <a:xfrm>
            <a:off x="6422796" y="5775123"/>
            <a:ext cx="3538194" cy="276999"/>
            <a:chOff x="6422796" y="1480009"/>
            <a:chExt cx="3538194" cy="276999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C9D291A-588F-F20A-DAB6-25ADD6BEAB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535998-E9AC-B14F-8332-89CE60EE7812}"/>
                </a:ext>
              </a:extLst>
            </p:cNvPr>
            <p:cNvSpPr txBox="1"/>
            <p:nvPr/>
          </p:nvSpPr>
          <p:spPr>
            <a:xfrm>
              <a:off x="8064449" y="1480009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202</a:t>
              </a:r>
              <a:endParaRPr lang="en-NZ" sz="11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1F0242-0B6D-188F-C72C-095B2066A60D}"/>
              </a:ext>
            </a:extLst>
          </p:cNvPr>
          <p:cNvGrpSpPr/>
          <p:nvPr/>
        </p:nvGrpSpPr>
        <p:grpSpPr>
          <a:xfrm>
            <a:off x="6457188" y="6094007"/>
            <a:ext cx="3519340" cy="415498"/>
            <a:chOff x="6432223" y="1273003"/>
            <a:chExt cx="3519340" cy="415498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0F7B956-339A-CF9E-AA52-7ABEA9929774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CFF385-68E5-43B2-D191-DB64984923A9}"/>
                </a:ext>
              </a:extLst>
            </p:cNvPr>
            <p:cNvSpPr txBox="1"/>
            <p:nvPr/>
          </p:nvSpPr>
          <p:spPr>
            <a:xfrm>
              <a:off x="6447134" y="1273003"/>
              <a:ext cx="349166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POST /passwords/</a:t>
              </a:r>
              <a:r>
                <a:rPr lang="en-NZ" sz="900" b="1" dirty="0" err="1"/>
                <a:t>mfa</a:t>
              </a:r>
              <a:r>
                <a:rPr lang="en-NZ" sz="900" b="1" dirty="0"/>
                <a:t>/authenticators/</a:t>
              </a:r>
              <a:r>
                <a:rPr lang="en-NZ" sz="900" b="1" dirty="0" err="1"/>
                <a:t>TotpAuthenticator</a:t>
              </a:r>
              <a:r>
                <a:rPr lang="en-NZ" sz="900" b="1" dirty="0"/>
                <a:t>/verify</a:t>
              </a:r>
            </a:p>
            <a:p>
              <a:pPr algn="ctr"/>
              <a:r>
                <a:rPr lang="en-NZ" sz="1200" dirty="0"/>
                <a:t> + </a:t>
              </a:r>
              <a:r>
                <a:rPr lang="en-NZ" sz="1100" dirty="0" err="1"/>
                <a:t>MfaToken+ConfirmationCode</a:t>
              </a:r>
              <a:endParaRPr lang="en-NZ" sz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B2FD70C-803C-B6DE-D557-E716FA927354}"/>
              </a:ext>
            </a:extLst>
          </p:cNvPr>
          <p:cNvGrpSpPr/>
          <p:nvPr/>
        </p:nvGrpSpPr>
        <p:grpSpPr>
          <a:xfrm>
            <a:off x="6422796" y="6412823"/>
            <a:ext cx="3538194" cy="276999"/>
            <a:chOff x="6422796" y="1480009"/>
            <a:chExt cx="3538194" cy="276999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4C76360-07AC-C218-7077-CEC860472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69AECDB-D2B8-848D-737C-420A2A38D9E4}"/>
                </a:ext>
              </a:extLst>
            </p:cNvPr>
            <p:cNvSpPr txBox="1"/>
            <p:nvPr/>
          </p:nvSpPr>
          <p:spPr>
            <a:xfrm>
              <a:off x="7763087" y="1480009"/>
              <a:ext cx="1047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/>
                <a:t>tokens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54B6B59-56F0-4807-5715-F0CB8F6E6FEE}"/>
              </a:ext>
            </a:extLst>
          </p:cNvPr>
          <p:cNvGrpSpPr/>
          <p:nvPr/>
        </p:nvGrpSpPr>
        <p:grpSpPr>
          <a:xfrm>
            <a:off x="3708050" y="6426582"/>
            <a:ext cx="2708635" cy="276999"/>
            <a:chOff x="6422796" y="1480010"/>
            <a:chExt cx="2708635" cy="276999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2B052AF-5A64-051E-B455-75502DE0A4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40BDAD4-5E8D-8631-33F0-831DA7CA4FF9}"/>
                </a:ext>
              </a:extLst>
            </p:cNvPr>
            <p:cNvSpPr txBox="1"/>
            <p:nvPr/>
          </p:nvSpPr>
          <p:spPr>
            <a:xfrm>
              <a:off x="7317151" y="1480010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Access App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692A9BD-E357-E196-2788-DB5D0149C9AA}"/>
              </a:ext>
            </a:extLst>
          </p:cNvPr>
          <p:cNvGrpSpPr/>
          <p:nvPr/>
        </p:nvGrpSpPr>
        <p:grpSpPr>
          <a:xfrm>
            <a:off x="3721642" y="6063127"/>
            <a:ext cx="2733600" cy="276999"/>
            <a:chOff x="5123933" y="1250144"/>
            <a:chExt cx="2733600" cy="276999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AB14B42-4E64-D1B1-4176-9856B70D4F1D}"/>
                </a:ext>
              </a:extLst>
            </p:cNvPr>
            <p:cNvCxnSpPr>
              <a:cxnSpLocks/>
            </p:cNvCxnSpPr>
            <p:nvPr/>
          </p:nvCxnSpPr>
          <p:spPr>
            <a:xfrm>
              <a:off x="5123933" y="1480009"/>
              <a:ext cx="2733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6510AD7-E354-C65E-8F9A-E5B868A379CF}"/>
                </a:ext>
              </a:extLst>
            </p:cNvPr>
            <p:cNvSpPr txBox="1"/>
            <p:nvPr/>
          </p:nvSpPr>
          <p:spPr>
            <a:xfrm>
              <a:off x="5497172" y="1250144"/>
              <a:ext cx="1859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Copy/Paste 6-Digit Code</a:t>
              </a:r>
            </a:p>
          </p:txBody>
        </p: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0E95909-A5DA-F31F-E233-5E95A213ABDB}"/>
              </a:ext>
            </a:extLst>
          </p:cNvPr>
          <p:cNvSpPr/>
          <p:nvPr/>
        </p:nvSpPr>
        <p:spPr>
          <a:xfrm>
            <a:off x="9967890" y="6393895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Verify!</a:t>
            </a:r>
          </a:p>
        </p:txBody>
      </p:sp>
    </p:spTree>
    <p:extLst>
      <p:ext uri="{BB962C8B-B14F-4D97-AF65-F5344CB8AC3E}">
        <p14:creationId xmlns:p14="http://schemas.microsoft.com/office/powerpoint/2010/main" val="2556501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49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Authorizing with a token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0CECC3D-7FD8-E732-900E-3D31718429E8}"/>
              </a:ext>
            </a:extLst>
          </p:cNvPr>
          <p:cNvSpPr/>
          <p:nvPr/>
        </p:nvSpPr>
        <p:spPr>
          <a:xfrm>
            <a:off x="143689" y="250317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6478" y="371526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42391" y="1893662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6229176" y="167429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52F9B0-781A-F55E-A232-7713B8794C2E}"/>
              </a:ext>
            </a:extLst>
          </p:cNvPr>
          <p:cNvGrpSpPr/>
          <p:nvPr/>
        </p:nvGrpSpPr>
        <p:grpSpPr>
          <a:xfrm>
            <a:off x="1607093" y="2296922"/>
            <a:ext cx="1503337" cy="599712"/>
            <a:chOff x="335225" y="2298310"/>
            <a:chExt cx="1503337" cy="59971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91A589-99C9-622B-C242-1B91845C7A33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5721F5C7-F0C0-00FF-3B5A-D4F6444C7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78CE1974-5527-FD6B-9012-7C67DB7A1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02999B-4748-A963-0270-AF6D1046ABBD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941806-AF5D-F8CC-B8A1-A7BB722049F7}"/>
              </a:ext>
            </a:extLst>
          </p:cNvPr>
          <p:cNvSpPr txBox="1"/>
          <p:nvPr/>
        </p:nvSpPr>
        <p:spPr>
          <a:xfrm>
            <a:off x="7751449" y="1998457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65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B2CE2-E468-530D-5191-235104AF1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5192AFEB-9744-B81A-B84F-FBFA0C14494B}"/>
              </a:ext>
            </a:extLst>
          </p:cNvPr>
          <p:cNvSpPr txBox="1"/>
          <p:nvPr/>
        </p:nvSpPr>
        <p:spPr>
          <a:xfrm>
            <a:off x="267419" y="207034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BEFFE - Reverse Proxy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2222C8-E302-0C18-3203-E93BC4B974DD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8A7D83-DDAC-77D7-28B0-E304173D7524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9E728AA-81C8-3DDA-55E1-A25571097738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A4F63E9-7549-F744-840A-58EAB2A89B02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713D7D-39FB-8956-7165-1247A8BDBBE6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BD8A93EE-565B-1FAF-F584-BFFA0787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7E4BAF27-5F12-DF6B-7BB8-634FF4148B6D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58FBE79-BE42-1D08-0DF2-B41EE01045A1}"/>
              </a:ext>
            </a:extLst>
          </p:cNvPr>
          <p:cNvGrpSpPr/>
          <p:nvPr/>
        </p:nvGrpSpPr>
        <p:grpSpPr>
          <a:xfrm>
            <a:off x="3285359" y="2266951"/>
            <a:ext cx="3570734" cy="2456918"/>
            <a:chOff x="5142447" y="-512805"/>
            <a:chExt cx="3570734" cy="2456918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2B51A950-6B06-FD9B-B00A-6FDFE97CD263}"/>
                </a:ext>
              </a:extLst>
            </p:cNvPr>
            <p:cNvGrpSpPr/>
            <p:nvPr/>
          </p:nvGrpSpPr>
          <p:grpSpPr>
            <a:xfrm>
              <a:off x="5142447" y="-512805"/>
              <a:ext cx="1463068" cy="2456918"/>
              <a:chOff x="2698106" y="2633805"/>
              <a:chExt cx="1463068" cy="2456918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EAF520FA-D88A-B2C8-9BDD-A5FA4A9FD97C}"/>
                  </a:ext>
                </a:extLst>
              </p:cNvPr>
              <p:cNvSpPr/>
              <p:nvPr/>
            </p:nvSpPr>
            <p:spPr>
              <a:xfrm>
                <a:off x="2698106" y="2633805"/>
                <a:ext cx="1463068" cy="245691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32FDA233-FDA8-039C-C7CA-E3C3621538B8}"/>
                  </a:ext>
                </a:extLst>
              </p:cNvPr>
              <p:cNvSpPr/>
              <p:nvPr/>
            </p:nvSpPr>
            <p:spPr>
              <a:xfrm>
                <a:off x="2816273" y="2837004"/>
                <a:ext cx="1204887" cy="15769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2D78BA8E-A880-030A-5A1F-E0A5D150FA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EB1FCF2C-D8DC-A23F-0247-DC0A498B6BB7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>
              <a:off x="6465501" y="478886"/>
              <a:ext cx="2247680" cy="18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7EE2771C-A0C4-4084-A685-49D3CC9494F2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58642"/>
            <a:ext cx="2112524" cy="162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684B693-94CE-67EE-AF96-1F9513D67837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40B361-EAC7-CF6F-63F6-E89ECCF5C6AF}"/>
              </a:ext>
            </a:extLst>
          </p:cNvPr>
          <p:cNvSpPr/>
          <p:nvPr/>
        </p:nvSpPr>
        <p:spPr>
          <a:xfrm>
            <a:off x="143689" y="249682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1E8E1E58-0C58-4C65-2B14-ADB948001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6315" y="4084598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D5552941-CCCA-51D7-907F-467A5D54A0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A6C8D03A-9382-6B4E-C8B9-E48010BDC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4238" y="1623964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E3FE4B6C-F27D-60A5-AAD0-EE538B5288C3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2CA0C8B-BA16-DDFC-0269-677A5F749318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3CD89A32-5C37-8E43-62AE-7B13736EA0CF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27E29010-173B-2AB1-FA18-8D35FDC88F5C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758F04A-5D09-8D96-CAD9-3E94236266B9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0C68EBE-A814-4489-69E4-A8FC3E2B80F7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BACB969-CFA8-5C44-E7ED-C029CC9AB351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7078C524-9141-7F33-65E2-FBBDAC7FBA89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E7423981-41DA-0652-F0A5-ABBC017F961B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1E1D5F93-7EF4-A542-85F6-7576172DBF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98BD5DAB-F187-EF62-D9EB-2BB07B8A10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711492AA-C493-372C-0965-20A8DDB417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C03C05D3-8468-7705-7FEB-ABE18680A2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5722152-5717-C5CD-7AA9-42ADA7560297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F4A146B5-65CE-4E0E-1012-CCB254A75F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F0B8CAC-873B-D410-935A-1059BDE346F1}"/>
              </a:ext>
            </a:extLst>
          </p:cNvPr>
          <p:cNvGrpSpPr/>
          <p:nvPr/>
        </p:nvGrpSpPr>
        <p:grpSpPr>
          <a:xfrm>
            <a:off x="3580905" y="2752764"/>
            <a:ext cx="835802" cy="1034308"/>
            <a:chOff x="3580905" y="2752764"/>
            <a:chExt cx="835802" cy="10343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34B3C98-93BD-2E13-4AB7-7FFB0CC4FFB4}"/>
                </a:ext>
              </a:extLst>
            </p:cNvPr>
            <p:cNvSpPr/>
            <p:nvPr/>
          </p:nvSpPr>
          <p:spPr>
            <a:xfrm>
              <a:off x="3580905" y="2752764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BuiltIn</a:t>
              </a:r>
              <a:r>
                <a:rPr lang="en-US" sz="1000" dirty="0">
                  <a:solidFill>
                    <a:schemeClr val="tx1"/>
                  </a:solidFill>
                </a:rPr>
                <a:t> Endpoints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D454699-6F81-EB0F-183D-7E187E668133}"/>
                </a:ext>
              </a:extLst>
            </p:cNvPr>
            <p:cNvSpPr/>
            <p:nvPr/>
          </p:nvSpPr>
          <p:spPr>
            <a:xfrm>
              <a:off x="3580905" y="3366086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Reverse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Proxy</a:t>
              </a:r>
            </a:p>
          </p:txBody>
        </p:sp>
      </p:grpSp>
      <p:cxnSp>
        <p:nvCxnSpPr>
          <p:cNvPr id="25" name="Straight Arrow Connector 38">
            <a:extLst>
              <a:ext uri="{FF2B5EF4-FFF2-40B4-BE49-F238E27FC236}">
                <a16:creationId xmlns:a16="http://schemas.microsoft.com/office/drawing/2014/main" id="{56DEBBF1-4662-B3D8-B0FB-59DAAB99C168}"/>
              </a:ext>
            </a:extLst>
          </p:cNvPr>
          <p:cNvCxnSpPr>
            <a:cxnSpLocks/>
            <a:stCxn id="264" idx="1"/>
            <a:endCxn id="17" idx="1"/>
          </p:cNvCxnSpPr>
          <p:nvPr/>
        </p:nvCxnSpPr>
        <p:spPr>
          <a:xfrm flipV="1">
            <a:off x="3403526" y="2963257"/>
            <a:ext cx="177379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38">
            <a:extLst>
              <a:ext uri="{FF2B5EF4-FFF2-40B4-BE49-F238E27FC236}">
                <a16:creationId xmlns:a16="http://schemas.microsoft.com/office/drawing/2014/main" id="{8D0B7DDE-6C55-5F8F-0800-D4C7A22E32AC}"/>
              </a:ext>
            </a:extLst>
          </p:cNvPr>
          <p:cNvCxnSpPr>
            <a:cxnSpLocks/>
            <a:stCxn id="264" idx="1"/>
            <a:endCxn id="20" idx="1"/>
          </p:cNvCxnSpPr>
          <p:nvPr/>
        </p:nvCxnSpPr>
        <p:spPr>
          <a:xfrm>
            <a:off x="3403526" y="3258642"/>
            <a:ext cx="177379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8">
            <a:extLst>
              <a:ext uri="{FF2B5EF4-FFF2-40B4-BE49-F238E27FC236}">
                <a16:creationId xmlns:a16="http://schemas.microsoft.com/office/drawing/2014/main" id="{9BCC79CB-30B0-A916-CEAD-2A0F4FFD768B}"/>
              </a:ext>
            </a:extLst>
          </p:cNvPr>
          <p:cNvCxnSpPr>
            <a:cxnSpLocks/>
            <a:stCxn id="17" idx="3"/>
            <a:endCxn id="264" idx="3"/>
          </p:cNvCxnSpPr>
          <p:nvPr/>
        </p:nvCxnSpPr>
        <p:spPr>
          <a:xfrm>
            <a:off x="4416707" y="2963257"/>
            <a:ext cx="191706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8">
            <a:extLst>
              <a:ext uri="{FF2B5EF4-FFF2-40B4-BE49-F238E27FC236}">
                <a16:creationId xmlns:a16="http://schemas.microsoft.com/office/drawing/2014/main" id="{F5BD84E3-3C90-4E69-EF87-84313D412640}"/>
              </a:ext>
            </a:extLst>
          </p:cNvPr>
          <p:cNvCxnSpPr>
            <a:cxnSpLocks/>
            <a:stCxn id="20" idx="3"/>
            <a:endCxn id="264" idx="3"/>
          </p:cNvCxnSpPr>
          <p:nvPr/>
        </p:nvCxnSpPr>
        <p:spPr>
          <a:xfrm flipV="1">
            <a:off x="4416707" y="3258642"/>
            <a:ext cx="191706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2087A4C-2278-3633-03E4-FCF13AD85E33}"/>
              </a:ext>
            </a:extLst>
          </p:cNvPr>
          <p:cNvGrpSpPr/>
          <p:nvPr/>
        </p:nvGrpSpPr>
        <p:grpSpPr>
          <a:xfrm>
            <a:off x="1607092" y="1630874"/>
            <a:ext cx="1585092" cy="1258041"/>
            <a:chOff x="1607092" y="1999174"/>
            <a:chExt cx="1585092" cy="125804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C6DF23-6E6E-CDB9-A4D5-BB7856E0D5BE}"/>
                </a:ext>
              </a:extLst>
            </p:cNvPr>
            <p:cNvSpPr txBox="1"/>
            <p:nvPr/>
          </p:nvSpPr>
          <p:spPr>
            <a:xfrm>
              <a:off x="1790838" y="2033803"/>
              <a:ext cx="1401346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Header: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118B238A-3404-E639-CEA3-FCD788A4F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27402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3AAA1B31-284A-5DB8-25F4-0550C4646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40782"/>
              <a:ext cx="281781" cy="281781"/>
            </a:xfrm>
            <a:prstGeom prst="rect">
              <a:avLst/>
            </a:prstGeom>
          </p:spPr>
        </p:pic>
        <p:pic>
          <p:nvPicPr>
            <p:cNvPr id="40" name="Graphic 39" descr="Gingerbread cookie with solid fill">
              <a:extLst>
                <a:ext uri="{FF2B5EF4-FFF2-40B4-BE49-F238E27FC236}">
                  <a16:creationId xmlns:a16="http://schemas.microsoft.com/office/drawing/2014/main" id="{8ED50F24-D08D-0C3A-70B6-74BD62D1A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CC7F04D-09CC-9B7E-29CE-90153A281542}"/>
              </a:ext>
            </a:extLst>
          </p:cNvPr>
          <p:cNvGrpSpPr/>
          <p:nvPr/>
        </p:nvGrpSpPr>
        <p:grpSpPr>
          <a:xfrm>
            <a:off x="1607092" y="3748779"/>
            <a:ext cx="1565856" cy="934875"/>
            <a:chOff x="1607092" y="1999174"/>
            <a:chExt cx="1565856" cy="9348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871168D-5FE8-A855-ECA0-9A9B46E9D42E}"/>
                </a:ext>
              </a:extLst>
            </p:cNvPr>
            <p:cNvSpPr txBox="1"/>
            <p:nvPr/>
          </p:nvSpPr>
          <p:spPr>
            <a:xfrm>
              <a:off x="1790838" y="2033803"/>
              <a:ext cx="1382110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50" name="Graphic 49" descr="Gingerbread cookie with solid fill">
              <a:extLst>
                <a:ext uri="{FF2B5EF4-FFF2-40B4-BE49-F238E27FC236}">
                  <a16:creationId xmlns:a16="http://schemas.microsoft.com/office/drawing/2014/main" id="{0339A084-B43F-3C3A-D166-A030401A8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12162"/>
              <a:ext cx="281781" cy="281781"/>
            </a:xfrm>
            <a:prstGeom prst="rect">
              <a:avLst/>
            </a:prstGeom>
          </p:spPr>
        </p:pic>
        <p:pic>
          <p:nvPicPr>
            <p:cNvPr id="51" name="Graphic 50" descr="Gingerbread cookie with solid fill">
              <a:extLst>
                <a:ext uri="{FF2B5EF4-FFF2-40B4-BE49-F238E27FC236}">
                  <a16:creationId xmlns:a16="http://schemas.microsoft.com/office/drawing/2014/main" id="{0C0DA291-4D70-FB39-327A-2FAD1B35F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33162"/>
              <a:ext cx="281781" cy="281781"/>
            </a:xfrm>
            <a:prstGeom prst="rect">
              <a:avLst/>
            </a:prstGeom>
          </p:spPr>
        </p:pic>
        <p:pic>
          <p:nvPicPr>
            <p:cNvPr id="52" name="Graphic 51" descr="Gingerbread cookie with solid fill">
              <a:extLst>
                <a:ext uri="{FF2B5EF4-FFF2-40B4-BE49-F238E27FC236}">
                  <a16:creationId xmlns:a16="http://schemas.microsoft.com/office/drawing/2014/main" id="{FCB5D327-4604-7FAA-EF23-953FD8E3B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pic>
        <p:nvPicPr>
          <p:cNvPr id="54" name="Graphic 53" descr="Label with solid fill">
            <a:extLst>
              <a:ext uri="{FF2B5EF4-FFF2-40B4-BE49-F238E27FC236}">
                <a16:creationId xmlns:a16="http://schemas.microsoft.com/office/drawing/2014/main" id="{B3821703-180D-63AA-A8D9-67202030F3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03164" y="2587927"/>
            <a:ext cx="276469" cy="27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67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5587851-3182-1B6B-4891-6AD1A45E2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389" y="1028700"/>
            <a:ext cx="9784486" cy="550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AF24AB-0A0D-7020-073F-C4847FBA5181}"/>
              </a:ext>
            </a:extLst>
          </p:cNvPr>
          <p:cNvSpPr txBox="1"/>
          <p:nvPr/>
        </p:nvSpPr>
        <p:spPr>
          <a:xfrm>
            <a:off x="267419" y="207034"/>
            <a:ext cx="6077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Ports &amp; Adapters – Hexagonal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0391B-F265-906B-3144-02BD106067C2}"/>
              </a:ext>
            </a:extLst>
          </p:cNvPr>
          <p:cNvSpPr txBox="1"/>
          <p:nvPr/>
        </p:nvSpPr>
        <p:spPr>
          <a:xfrm>
            <a:off x="5270224" y="6550938"/>
            <a:ext cx="56797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/>
              <a:t>Credit: Pablo Martinez: https://medium.com/ssense-tech/hexagonal-architecture-there-are-always-two-sides-to-every-story-bc0780ed7d9c</a:t>
            </a:r>
          </a:p>
        </p:txBody>
      </p:sp>
    </p:spTree>
    <p:extLst>
      <p:ext uri="{BB962C8B-B14F-4D97-AF65-F5344CB8AC3E}">
        <p14:creationId xmlns:p14="http://schemas.microsoft.com/office/powerpoint/2010/main" val="3459605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21C854-745A-25B4-6B42-F8B2D86856C6}"/>
              </a:ext>
            </a:extLst>
          </p:cNvPr>
          <p:cNvSpPr/>
          <p:nvPr/>
        </p:nvSpPr>
        <p:spPr>
          <a:xfrm>
            <a:off x="5242083" y="1922370"/>
            <a:ext cx="5522702" cy="3644202"/>
          </a:xfrm>
          <a:prstGeom prst="roundRect">
            <a:avLst>
              <a:gd name="adj" fmla="val 3692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dirty="0">
                <a:solidFill>
                  <a:schemeClr val="accent1">
                    <a:lumMod val="75000"/>
                  </a:schemeClr>
                </a:solidFill>
              </a:rPr>
              <a:t>Multitenancy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A1F555-DDB1-92D0-BB7B-793F377B76AE}"/>
              </a:ext>
            </a:extLst>
          </p:cNvPr>
          <p:cNvSpPr/>
          <p:nvPr/>
        </p:nvSpPr>
        <p:spPr>
          <a:xfrm>
            <a:off x="316356" y="888398"/>
            <a:ext cx="3809278" cy="5762568"/>
          </a:xfrm>
          <a:prstGeom prst="roundRect">
            <a:avLst>
              <a:gd name="adj" fmla="val 4835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sz="2400" dirty="0">
                <a:solidFill>
                  <a:schemeClr val="bg2">
                    <a:lumMod val="75000"/>
                  </a:schemeClr>
                </a:solidFill>
              </a:rPr>
              <a:t>Identity</a:t>
            </a:r>
            <a:endParaRPr lang="en-NZ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1C96AA-AFCD-0722-93EC-01989E558509}"/>
              </a:ext>
            </a:extLst>
          </p:cNvPr>
          <p:cNvSpPr txBox="1"/>
          <p:nvPr/>
        </p:nvSpPr>
        <p:spPr>
          <a:xfrm>
            <a:off x="267419" y="207034"/>
            <a:ext cx="3978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Multitenancy Identity 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976801-A917-7B54-8928-2B11B4FF6B91}"/>
              </a:ext>
            </a:extLst>
          </p:cNvPr>
          <p:cNvSpPr/>
          <p:nvPr/>
        </p:nvSpPr>
        <p:spPr>
          <a:xfrm>
            <a:off x="5321725" y="2019481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EndUser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7665B9-C432-157B-900E-FCF6B087687A}"/>
              </a:ext>
            </a:extLst>
          </p:cNvPr>
          <p:cNvSpPr/>
          <p:nvPr/>
        </p:nvSpPr>
        <p:spPr>
          <a:xfrm>
            <a:off x="7034240" y="3181982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(entity)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ECBE59-F0E4-22F8-DD4D-C583B6A4D8B6}"/>
              </a:ext>
            </a:extLst>
          </p:cNvPr>
          <p:cNvSpPr/>
          <p:nvPr/>
        </p:nvSpPr>
        <p:spPr>
          <a:xfrm>
            <a:off x="8744016" y="4344483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Organization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BBAC4A-A2AE-A96B-CB76-1FF38999011E}"/>
              </a:ext>
            </a:extLst>
          </p:cNvPr>
          <p:cNvSpPr/>
          <p:nvPr/>
        </p:nvSpPr>
        <p:spPr>
          <a:xfrm>
            <a:off x="5321724" y="79739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UserProfile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48296A6E-5713-9D04-C0F5-57E97CFA8091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rot="16200000" flipV="1">
            <a:off x="7007336" y="2297014"/>
            <a:ext cx="915483" cy="85445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9">
            <a:extLst>
              <a:ext uri="{FF2B5EF4-FFF2-40B4-BE49-F238E27FC236}">
                <a16:creationId xmlns:a16="http://schemas.microsoft.com/office/drawing/2014/main" id="{322AA40B-4100-70BD-3A74-655120B5ACD5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7860418" y="3707902"/>
            <a:ext cx="915483" cy="85171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9">
            <a:extLst>
              <a:ext uri="{FF2B5EF4-FFF2-40B4-BE49-F238E27FC236}">
                <a16:creationId xmlns:a16="http://schemas.microsoft.com/office/drawing/2014/main" id="{B054810F-2338-112E-2A98-B224E40EED41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rot="16200000" flipV="1">
            <a:off x="5815762" y="1655454"/>
            <a:ext cx="728053" cy="1"/>
          </a:xfrm>
          <a:prstGeom prst="curvedConnector3">
            <a:avLst>
              <a:gd name="adj1" fmla="val 5000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3A9EE7B-8B27-5066-9F36-570A99DFE8B3}"/>
              </a:ext>
            </a:extLst>
          </p:cNvPr>
          <p:cNvSpPr/>
          <p:nvPr/>
        </p:nvSpPr>
        <p:spPr>
          <a:xfrm>
            <a:off x="8744015" y="566642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28" name="Straight Arrow Connector 9">
            <a:extLst>
              <a:ext uri="{FF2B5EF4-FFF2-40B4-BE49-F238E27FC236}">
                <a16:creationId xmlns:a16="http://schemas.microsoft.com/office/drawing/2014/main" id="{E1710511-3E1E-C2DD-7118-6E338488B517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 rot="5400000">
            <a:off x="9188128" y="5252470"/>
            <a:ext cx="82790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9">
            <a:extLst>
              <a:ext uri="{FF2B5EF4-FFF2-40B4-BE49-F238E27FC236}">
                <a16:creationId xmlns:a16="http://schemas.microsoft.com/office/drawing/2014/main" id="{4A04EA5D-1BE9-67F0-5C0F-1F8BA1AE3DF4}"/>
              </a:ext>
            </a:extLst>
          </p:cNvPr>
          <p:cNvCxnSpPr>
            <a:cxnSpLocks/>
            <a:stCxn id="40" idx="0"/>
            <a:endCxn id="5" idx="1"/>
          </p:cNvCxnSpPr>
          <p:nvPr/>
        </p:nvCxnSpPr>
        <p:spPr>
          <a:xfrm rot="5400000" flipH="1" flipV="1">
            <a:off x="2731300" y="2639482"/>
            <a:ext cx="2963408" cy="221744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D29660D-B5B8-6C5B-431F-D316B11B3A0B}"/>
              </a:ext>
            </a:extLst>
          </p:cNvPr>
          <p:cNvSpPr txBox="1"/>
          <p:nvPr/>
        </p:nvSpPr>
        <p:spPr>
          <a:xfrm>
            <a:off x="7674896" y="2462630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C07279-09CA-2F9C-79FD-3303722C53CA}"/>
              </a:ext>
            </a:extLst>
          </p:cNvPr>
          <p:cNvSpPr txBox="1"/>
          <p:nvPr/>
        </p:nvSpPr>
        <p:spPr>
          <a:xfrm>
            <a:off x="6158841" y="1524649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4DF4D0-DA64-8622-0E15-60CB41A70655}"/>
              </a:ext>
            </a:extLst>
          </p:cNvPr>
          <p:cNvSpPr txBox="1"/>
          <p:nvPr/>
        </p:nvSpPr>
        <p:spPr>
          <a:xfrm>
            <a:off x="4396637" y="1963791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87DC08-2905-135C-09B1-F602DBBA8908}"/>
              </a:ext>
            </a:extLst>
          </p:cNvPr>
          <p:cNvSpPr txBox="1"/>
          <p:nvPr/>
        </p:nvSpPr>
        <p:spPr>
          <a:xfrm>
            <a:off x="8007679" y="3932513"/>
            <a:ext cx="13067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F04E23-B68C-0330-88E3-CAAF8A4993DC}"/>
              </a:ext>
            </a:extLst>
          </p:cNvPr>
          <p:cNvSpPr txBox="1"/>
          <p:nvPr/>
        </p:nvSpPr>
        <p:spPr>
          <a:xfrm>
            <a:off x="9615111" y="5069898"/>
            <a:ext cx="1149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7D658D-9B57-ADBA-F14E-8F1E2295AB7A}"/>
              </a:ext>
            </a:extLst>
          </p:cNvPr>
          <p:cNvSpPr txBox="1"/>
          <p:nvPr/>
        </p:nvSpPr>
        <p:spPr>
          <a:xfrm>
            <a:off x="5321724" y="2506618"/>
            <a:ext cx="1120820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0AD139-DD32-29D1-E6A5-2A5C88C5F73E}"/>
              </a:ext>
            </a:extLst>
          </p:cNvPr>
          <p:cNvSpPr txBox="1"/>
          <p:nvPr/>
        </p:nvSpPr>
        <p:spPr>
          <a:xfrm>
            <a:off x="5294207" y="1254372"/>
            <a:ext cx="10118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TimeZone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30519D-DEB2-A677-CBDC-1416FEE754E8}"/>
              </a:ext>
            </a:extLst>
          </p:cNvPr>
          <p:cNvGrpSpPr/>
          <p:nvPr/>
        </p:nvGrpSpPr>
        <p:grpSpPr>
          <a:xfrm>
            <a:off x="2171753" y="5229907"/>
            <a:ext cx="1790592" cy="1319683"/>
            <a:chOff x="2179032" y="3698770"/>
            <a:chExt cx="1790592" cy="1319683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5FA7B6C-38AA-343E-0734-E426A51E3264}"/>
                </a:ext>
              </a:extLst>
            </p:cNvPr>
            <p:cNvSpPr/>
            <p:nvPr/>
          </p:nvSpPr>
          <p:spPr>
            <a:xfrm>
              <a:off x="2253499" y="3698770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05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PasswordCredential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6E87804-067F-EE5F-87F8-CB7ED46AC6D9}"/>
                </a:ext>
              </a:extLst>
            </p:cNvPr>
            <p:cNvSpPr txBox="1"/>
            <p:nvPr/>
          </p:nvSpPr>
          <p:spPr>
            <a:xfrm>
              <a:off x="2179032" y="4172067"/>
              <a:ext cx="1011815" cy="84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Password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Registration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Verification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MfaOptions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86E3A3C-B4D3-68AC-8817-2B97E88F04E1}"/>
              </a:ext>
            </a:extLst>
          </p:cNvPr>
          <p:cNvSpPr txBox="1"/>
          <p:nvPr/>
        </p:nvSpPr>
        <p:spPr>
          <a:xfrm>
            <a:off x="7003902" y="3647418"/>
            <a:ext cx="11208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IsDefault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6E2567-8A31-DCD3-00B5-055241D6EEEF}"/>
              </a:ext>
            </a:extLst>
          </p:cNvPr>
          <p:cNvSpPr txBox="1"/>
          <p:nvPr/>
        </p:nvSpPr>
        <p:spPr>
          <a:xfrm>
            <a:off x="8661063" y="4825270"/>
            <a:ext cx="121058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CreatedById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Ownership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4EFF98-A855-C595-B4FB-EA59AC6F73C1}"/>
              </a:ext>
            </a:extLst>
          </p:cNvPr>
          <p:cNvGrpSpPr/>
          <p:nvPr/>
        </p:nvGrpSpPr>
        <p:grpSpPr>
          <a:xfrm>
            <a:off x="462908" y="1141995"/>
            <a:ext cx="1790592" cy="1211961"/>
            <a:chOff x="462908" y="1141995"/>
            <a:chExt cx="1790592" cy="1211961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5A374E2B-BF3F-62A4-3379-8688AB0C4AE3}"/>
                </a:ext>
              </a:extLst>
            </p:cNvPr>
            <p:cNvSpPr/>
            <p:nvPr/>
          </p:nvSpPr>
          <p:spPr>
            <a:xfrm>
              <a:off x="537375" y="1141995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B207B13-BD9C-7BE9-02FD-BF8DAD781F74}"/>
                </a:ext>
              </a:extLst>
            </p:cNvPr>
            <p:cNvSpPr txBox="1"/>
            <p:nvPr/>
          </p:nvSpPr>
          <p:spPr>
            <a:xfrm>
              <a:off x="462908" y="1615292"/>
              <a:ext cx="95731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Description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8FCDDE-7FE7-8840-31C6-D091D327EA2C}"/>
              </a:ext>
            </a:extLst>
          </p:cNvPr>
          <p:cNvGrpSpPr/>
          <p:nvPr/>
        </p:nvGrpSpPr>
        <p:grpSpPr>
          <a:xfrm>
            <a:off x="919639" y="2277901"/>
            <a:ext cx="1790592" cy="1319683"/>
            <a:chOff x="750626" y="2429582"/>
            <a:chExt cx="1790592" cy="1319683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97FB3CB4-9952-D8DE-3921-5A159D0852F5}"/>
                </a:ext>
              </a:extLst>
            </p:cNvPr>
            <p:cNvSpPr/>
            <p:nvPr/>
          </p:nvSpPr>
          <p:spPr>
            <a:xfrm>
              <a:off x="825093" y="2429582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AuthTokens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C519D6-C5CD-407F-068C-29B768ED7192}"/>
                </a:ext>
              </a:extLst>
            </p:cNvPr>
            <p:cNvSpPr txBox="1"/>
            <p:nvPr/>
          </p:nvSpPr>
          <p:spPr>
            <a:xfrm>
              <a:off x="750626" y="2902879"/>
              <a:ext cx="1502334" cy="84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73" name="Straight Arrow Connector 9">
            <a:extLst>
              <a:ext uri="{FF2B5EF4-FFF2-40B4-BE49-F238E27FC236}">
                <a16:creationId xmlns:a16="http://schemas.microsoft.com/office/drawing/2014/main" id="{A50047C5-EEB6-865A-972E-E8D887B47B3B}"/>
              </a:ext>
            </a:extLst>
          </p:cNvPr>
          <p:cNvCxnSpPr>
            <a:cxnSpLocks/>
            <a:stCxn id="71" idx="3"/>
            <a:endCxn id="5" idx="1"/>
          </p:cNvCxnSpPr>
          <p:nvPr/>
        </p:nvCxnSpPr>
        <p:spPr>
          <a:xfrm flipV="1">
            <a:off x="2710231" y="2266499"/>
            <a:ext cx="2611494" cy="258420"/>
          </a:xfrm>
          <a:prstGeom prst="curvedConnector3">
            <a:avLst>
              <a:gd name="adj1" fmla="val 131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9">
            <a:extLst>
              <a:ext uri="{FF2B5EF4-FFF2-40B4-BE49-F238E27FC236}">
                <a16:creationId xmlns:a16="http://schemas.microsoft.com/office/drawing/2014/main" id="{B259BEB4-5CFF-B81F-6823-D910BC6A49FF}"/>
              </a:ext>
            </a:extLst>
          </p:cNvPr>
          <p:cNvCxnSpPr>
            <a:cxnSpLocks/>
            <a:stCxn id="69" idx="3"/>
            <a:endCxn id="5" idx="1"/>
          </p:cNvCxnSpPr>
          <p:nvPr/>
        </p:nvCxnSpPr>
        <p:spPr>
          <a:xfrm>
            <a:off x="2253500" y="1389013"/>
            <a:ext cx="3068225" cy="87748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204AC7-25EF-4F7D-E413-667482D02306}"/>
              </a:ext>
            </a:extLst>
          </p:cNvPr>
          <p:cNvGrpSpPr/>
          <p:nvPr/>
        </p:nvGrpSpPr>
        <p:grpSpPr>
          <a:xfrm>
            <a:off x="1415429" y="3722266"/>
            <a:ext cx="1790592" cy="1427404"/>
            <a:chOff x="934545" y="5114071"/>
            <a:chExt cx="1790592" cy="1427404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16ACD948-87EC-036E-8CB8-672A9EB2E8F8}"/>
                </a:ext>
              </a:extLst>
            </p:cNvPr>
            <p:cNvSpPr/>
            <p:nvPr/>
          </p:nvSpPr>
          <p:spPr>
            <a:xfrm>
              <a:off x="1009012" y="5114071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SSOUser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9FDCB02-ABDC-46E5-5B9A-B045CFD8FD29}"/>
                </a:ext>
              </a:extLst>
            </p:cNvPr>
            <p:cNvSpPr txBox="1"/>
            <p:nvPr/>
          </p:nvSpPr>
          <p:spPr>
            <a:xfrm>
              <a:off x="934545" y="5587368"/>
              <a:ext cx="101181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ProviderName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Address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EmailAddress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Tokens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81" name="Straight Arrow Connector 9">
            <a:extLst>
              <a:ext uri="{FF2B5EF4-FFF2-40B4-BE49-F238E27FC236}">
                <a16:creationId xmlns:a16="http://schemas.microsoft.com/office/drawing/2014/main" id="{F6487C9B-1810-9846-B935-FB9A1CA4DFDC}"/>
              </a:ext>
            </a:extLst>
          </p:cNvPr>
          <p:cNvCxnSpPr>
            <a:cxnSpLocks/>
            <a:stCxn id="79" idx="0"/>
            <a:endCxn id="5" idx="1"/>
          </p:cNvCxnSpPr>
          <p:nvPr/>
        </p:nvCxnSpPr>
        <p:spPr>
          <a:xfrm rot="5400000" flipH="1" flipV="1">
            <a:off x="3106959" y="1507500"/>
            <a:ext cx="1455767" cy="297376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5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61781B9-3FD6-6F02-EE62-B7149D5FAE8C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8EF501-8B4C-5085-5756-101EE968BC33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3081A2-7250-4A01-985D-951F33B29641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750834-43CF-974E-1CA7-834FAA5CF9F0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1AEE63-42B5-711A-A6DD-4B9B3ED47BF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75241A-1B09-FB25-F64B-9349B0D5A51D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1BB5DF-1E36-BBFC-7F1C-3DBCDF3A3AE4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FF71A2-9429-C257-C5B1-05481A875387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9455AB-A45E-F9AB-4895-C037E89EC033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0C5D652-E226-8357-17B4-8879FD15027E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5348B616-4929-6AA9-A066-D5689E6E4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7" name="Picture 2" descr="Mixpanel | Attribution Platform - Ematic Solutions">
              <a:extLst>
                <a:ext uri="{FF2B5EF4-FFF2-40B4-BE49-F238E27FC236}">
                  <a16:creationId xmlns:a16="http://schemas.microsoft.com/office/drawing/2014/main" id="{B36DB943-BE3F-CB9E-FEAF-0212A77470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8" name="Picture 4">
              <a:extLst>
                <a:ext uri="{FF2B5EF4-FFF2-40B4-BE49-F238E27FC236}">
                  <a16:creationId xmlns:a16="http://schemas.microsoft.com/office/drawing/2014/main" id="{66100BAF-8118-AB15-5DBA-EEB32D088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" name="Straight Arrow Connector 29">
              <a:extLst>
                <a:ext uri="{FF2B5EF4-FFF2-40B4-BE49-F238E27FC236}">
                  <a16:creationId xmlns:a16="http://schemas.microsoft.com/office/drawing/2014/main" id="{4D7DA10B-5D3B-6252-1260-33D804327284}"/>
                </a:ext>
              </a:extLst>
            </p:cNvPr>
            <p:cNvCxnSpPr>
              <a:cxnSpLocks/>
              <a:stCxn id="98" idx="3"/>
              <a:endCxn id="1034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2A40A23A-17D4-1989-FAAA-4BEF1433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DD72F2E-E4DF-58F5-16CD-55D62CC20892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E2887768-8761-7939-5E27-8D31BEB3E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0" name="Picture 2" descr="google - Wikipedia">
              <a:extLst>
                <a:ext uri="{FF2B5EF4-FFF2-40B4-BE49-F238E27FC236}">
                  <a16:creationId xmlns:a16="http://schemas.microsoft.com/office/drawing/2014/main" id="{90BB1FC7-D759-849C-FA96-36939AB745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7" name="Picture 4">
              <a:extLst>
                <a:ext uri="{FF2B5EF4-FFF2-40B4-BE49-F238E27FC236}">
                  <a16:creationId xmlns:a16="http://schemas.microsoft.com/office/drawing/2014/main" id="{EC4DD09D-10B7-08C3-23CB-58DD00A83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2568C92-1AED-029B-5294-261A03CE17DD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B1E1F31-C38C-A004-4C75-42C7EBBB95BD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D4728A3-6C1E-4431-8954-EAAE707FE728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BC77ECE5-3691-7933-9501-4AF6E60FB88F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BC7A9858-0F1B-DDEB-7D74-EE2E3D606025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0D74A10E-D846-D58D-C8EA-123CBB18F5FC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821F4CDD-9744-A888-0A68-99EA6EC324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8E5A6FC3-14DB-DB74-D411-C9B3A21FA424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003CF0CB-FE84-0AD1-9751-B978F726624F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1" name="Picture 2" descr="Shopify">
              <a:extLst>
                <a:ext uri="{FF2B5EF4-FFF2-40B4-BE49-F238E27FC236}">
                  <a16:creationId xmlns:a16="http://schemas.microsoft.com/office/drawing/2014/main" id="{FFEB0089-A75C-2D95-A8F5-8765A8CE1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2" name="Picture 4">
              <a:extLst>
                <a:ext uri="{FF2B5EF4-FFF2-40B4-BE49-F238E27FC236}">
                  <a16:creationId xmlns:a16="http://schemas.microsoft.com/office/drawing/2014/main" id="{77FE4F77-F49A-FA8C-1DD1-43038E0231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3" name="Picture 4" descr="Chargify and Swipesum">
              <a:extLst>
                <a:ext uri="{FF2B5EF4-FFF2-40B4-BE49-F238E27FC236}">
                  <a16:creationId xmlns:a16="http://schemas.microsoft.com/office/drawing/2014/main" id="{187E15A4-DD4A-D490-D1F3-0B9E61B4A7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4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EF89CB5B-6FEA-B06F-DE66-6A6B70EDAA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81516A95-1545-BC74-2960-34B93B6E80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7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0E306858-6798-8C4E-EEA2-62550D9F18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11AE5844-2BFE-B803-4C78-0ADC400D27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78D1617-2E42-6E95-923F-885B623E1B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4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95FBB62B-CCA6-561F-C4A1-32CEEA376F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6" name="Picture 22" descr="Facebook - log in or sign up">
              <a:extLst>
                <a:ext uri="{FF2B5EF4-FFF2-40B4-BE49-F238E27FC236}">
                  <a16:creationId xmlns:a16="http://schemas.microsoft.com/office/drawing/2014/main" id="{0651E690-DC7B-24DA-D624-BC2CD1D83A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ABB6A542-0370-1DB4-0B92-ACFCB3B9C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E26504F8-F5D7-DEC6-91CC-1DC0280B68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1" name="Picture 26" descr="Auth0 Single Sign On | Drupal.org">
              <a:extLst>
                <a:ext uri="{FF2B5EF4-FFF2-40B4-BE49-F238E27FC236}">
                  <a16:creationId xmlns:a16="http://schemas.microsoft.com/office/drawing/2014/main" id="{A8C15814-C481-E34A-5160-70EED91CE5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17507EF9-E426-FCA4-239C-79F067F3DF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F4DFD2-74EA-ACF9-83A5-84644FF1E9C3}"/>
              </a:ext>
            </a:extLst>
          </p:cNvPr>
          <p:cNvGrpSpPr/>
          <p:nvPr/>
        </p:nvGrpSpPr>
        <p:grpSpPr>
          <a:xfrm>
            <a:off x="1782480" y="2002426"/>
            <a:ext cx="9320903" cy="2814640"/>
            <a:chOff x="2688218" y="2002426"/>
            <a:chExt cx="9320903" cy="28146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2002426"/>
              <a:ext cx="9008322" cy="281464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2" descr="Amazon Web Services: download vector logo and get Amazon Web Services brand  information and colors.">
              <a:extLst>
                <a:ext uri="{FF2B5EF4-FFF2-40B4-BE49-F238E27FC236}">
                  <a16:creationId xmlns:a16="http://schemas.microsoft.com/office/drawing/2014/main" id="{CDBBA71A-D3E7-2B7F-C1B5-D509DF619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3574" y="2484067"/>
              <a:ext cx="1712512" cy="122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6" name="Straight Arrow Connector 29">
            <a:extLst>
              <a:ext uri="{FF2B5EF4-FFF2-40B4-BE49-F238E27FC236}">
                <a16:creationId xmlns:a16="http://schemas.microsoft.com/office/drawing/2014/main" id="{B5910466-6D88-1235-F064-DA13BCB2DE27}"/>
              </a:ext>
            </a:extLst>
          </p:cNvPr>
          <p:cNvCxnSpPr>
            <a:cxnSpLocks/>
            <a:stCxn id="43" idx="2"/>
            <a:endCxn id="89" idx="2"/>
          </p:cNvCxnSpPr>
          <p:nvPr/>
        </p:nvCxnSpPr>
        <p:spPr>
          <a:xfrm>
            <a:off x="9408949" y="2447823"/>
            <a:ext cx="2578" cy="1903316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>
            <a:off x="9408949" y="2447823"/>
            <a:ext cx="1123774" cy="1903314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5" y="2295411"/>
            <a:ext cx="4387320" cy="1479730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1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60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80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86" idx="3"/>
            <a:endCxn id="3" idx="3"/>
          </p:cNvCxnSpPr>
          <p:nvPr/>
        </p:nvCxnSpPr>
        <p:spPr>
          <a:xfrm rot="10800000">
            <a:off x="8359010" y="3513183"/>
            <a:ext cx="422051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98" idx="0"/>
          </p:cNvCxnSpPr>
          <p:nvPr/>
        </p:nvCxnSpPr>
        <p:spPr>
          <a:xfrm rot="10800000" flipV="1">
            <a:off x="2008519" y="1009180"/>
            <a:ext cx="1155772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5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6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5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9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90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7"/>
          </p:cNvCxnSpPr>
          <p:nvPr/>
        </p:nvCxnSpPr>
        <p:spPr>
          <a:xfrm flipH="1">
            <a:off x="6865251" y="1436317"/>
            <a:ext cx="482857" cy="82886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543" y="4179531"/>
            <a:ext cx="1614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+Emails/Audits/Usages/Events</a:t>
            </a:r>
          </a:p>
        </p:txBody>
      </p: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112" idx="1"/>
            <a:endCxn id="3" idx="3"/>
          </p:cNvCxnSpPr>
          <p:nvPr/>
        </p:nvCxnSpPr>
        <p:spPr>
          <a:xfrm rot="10800000" flipV="1">
            <a:off x="8359009" y="3346733"/>
            <a:ext cx="418536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111" idx="1"/>
            <a:endCxn id="3" idx="3"/>
          </p:cNvCxnSpPr>
          <p:nvPr/>
        </p:nvCxnSpPr>
        <p:spPr>
          <a:xfrm rot="10800000" flipV="1">
            <a:off x="8359009" y="2791775"/>
            <a:ext cx="418536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3637" y="371655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571AFD-67BD-2CB7-4657-ADFA9623E8B8}"/>
              </a:ext>
            </a:extLst>
          </p:cNvPr>
          <p:cNvGrpSpPr/>
          <p:nvPr/>
        </p:nvGrpSpPr>
        <p:grpSpPr>
          <a:xfrm>
            <a:off x="2844096" y="2862345"/>
            <a:ext cx="1640909" cy="1825592"/>
            <a:chOff x="3749834" y="2862345"/>
            <a:chExt cx="1640909" cy="18255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9FA3E0-B6D8-0556-107B-35385444F0D1}"/>
                </a:ext>
              </a:extLst>
            </p:cNvPr>
            <p:cNvGrpSpPr/>
            <p:nvPr/>
          </p:nvGrpSpPr>
          <p:grpSpPr>
            <a:xfrm>
              <a:off x="3749834" y="2862345"/>
              <a:ext cx="1640909" cy="1825592"/>
              <a:chOff x="2698105" y="3204588"/>
              <a:chExt cx="1640909" cy="1825592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2D0A4C4-2426-4AF2-AD8F-F95EFF6E0024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1640909" cy="1825592"/>
              </a:xfrm>
              <a:prstGeom prst="roundRect">
                <a:avLst>
                  <a:gd name="adj" fmla="val 5101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    Backend</a:t>
                </a:r>
              </a:p>
              <a:p>
                <a:r>
                  <a:rPr lang="en-US" sz="1200" dirty="0"/>
                  <a:t>               4FrontEnd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EFF57D-C769-4C2F-B980-C00D75C9D487}"/>
                  </a:ext>
                </a:extLst>
              </p:cNvPr>
              <p:cNvSpPr/>
              <p:nvPr/>
            </p:nvSpPr>
            <p:spPr>
              <a:xfrm rot="5400000">
                <a:off x="3396930" y="3521132"/>
                <a:ext cx="1039660" cy="40913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CSS,JS,HTML</a:t>
                </a:r>
                <a:endParaRPr lang="en-NZ" sz="11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660F30-5AB5-4A32-BACB-62D8BF91F3CE}"/>
                  </a:ext>
                </a:extLst>
              </p:cNvPr>
              <p:cNvSpPr/>
              <p:nvPr/>
            </p:nvSpPr>
            <p:spPr>
              <a:xfrm rot="5400000">
                <a:off x="2582730" y="3493838"/>
                <a:ext cx="1039660" cy="46372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AuthN API</a:t>
                </a:r>
                <a:endParaRPr lang="en-NZ" sz="12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D911064-AD93-48F2-9B2E-1D800EBC7E84}"/>
                  </a:ext>
                </a:extLst>
              </p:cNvPr>
              <p:cNvSpPr/>
              <p:nvPr/>
            </p:nvSpPr>
            <p:spPr>
              <a:xfrm rot="5400000">
                <a:off x="3001084" y="3535773"/>
                <a:ext cx="1039660" cy="3798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Reverse Proxy</a:t>
                </a:r>
                <a:endParaRPr lang="en-NZ" sz="1200" dirty="0"/>
              </a:p>
            </p:txBody>
          </p:sp>
        </p:grpSp>
        <p:pic>
          <p:nvPicPr>
            <p:cNvPr id="29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11BC8145-A791-B7CE-B81A-6728D2A75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733" y="4176473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AA6F1C-470A-D7EF-3AE5-95FA151B6A28}"/>
              </a:ext>
            </a:extLst>
          </p:cNvPr>
          <p:cNvGrpSpPr/>
          <p:nvPr/>
        </p:nvGrpSpPr>
        <p:grpSpPr>
          <a:xfrm>
            <a:off x="5146017" y="2239419"/>
            <a:ext cx="3212992" cy="2454639"/>
            <a:chOff x="6051755" y="2239419"/>
            <a:chExt cx="3212992" cy="2454639"/>
          </a:xfrm>
        </p:grpSpPr>
        <p:grpSp>
          <p:nvGrpSpPr>
            <p:cNvPr id="1116" name="Group 1115">
              <a:extLst>
                <a:ext uri="{FF2B5EF4-FFF2-40B4-BE49-F238E27FC236}">
                  <a16:creationId xmlns:a16="http://schemas.microsoft.com/office/drawing/2014/main" id="{35C19940-940A-A1A0-8DB5-FE35D35F6577}"/>
                </a:ext>
              </a:extLst>
            </p:cNvPr>
            <p:cNvGrpSpPr/>
            <p:nvPr/>
          </p:nvGrpSpPr>
          <p:grpSpPr>
            <a:xfrm>
              <a:off x="6051755" y="2239419"/>
              <a:ext cx="3212992" cy="2454639"/>
              <a:chOff x="6385557" y="1575627"/>
              <a:chExt cx="3212992" cy="2454639"/>
            </a:xfrm>
          </p:grpSpPr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410C30EB-4ADA-89FD-15B7-BF7F008DA1F5}"/>
                  </a:ext>
                </a:extLst>
              </p:cNvPr>
              <p:cNvSpPr/>
              <p:nvPr/>
            </p:nvSpPr>
            <p:spPr>
              <a:xfrm>
                <a:off x="7870866" y="1644358"/>
                <a:ext cx="227313" cy="22731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1C2E7D4-D996-FB5C-BA2F-7A14D9325855}"/>
                  </a:ext>
                </a:extLst>
              </p:cNvPr>
              <p:cNvSpPr/>
              <p:nvPr/>
            </p:nvSpPr>
            <p:spPr>
              <a:xfrm>
                <a:off x="7833372" y="2052207"/>
                <a:ext cx="175950" cy="175950"/>
              </a:xfrm>
              <a:prstGeom prst="ellipse">
                <a:avLst/>
              </a:prstGeom>
              <a:solidFill>
                <a:srgbClr val="0078D7"/>
              </a:solidFill>
              <a:ln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473CE81-DD1B-2B5A-8654-54F889646FE0}"/>
                  </a:ext>
                </a:extLst>
              </p:cNvPr>
              <p:cNvSpPr/>
              <p:nvPr/>
            </p:nvSpPr>
            <p:spPr>
              <a:xfrm>
                <a:off x="6390891" y="2888111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7D40E5A-83F0-BB2A-061D-366EC6EFE931}"/>
                  </a:ext>
                </a:extLst>
              </p:cNvPr>
              <p:cNvSpPr/>
              <p:nvPr/>
            </p:nvSpPr>
            <p:spPr>
              <a:xfrm>
                <a:off x="6397527" y="3455086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CF88265-2857-4675-9232-BD2B84E9E536}"/>
                  </a:ext>
                </a:extLst>
              </p:cNvPr>
              <p:cNvSpPr/>
              <p:nvPr/>
            </p:nvSpPr>
            <p:spPr>
              <a:xfrm>
                <a:off x="6385557" y="1668515"/>
                <a:ext cx="3212992" cy="2361751"/>
              </a:xfrm>
              <a:prstGeom prst="roundRect">
                <a:avLst>
                  <a:gd name="adj" fmla="val 4576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</a:t>
                </a:r>
              </a:p>
              <a:p>
                <a:r>
                  <a:rPr lang="en-US" sz="800" dirty="0"/>
                  <a:t>                      (</a:t>
                </a:r>
                <a:r>
                  <a:rPr lang="en-US" sz="800" dirty="0">
                    <a:solidFill>
                      <a:schemeClr val="bg1">
                        <a:lumMod val="85000"/>
                      </a:schemeClr>
                    </a:solidFill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Modular Monolith</a:t>
                </a:r>
                <a:r>
                  <a:rPr lang="en-US" sz="800" dirty="0"/>
                  <a:t>)</a:t>
                </a:r>
                <a:endParaRPr lang="en-NZ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6ED815D-E7F7-6E65-52B7-2778D1CF4873}"/>
                  </a:ext>
                </a:extLst>
              </p:cNvPr>
              <p:cNvSpPr/>
              <p:nvPr/>
            </p:nvSpPr>
            <p:spPr>
              <a:xfrm>
                <a:off x="7954608" y="1575627"/>
                <a:ext cx="175950" cy="17595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EFDF9C-F183-4E96-90CA-DEAE06BB9382}"/>
                  </a:ext>
                </a:extLst>
              </p:cNvPr>
              <p:cNvSpPr/>
              <p:nvPr/>
            </p:nvSpPr>
            <p:spPr>
              <a:xfrm rot="5400000">
                <a:off x="6148670" y="2452453"/>
                <a:ext cx="1237773" cy="5936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 Product Specific APIs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AF7121-EDDA-4DCF-8AB1-ADCA48651E99}"/>
                  </a:ext>
                </a:extLst>
              </p:cNvPr>
              <p:cNvSpPr/>
              <p:nvPr/>
            </p:nvSpPr>
            <p:spPr>
              <a:xfrm rot="5400000">
                <a:off x="6914468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Subscription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0E7A885-C86F-47E1-9893-E63DEDC0EEAF}"/>
                  </a:ext>
                </a:extLst>
              </p:cNvPr>
              <p:cNvSpPr/>
              <p:nvPr/>
            </p:nvSpPr>
            <p:spPr>
              <a:xfrm rot="5400000">
                <a:off x="7215035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UserProfile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4DCC080-DF09-416A-924D-2B614F317884}"/>
                  </a:ext>
                </a:extLst>
              </p:cNvPr>
              <p:cNvSpPr/>
              <p:nvPr/>
            </p:nvSpPr>
            <p:spPr>
              <a:xfrm rot="5400000">
                <a:off x="7542111" y="2572633"/>
                <a:ext cx="1237772" cy="35327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EndUser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323949-A812-47EC-A589-01F361E0AB6B}"/>
                  </a:ext>
                </a:extLst>
              </p:cNvPr>
              <p:cNvSpPr/>
              <p:nvPr/>
            </p:nvSpPr>
            <p:spPr>
              <a:xfrm rot="5400000">
                <a:off x="8682650" y="2525712"/>
                <a:ext cx="1236528" cy="44587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Ancillary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1891B7E-0E51-466C-96CF-29970B10EFA1}"/>
                  </a:ext>
                </a:extLst>
              </p:cNvPr>
              <p:cNvSpPr/>
              <p:nvPr/>
            </p:nvSpPr>
            <p:spPr>
              <a:xfrm rot="5400000">
                <a:off x="6602651" y="2592108"/>
                <a:ext cx="1237679" cy="3142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Identity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0FD1454-E5E9-4812-868B-99F448ED04B0}"/>
                  </a:ext>
                </a:extLst>
              </p:cNvPr>
              <p:cNvSpPr/>
              <p:nvPr/>
            </p:nvSpPr>
            <p:spPr>
              <a:xfrm rot="16200000">
                <a:off x="7763947" y="370393"/>
                <a:ext cx="467847" cy="305426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API Gateway</a:t>
                </a:r>
                <a:endParaRPr lang="en-NZ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4C5CFFB-1FA6-24C4-6C25-D1488EFC8C22}"/>
                  </a:ext>
                </a:extLst>
              </p:cNvPr>
              <p:cNvSpPr/>
              <p:nvPr/>
            </p:nvSpPr>
            <p:spPr>
              <a:xfrm rot="5400000">
                <a:off x="7904921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Organization 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DB3464EC-EFA8-DB75-4DB6-B95D7AF41B6A}"/>
                  </a:ext>
                </a:extLst>
              </p:cNvPr>
              <p:cNvSpPr/>
              <p:nvPr/>
            </p:nvSpPr>
            <p:spPr>
              <a:xfrm rot="5400000">
                <a:off x="8272457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Image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pic>
          <p:nvPicPr>
            <p:cNvPr id="31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C74D0166-A9FF-7A0A-1BF7-87471A0E7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472" y="4198917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8" y="1547273"/>
            <a:ext cx="1638103" cy="3073930"/>
          </a:xfrm>
          <a:prstGeom prst="bentConnector5">
            <a:avLst>
              <a:gd name="adj1" fmla="val -21321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5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06" idx="3"/>
          </p:cNvCxnSpPr>
          <p:nvPr/>
        </p:nvCxnSpPr>
        <p:spPr>
          <a:xfrm rot="16200000" flipH="1" flipV="1">
            <a:off x="3461787" y="2056634"/>
            <a:ext cx="2094484" cy="3569570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5DF524C-2D62-ED2B-EF78-96E444D53599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3DB9256-4EC2-C755-0B85-EDB325A67548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5FA058-4230-98AA-0216-28819E31BFD6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3C9327B-2749-DCBC-15E8-921DEF260EB9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358B364-F9E1-44AF-DA4A-07D8C2634EE0}"/>
              </a:ext>
            </a:extLst>
          </p:cNvPr>
          <p:cNvGrpSpPr/>
          <p:nvPr/>
        </p:nvGrpSpPr>
        <p:grpSpPr>
          <a:xfrm>
            <a:off x="9730293" y="3115975"/>
            <a:ext cx="516948" cy="456681"/>
            <a:chOff x="9530501" y="3113794"/>
            <a:chExt cx="516948" cy="456681"/>
          </a:xfrm>
        </p:grpSpPr>
        <p:sp>
          <p:nvSpPr>
            <p:cNvPr id="1042" name="Cylinder 1041">
              <a:extLst>
                <a:ext uri="{FF2B5EF4-FFF2-40B4-BE49-F238E27FC236}">
                  <a16:creationId xmlns:a16="http://schemas.microsoft.com/office/drawing/2014/main" id="{8C9BF05B-6561-F34B-F742-B30C8FC2C2AC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43" name="Picture 4" descr="Redis · GitHub">
              <a:extLst>
                <a:ext uri="{FF2B5EF4-FFF2-40B4-BE49-F238E27FC236}">
                  <a16:creationId xmlns:a16="http://schemas.microsoft.com/office/drawing/2014/main" id="{96F15540-1B01-2340-ED61-75C47A920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5" name="Cylinder 1044">
            <a:extLst>
              <a:ext uri="{FF2B5EF4-FFF2-40B4-BE49-F238E27FC236}">
                <a16:creationId xmlns:a16="http://schemas.microsoft.com/office/drawing/2014/main" id="{A1A989A7-1812-03B0-DD5C-0100EAA4A157}"/>
              </a:ext>
            </a:extLst>
          </p:cNvPr>
          <p:cNvSpPr/>
          <p:nvPr/>
        </p:nvSpPr>
        <p:spPr>
          <a:xfrm>
            <a:off x="9371291" y="3672958"/>
            <a:ext cx="516948" cy="456681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Lake</a:t>
            </a:r>
            <a:endParaRPr lang="en-NZ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56" name="Straight Arrow Connector 29">
            <a:extLst>
              <a:ext uri="{FF2B5EF4-FFF2-40B4-BE49-F238E27FC236}">
                <a16:creationId xmlns:a16="http://schemas.microsoft.com/office/drawing/2014/main" id="{4EC5DBEB-E50B-DFE5-DDDE-A76CA5AC2BF0}"/>
              </a:ext>
            </a:extLst>
          </p:cNvPr>
          <p:cNvCxnSpPr>
            <a:cxnSpLocks/>
            <a:stCxn id="113" idx="1"/>
            <a:endCxn id="3" idx="3"/>
          </p:cNvCxnSpPr>
          <p:nvPr/>
        </p:nvCxnSpPr>
        <p:spPr>
          <a:xfrm rot="10800000">
            <a:off x="8359009" y="3513184"/>
            <a:ext cx="418536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9" name="Straight Arrow Connector 29">
            <a:extLst>
              <a:ext uri="{FF2B5EF4-FFF2-40B4-BE49-F238E27FC236}">
                <a16:creationId xmlns:a16="http://schemas.microsoft.com/office/drawing/2014/main" id="{6E0D5552-C490-95FB-336A-31630896A2BC}"/>
              </a:ext>
            </a:extLst>
          </p:cNvPr>
          <p:cNvCxnSpPr>
            <a:cxnSpLocks/>
            <a:stCxn id="76" idx="1"/>
            <a:endCxn id="3" idx="3"/>
          </p:cNvCxnSpPr>
          <p:nvPr/>
        </p:nvCxnSpPr>
        <p:spPr>
          <a:xfrm rot="10800000" flipV="1">
            <a:off x="8359009" y="2291371"/>
            <a:ext cx="418536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5BF11416-348C-7293-CD62-7A7ED75CBE32}"/>
              </a:ext>
            </a:extLst>
          </p:cNvPr>
          <p:cNvGrpSpPr/>
          <p:nvPr/>
        </p:nvGrpSpPr>
        <p:grpSpPr>
          <a:xfrm>
            <a:off x="8872325" y="2142999"/>
            <a:ext cx="1073247" cy="304824"/>
            <a:chOff x="8868697" y="1695584"/>
            <a:chExt cx="1073247" cy="30482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27" name="Picture 8" descr="What is AWS CloudWatch?">
              <a:extLst>
                <a:ext uri="{FF2B5EF4-FFF2-40B4-BE49-F238E27FC236}">
                  <a16:creationId xmlns:a16="http://schemas.microsoft.com/office/drawing/2014/main" id="{4D4B4AE6-38D1-BECB-FF17-BE8E159C7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8" y="1009180"/>
            <a:ext cx="4850087" cy="1286231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6" y="759743"/>
            <a:ext cx="2823539" cy="1535668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0C3689B3-76C8-79F3-0A27-192C4BE97F69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8781059" y="4344282"/>
            <a:chExt cx="1242435" cy="40678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6C71A25-8180-A0DD-30A2-4C398A0E2A64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656619" y="5506371"/>
              <a:chExt cx="1591766" cy="517641"/>
            </a:xfrm>
          </p:grpSpPr>
          <p:sp>
            <p:nvSpPr>
              <p:cNvPr id="86" name="Cylinder 85">
                <a:extLst>
                  <a:ext uri="{FF2B5EF4-FFF2-40B4-BE49-F238E27FC236}">
                    <a16:creationId xmlns:a16="http://schemas.microsoft.com/office/drawing/2014/main" id="{7D6FC9F1-AD86-5D30-9552-116886BDE75D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7" name="Cylinder 86">
                <a:extLst>
                  <a:ext uri="{FF2B5EF4-FFF2-40B4-BE49-F238E27FC236}">
                    <a16:creationId xmlns:a16="http://schemas.microsoft.com/office/drawing/2014/main" id="{2FB15120-0261-1CBD-45F6-75752C46C4A4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9" name="Cylinder 88">
                <a:extLst>
                  <a:ext uri="{FF2B5EF4-FFF2-40B4-BE49-F238E27FC236}">
                    <a16:creationId xmlns:a16="http://schemas.microsoft.com/office/drawing/2014/main" id="{8B972B99-E0C3-1D0F-B0AB-C9E4345489A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0" name="Cylinder 99">
                <a:extLst>
                  <a:ext uri="{FF2B5EF4-FFF2-40B4-BE49-F238E27FC236}">
                    <a16:creationId xmlns:a16="http://schemas.microsoft.com/office/drawing/2014/main" id="{575553D6-8A9C-7F51-C8D9-B4D28508A168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1" name="Cylinder 100">
                <a:extLst>
                  <a:ext uri="{FF2B5EF4-FFF2-40B4-BE49-F238E27FC236}">
                    <a16:creationId xmlns:a16="http://schemas.microsoft.com/office/drawing/2014/main" id="{54959AE3-260E-4E28-4669-9BA5495ABDB6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6630EA-9350-4B25-AD7C-DC831CB2885B}"/>
                  </a:ext>
                </a:extLst>
              </p:cNvPr>
              <p:cNvSpPr txBox="1"/>
              <p:nvPr/>
            </p:nvSpPr>
            <p:spPr>
              <a:xfrm>
                <a:off x="8154033" y="5576118"/>
                <a:ext cx="1068898" cy="313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SNS &amp; SQS</a:t>
                </a:r>
                <a:endParaRPr lang="en-NZ" sz="10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98" name="Picture 6" descr="Amazon SQS Component | Prismatic Docs">
              <a:extLst>
                <a:ext uri="{FF2B5EF4-FFF2-40B4-BE49-F238E27FC236}">
                  <a16:creationId xmlns:a16="http://schemas.microsoft.com/office/drawing/2014/main" id="{A921B19E-0FCE-7ED6-E627-6BDD2E562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240" y="4420912"/>
              <a:ext cx="277872" cy="277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CB95001-F146-FB43-F4CF-2BC634C0EBC1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10053073" y="4351137"/>
            <a:chExt cx="959300" cy="399929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A7D2C2DA-51C4-7200-20F0-D8D3B752CC2C}"/>
                </a:ext>
              </a:extLst>
            </p:cNvPr>
            <p:cNvSpPr/>
            <p:nvPr/>
          </p:nvSpPr>
          <p:spPr>
            <a:xfrm>
              <a:off x="10053073" y="4351137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rgbClr val="FA7E14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00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ECF36B1-4DCF-3AA1-76AE-E7A4BF164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8482" y="4428928"/>
              <a:ext cx="227723" cy="232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6F16677E-0573-AC3E-F0E4-A60FA3393C24}"/>
              </a:ext>
            </a:extLst>
          </p:cNvPr>
          <p:cNvGrpSpPr/>
          <p:nvPr/>
        </p:nvGrpSpPr>
        <p:grpSpPr>
          <a:xfrm>
            <a:off x="9729693" y="2564635"/>
            <a:ext cx="516948" cy="456681"/>
            <a:chOff x="9530501" y="2551706"/>
            <a:chExt cx="516948" cy="456681"/>
          </a:xfrm>
        </p:grpSpPr>
        <p:sp>
          <p:nvSpPr>
            <p:cNvPr id="1110" name="Cylinder 1109">
              <a:extLst>
                <a:ext uri="{FF2B5EF4-FFF2-40B4-BE49-F238E27FC236}">
                  <a16:creationId xmlns:a16="http://schemas.microsoft.com/office/drawing/2014/main" id="{65A7D89F-323A-FDD4-4B4F-97ED500EB482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11" name="Picture 2" descr="Event Store · GitHub">
              <a:extLst>
                <a:ext uri="{FF2B5EF4-FFF2-40B4-BE49-F238E27FC236}">
                  <a16:creationId xmlns:a16="http://schemas.microsoft.com/office/drawing/2014/main" id="{74DDCA0B-7191-2C32-64C3-9D85FB727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2CC29C2B-983D-C396-057D-F491BCF94C78}"/>
              </a:ext>
            </a:extLst>
          </p:cNvPr>
          <p:cNvGrpSpPr/>
          <p:nvPr/>
        </p:nvGrpSpPr>
        <p:grpSpPr>
          <a:xfrm>
            <a:off x="8813773" y="2558797"/>
            <a:ext cx="421342" cy="456681"/>
            <a:chOff x="8813773" y="2558797"/>
            <a:chExt cx="421342" cy="456681"/>
          </a:xfrm>
        </p:grpSpPr>
        <p:sp>
          <p:nvSpPr>
            <p:cNvPr id="122" name="Cylinder 121">
              <a:extLst>
                <a:ext uri="{FF2B5EF4-FFF2-40B4-BE49-F238E27FC236}">
                  <a16:creationId xmlns:a16="http://schemas.microsoft.com/office/drawing/2014/main" id="{6AFE9301-3D57-584B-4ABD-52904897CFAE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12" name="Picture 1111">
              <a:extLst>
                <a:ext uri="{FF2B5EF4-FFF2-40B4-BE49-F238E27FC236}">
                  <a16:creationId xmlns:a16="http://schemas.microsoft.com/office/drawing/2014/main" id="{9EFAE5AC-9C92-8F31-C122-2584B31AA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8E233CB8-5E4B-8131-C9C3-CE8F7E9F445A}"/>
              </a:ext>
            </a:extLst>
          </p:cNvPr>
          <p:cNvGrpSpPr/>
          <p:nvPr/>
        </p:nvGrpSpPr>
        <p:grpSpPr>
          <a:xfrm>
            <a:off x="9234888" y="2563772"/>
            <a:ext cx="452146" cy="456681"/>
            <a:chOff x="9234888" y="2563772"/>
            <a:chExt cx="452146" cy="456681"/>
          </a:xfrm>
        </p:grpSpPr>
        <p:sp>
          <p:nvSpPr>
            <p:cNvPr id="1039" name="Cylinder 1038">
              <a:extLst>
                <a:ext uri="{FF2B5EF4-FFF2-40B4-BE49-F238E27FC236}">
                  <a16:creationId xmlns:a16="http://schemas.microsoft.com/office/drawing/2014/main" id="{96193535-A3EE-CF0B-BB06-17A6C6662840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50" name="Picture 2" descr="Amazon DynamoDB - Wikipedia">
              <a:extLst>
                <a:ext uri="{FF2B5EF4-FFF2-40B4-BE49-F238E27FC236}">
                  <a16:creationId xmlns:a16="http://schemas.microsoft.com/office/drawing/2014/main" id="{2EA6B658-78F1-F774-6166-27AA0232B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DF7DEA09-C846-B0E4-F929-75F39BAB64D7}"/>
              </a:ext>
            </a:extLst>
          </p:cNvPr>
          <p:cNvGrpSpPr/>
          <p:nvPr/>
        </p:nvGrpSpPr>
        <p:grpSpPr>
          <a:xfrm>
            <a:off x="8813546" y="3111476"/>
            <a:ext cx="421342" cy="456681"/>
            <a:chOff x="8813773" y="2558797"/>
            <a:chExt cx="421342" cy="456681"/>
          </a:xfrm>
        </p:grpSpPr>
        <p:sp>
          <p:nvSpPr>
            <p:cNvPr id="1119" name="Cylinder 1118">
              <a:extLst>
                <a:ext uri="{FF2B5EF4-FFF2-40B4-BE49-F238E27FC236}">
                  <a16:creationId xmlns:a16="http://schemas.microsoft.com/office/drawing/2014/main" id="{DB6DD3AB-435F-D5AB-12CD-9CC97B96E7A7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0" name="Picture 1119">
              <a:extLst>
                <a:ext uri="{FF2B5EF4-FFF2-40B4-BE49-F238E27FC236}">
                  <a16:creationId xmlns:a16="http://schemas.microsoft.com/office/drawing/2014/main" id="{A66ACBB6-C46A-E63C-3D27-2EA9168E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CC0DB004-E86E-7A1B-FF47-E704F04CF198}"/>
              </a:ext>
            </a:extLst>
          </p:cNvPr>
          <p:cNvGrpSpPr/>
          <p:nvPr/>
        </p:nvGrpSpPr>
        <p:grpSpPr>
          <a:xfrm>
            <a:off x="9234661" y="3116451"/>
            <a:ext cx="452146" cy="456681"/>
            <a:chOff x="9234888" y="2563772"/>
            <a:chExt cx="452146" cy="456681"/>
          </a:xfrm>
        </p:grpSpPr>
        <p:sp>
          <p:nvSpPr>
            <p:cNvPr id="1122" name="Cylinder 1121">
              <a:extLst>
                <a:ext uri="{FF2B5EF4-FFF2-40B4-BE49-F238E27FC236}">
                  <a16:creationId xmlns:a16="http://schemas.microsoft.com/office/drawing/2014/main" id="{DEB5E946-2764-7031-9D81-F56E8A30B01D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23" name="Picture 2" descr="Amazon DynamoDB - Wikipedia">
              <a:extLst>
                <a:ext uri="{FF2B5EF4-FFF2-40B4-BE49-F238E27FC236}">
                  <a16:creationId xmlns:a16="http://schemas.microsoft.com/office/drawing/2014/main" id="{DFAF126B-5237-6963-F398-BD01B6AB9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5" name="Group 1124">
            <a:extLst>
              <a:ext uri="{FF2B5EF4-FFF2-40B4-BE49-F238E27FC236}">
                <a16:creationId xmlns:a16="http://schemas.microsoft.com/office/drawing/2014/main" id="{E877FD24-691E-791E-5459-C50AEDABDD08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36" name="Cylinder 1035">
              <a:extLst>
                <a:ext uri="{FF2B5EF4-FFF2-40B4-BE49-F238E27FC236}">
                  <a16:creationId xmlns:a16="http://schemas.microsoft.com/office/drawing/2014/main" id="{E539467B-293C-3ACE-B8E0-C6D32DBD299A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E254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S3 </a:t>
              </a:r>
              <a:r>
                <a:rPr lang="en-US" sz="700" dirty="0">
                  <a:solidFill>
                    <a:schemeClr val="tx1"/>
                  </a:solidFill>
                </a:rPr>
                <a:t>Buckets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4" name="Picture 12">
              <a:extLst>
                <a:ext uri="{FF2B5EF4-FFF2-40B4-BE49-F238E27FC236}">
                  <a16:creationId xmlns:a16="http://schemas.microsoft.com/office/drawing/2014/main" id="{7D88899B-78CE-2BE4-3E4E-5A3AC87F2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1359" y="3794224"/>
              <a:ext cx="138915" cy="166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Build your next-generation applications with AWS web services | GainInsights">
            <a:extLst>
              <a:ext uri="{FF2B5EF4-FFF2-40B4-BE49-F238E27FC236}">
                <a16:creationId xmlns:a16="http://schemas.microsoft.com/office/drawing/2014/main" id="{A858C408-9CDD-32B2-A4EF-CF3AA7E48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56" y="3810107"/>
            <a:ext cx="183279" cy="1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109" idx="3"/>
          </p:cNvCxnSpPr>
          <p:nvPr/>
        </p:nvCxnSpPr>
        <p:spPr>
          <a:xfrm rot="16200000" flipH="1">
            <a:off x="8658410" y="2197140"/>
            <a:ext cx="1756925" cy="2950999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5EE2EB56-EF0C-3EF1-0493-24DFBC9960D9}"/>
              </a:ext>
            </a:extLst>
          </p:cNvPr>
          <p:cNvSpPr/>
          <p:nvPr/>
        </p:nvSpPr>
        <p:spPr>
          <a:xfrm>
            <a:off x="8482881" y="1009179"/>
            <a:ext cx="2567754" cy="378045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48" idx="0"/>
            <a:endCxn id="16" idx="3"/>
          </p:cNvCxnSpPr>
          <p:nvPr/>
        </p:nvCxnSpPr>
        <p:spPr>
          <a:xfrm rot="5400000" flipH="1" flipV="1">
            <a:off x="6165757" y="3337525"/>
            <a:ext cx="1202436" cy="2588797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044" idx="0"/>
            <a:endCxn id="16" idx="3"/>
          </p:cNvCxnSpPr>
          <p:nvPr/>
        </p:nvCxnSpPr>
        <p:spPr>
          <a:xfrm rot="5400000" flipH="1" flipV="1">
            <a:off x="6775949" y="3896772"/>
            <a:ext cx="1151491" cy="1419359"/>
          </a:xfrm>
          <a:prstGeom prst="bentConnector3">
            <a:avLst>
              <a:gd name="adj1" fmla="val 63235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5" idx="0"/>
            <a:endCxn id="16" idx="3"/>
          </p:cNvCxnSpPr>
          <p:nvPr/>
        </p:nvCxnSpPr>
        <p:spPr>
          <a:xfrm rot="5400000" flipH="1" flipV="1">
            <a:off x="5645037" y="2696985"/>
            <a:ext cx="1082617" cy="3750058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1033" idx="0"/>
            <a:endCxn id="13" idx="3"/>
          </p:cNvCxnSpPr>
          <p:nvPr/>
        </p:nvCxnSpPr>
        <p:spPr>
          <a:xfrm rot="5400000" flipH="1" flipV="1">
            <a:off x="4139695" y="3060951"/>
            <a:ext cx="1183121" cy="3125118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47" idx="0"/>
            <a:endCxn id="14" idx="3"/>
          </p:cNvCxnSpPr>
          <p:nvPr/>
        </p:nvCxnSpPr>
        <p:spPr>
          <a:xfrm rot="16200000" flipV="1">
            <a:off x="6449957" y="4176374"/>
            <a:ext cx="1472361" cy="1183511"/>
          </a:xfrm>
          <a:prstGeom prst="bentConnector3">
            <a:avLst>
              <a:gd name="adj1" fmla="val 74583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Arrow Connector 29">
            <a:extLst>
              <a:ext uri="{FF2B5EF4-FFF2-40B4-BE49-F238E27FC236}">
                <a16:creationId xmlns:a16="http://schemas.microsoft.com/office/drawing/2014/main" id="{B13CC39E-C4E3-4BC0-4273-5EB910F097A7}"/>
              </a:ext>
            </a:extLst>
          </p:cNvPr>
          <p:cNvCxnSpPr>
            <a:cxnSpLocks/>
            <a:stCxn id="1046" idx="0"/>
            <a:endCxn id="23" idx="3"/>
          </p:cNvCxnSpPr>
          <p:nvPr/>
        </p:nvCxnSpPr>
        <p:spPr>
          <a:xfrm rot="16200000" flipV="1">
            <a:off x="6860395" y="3153412"/>
            <a:ext cx="1217264" cy="2974151"/>
          </a:xfrm>
          <a:prstGeom prst="bentConnector3">
            <a:avLst>
              <a:gd name="adj1" fmla="val 2235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C9D95C5-42CF-ABE2-4FD9-1561B410443C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</p:spTree>
    <p:extLst>
      <p:ext uri="{BB962C8B-B14F-4D97-AF65-F5344CB8AC3E}">
        <p14:creationId xmlns:p14="http://schemas.microsoft.com/office/powerpoint/2010/main" val="3889429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CFD7-7830-625C-6867-5020E77C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04" y="365125"/>
            <a:ext cx="2793938" cy="549275"/>
          </a:xfrm>
        </p:spPr>
        <p:txBody>
          <a:bodyPr>
            <a:normAutofit/>
          </a:bodyPr>
          <a:lstStyle/>
          <a:p>
            <a:r>
              <a:rPr lang="en-NZ" dirty="0" err="1"/>
              <a:t>EndUser</a:t>
            </a:r>
            <a:r>
              <a:rPr lang="en-NZ" dirty="0"/>
              <a:t> Lifecycle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A19048-7687-F0A0-648A-C8ED27A75F86}"/>
              </a:ext>
            </a:extLst>
          </p:cNvPr>
          <p:cNvSpPr/>
          <p:nvPr/>
        </p:nvSpPr>
        <p:spPr>
          <a:xfrm>
            <a:off x="4992902" y="236537"/>
            <a:ext cx="257175" cy="25717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D42568-1ED9-4380-F310-24E131FE4260}"/>
              </a:ext>
            </a:extLst>
          </p:cNvPr>
          <p:cNvSpPr/>
          <p:nvPr/>
        </p:nvSpPr>
        <p:spPr>
          <a:xfrm>
            <a:off x="6531443" y="1076325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Register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E15165-629A-5113-6085-B73DEFE1E28D}"/>
              </a:ext>
            </a:extLst>
          </p:cNvPr>
          <p:cNvSpPr/>
          <p:nvPr/>
        </p:nvSpPr>
        <p:spPr>
          <a:xfrm>
            <a:off x="10108520" y="3216033"/>
            <a:ext cx="257175" cy="25717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34736-E59A-16D0-4DF6-49E0E740A036}"/>
              </a:ext>
            </a:extLst>
          </p:cNvPr>
          <p:cNvSpPr txBox="1"/>
          <p:nvPr/>
        </p:nvSpPr>
        <p:spPr>
          <a:xfrm>
            <a:off x="4072366" y="18045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Person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B29BB6-A9B5-1589-92DF-3932FADD65A8}"/>
              </a:ext>
            </a:extLst>
          </p:cNvPr>
          <p:cNvSpPr txBox="1"/>
          <p:nvPr/>
        </p:nvSpPr>
        <p:spPr>
          <a:xfrm>
            <a:off x="10333482" y="3159954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Machine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F7A5E-416C-4DAC-7F88-9E1EC4D26265}"/>
              </a:ext>
            </a:extLst>
          </p:cNvPr>
          <p:cNvSpPr txBox="1"/>
          <p:nvPr/>
        </p:nvSpPr>
        <p:spPr>
          <a:xfrm>
            <a:off x="7839753" y="999762"/>
            <a:ext cx="3084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FirstName, </a:t>
            </a:r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TZ, CC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221E64-12D0-BFDF-E600-FC5DB5E268D1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rot="16200000" flipH="1">
            <a:off x="5868535" y="-253334"/>
            <a:ext cx="582613" cy="207670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E83284-11B9-8E84-D152-B20DFE80CBE4}"/>
              </a:ext>
            </a:extLst>
          </p:cNvPr>
          <p:cNvSpPr txBox="1"/>
          <p:nvPr/>
        </p:nvSpPr>
        <p:spPr>
          <a:xfrm>
            <a:off x="10941176" y="3795997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Name,</a:t>
            </a:r>
          </a:p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TZ, CC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1659F0-A059-B11B-3638-89E9961B56C9}"/>
              </a:ext>
            </a:extLst>
          </p:cNvPr>
          <p:cNvCxnSpPr>
            <a:cxnSpLocks/>
            <a:stCxn id="5" idx="4"/>
            <a:endCxn id="76" idx="0"/>
          </p:cNvCxnSpPr>
          <p:nvPr/>
        </p:nvCxnSpPr>
        <p:spPr>
          <a:xfrm flipH="1">
            <a:off x="10237107" y="3473208"/>
            <a:ext cx="1" cy="399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8184EA21-703C-9ECB-7FED-F38C014A188D}"/>
              </a:ext>
            </a:extLst>
          </p:cNvPr>
          <p:cNvSpPr/>
          <p:nvPr/>
        </p:nvSpPr>
        <p:spPr>
          <a:xfrm>
            <a:off x="6531443" y="2934213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C6E97C-DEE3-6EF0-7101-347CCF8BF5C2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>
            <a:off x="7197526" y="2541598"/>
            <a:ext cx="1334" cy="392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EB4EED-211A-E34C-2D8A-E9FE1C5B065F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>
            <a:off x="7198860" y="3726445"/>
            <a:ext cx="1715" cy="553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C588DEE-FC4F-0FE3-F2FC-D96D0C97F4D1}"/>
              </a:ext>
            </a:extLst>
          </p:cNvPr>
          <p:cNvSpPr txBox="1"/>
          <p:nvPr/>
        </p:nvSpPr>
        <p:spPr>
          <a:xfrm>
            <a:off x="7198193" y="359627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87A731-0FDC-2B3E-92F5-36BE0CC40F4A}"/>
              </a:ext>
            </a:extLst>
          </p:cNvPr>
          <p:cNvSpPr/>
          <p:nvPr/>
        </p:nvSpPr>
        <p:spPr>
          <a:xfrm>
            <a:off x="6340943" y="4279839"/>
            <a:ext cx="1719263" cy="877129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UserProfiles</a:t>
            </a:r>
            <a:endParaRPr lang="en-NZ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D951CB2-F8FB-06BE-7EF2-4AB97C0A8F22}"/>
              </a:ext>
            </a:extLst>
          </p:cNvPr>
          <p:cNvSpPr/>
          <p:nvPr/>
        </p:nvSpPr>
        <p:spPr>
          <a:xfrm>
            <a:off x="6533823" y="4668330"/>
            <a:ext cx="133350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Create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CE4619-BBDF-2951-1E98-9130E340EA86}"/>
              </a:ext>
            </a:extLst>
          </p:cNvPr>
          <p:cNvSpPr/>
          <p:nvPr/>
        </p:nvSpPr>
        <p:spPr>
          <a:xfrm>
            <a:off x="6340943" y="5273684"/>
            <a:ext cx="1719263" cy="861488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Organizations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D5225FE-16A3-106C-01E7-A44F133EF552}"/>
              </a:ext>
            </a:extLst>
          </p:cNvPr>
          <p:cNvSpPr/>
          <p:nvPr/>
        </p:nvSpPr>
        <p:spPr>
          <a:xfrm>
            <a:off x="6533824" y="5662174"/>
            <a:ext cx="133350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CreatePersonal</a:t>
            </a:r>
            <a:endParaRPr lang="en-NZ" sz="1200" dirty="0"/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12E8088E-1923-F24D-0342-45BB0D3F47C1}"/>
              </a:ext>
            </a:extLst>
          </p:cNvPr>
          <p:cNvSpPr/>
          <p:nvPr/>
        </p:nvSpPr>
        <p:spPr>
          <a:xfrm>
            <a:off x="4810842" y="2932497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Already</a:t>
            </a:r>
          </a:p>
          <a:p>
            <a:pPr algn="ctr"/>
            <a:r>
              <a:rPr lang="en-NZ" sz="1200" dirty="0"/>
              <a:t>Registered?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302ACA-6F2E-FC22-5DF0-A6A3DFF0136C}"/>
              </a:ext>
            </a:extLst>
          </p:cNvPr>
          <p:cNvCxnSpPr>
            <a:cxnSpLocks/>
            <a:stCxn id="32" idx="1"/>
            <a:endCxn id="50" idx="3"/>
          </p:cNvCxnSpPr>
          <p:nvPr/>
        </p:nvCxnSpPr>
        <p:spPr>
          <a:xfrm rot="10800000">
            <a:off x="6145677" y="3328613"/>
            <a:ext cx="385767" cy="171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6C069AD-6093-A237-3EC0-1A02810BECBB}"/>
              </a:ext>
            </a:extLst>
          </p:cNvPr>
          <p:cNvSpPr txBox="1"/>
          <p:nvPr/>
        </p:nvSpPr>
        <p:spPr>
          <a:xfrm>
            <a:off x="6071499" y="296637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0E1377-9C63-4810-1BB2-84914AE50345}"/>
              </a:ext>
            </a:extLst>
          </p:cNvPr>
          <p:cNvCxnSpPr>
            <a:cxnSpLocks/>
            <a:stCxn id="50" idx="2"/>
            <a:endCxn id="41" idx="1"/>
          </p:cNvCxnSpPr>
          <p:nvPr/>
        </p:nvCxnSpPr>
        <p:spPr>
          <a:xfrm rot="16200000" flipH="1">
            <a:off x="5412764" y="3790224"/>
            <a:ext cx="993675" cy="86268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41439C-A8BC-EC8F-E25A-C1D7F9B56B1C}"/>
              </a:ext>
            </a:extLst>
          </p:cNvPr>
          <p:cNvSpPr txBox="1"/>
          <p:nvPr/>
        </p:nvSpPr>
        <p:spPr>
          <a:xfrm>
            <a:off x="5478258" y="36549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B14BC84-094F-DE5F-E101-249362D86E6B}"/>
              </a:ext>
            </a:extLst>
          </p:cNvPr>
          <p:cNvSpPr txBox="1"/>
          <p:nvPr/>
        </p:nvSpPr>
        <p:spPr>
          <a:xfrm>
            <a:off x="4297319" y="298591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01DF2FA-7726-E973-6F7C-708FC34EF1F8}"/>
              </a:ext>
            </a:extLst>
          </p:cNvPr>
          <p:cNvCxnSpPr>
            <a:cxnSpLocks/>
            <a:stCxn id="50" idx="1"/>
            <a:endCxn id="92" idx="0"/>
          </p:cNvCxnSpPr>
          <p:nvPr/>
        </p:nvCxnSpPr>
        <p:spPr>
          <a:xfrm rot="10800000" flipV="1">
            <a:off x="4423528" y="3328612"/>
            <a:ext cx="387314" cy="104852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2D536A7-CB76-7A3E-6680-B217569B9C5D}"/>
              </a:ext>
            </a:extLst>
          </p:cNvPr>
          <p:cNvSpPr txBox="1"/>
          <p:nvPr/>
        </p:nvSpPr>
        <p:spPr>
          <a:xfrm>
            <a:off x="7340212" y="6140544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“Registered”</a:t>
            </a:r>
            <a:b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sz="1200" dirty="0">
                <a:cs typeface="Courier New" panose="02070309020205020404" pitchFamily="49" charset="0"/>
              </a:rPr>
              <a:t>Has a </a:t>
            </a:r>
            <a:r>
              <a:rPr lang="en-NZ" sz="1200" dirty="0" err="1">
                <a:cs typeface="Courier New" panose="02070309020205020404" pitchFamily="49" charset="0"/>
              </a:rPr>
              <a:t>UserProfile</a:t>
            </a:r>
            <a:r>
              <a:rPr lang="en-NZ" sz="1200" dirty="0">
                <a:cs typeface="Courier New" panose="02070309020205020404" pitchFamily="49" charset="0"/>
              </a:rPr>
              <a:t> (Type = Person or Machine)</a:t>
            </a:r>
          </a:p>
          <a:p>
            <a:r>
              <a:rPr lang="en-NZ" sz="1200" dirty="0">
                <a:cs typeface="Courier New" panose="02070309020205020404" pitchFamily="49" charset="0"/>
              </a:rPr>
              <a:t>Has a Default Organization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928CCF-92D7-3E05-5951-F99EFC05AC70}"/>
              </a:ext>
            </a:extLst>
          </p:cNvPr>
          <p:cNvSpPr/>
          <p:nvPr/>
        </p:nvSpPr>
        <p:spPr>
          <a:xfrm>
            <a:off x="7071987" y="6463710"/>
            <a:ext cx="257175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D736CF-12C3-C00A-9C48-C85BAE38461C}"/>
              </a:ext>
            </a:extLst>
          </p:cNvPr>
          <p:cNvCxnSpPr>
            <a:cxnSpLocks/>
            <a:stCxn id="46" idx="2"/>
            <a:endCxn id="67" idx="0"/>
          </p:cNvCxnSpPr>
          <p:nvPr/>
        </p:nvCxnSpPr>
        <p:spPr>
          <a:xfrm>
            <a:off x="7200575" y="6135172"/>
            <a:ext cx="0" cy="328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037B7EE-0330-27F2-DBBB-C008DC8D4FEB}"/>
              </a:ext>
            </a:extLst>
          </p:cNvPr>
          <p:cNvSpPr/>
          <p:nvPr/>
        </p:nvSpPr>
        <p:spPr>
          <a:xfrm>
            <a:off x="9570357" y="3872941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Register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1E451C4-103D-44DF-60F9-CFC40EF57C27}"/>
              </a:ext>
            </a:extLst>
          </p:cNvPr>
          <p:cNvCxnSpPr>
            <a:cxnSpLocks/>
            <a:stCxn id="76" idx="1"/>
            <a:endCxn id="41" idx="0"/>
          </p:cNvCxnSpPr>
          <p:nvPr/>
        </p:nvCxnSpPr>
        <p:spPr>
          <a:xfrm rot="10800000" flipV="1">
            <a:off x="7200575" y="4057607"/>
            <a:ext cx="2369782" cy="22223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54">
            <a:extLst>
              <a:ext uri="{FF2B5EF4-FFF2-40B4-BE49-F238E27FC236}">
                <a16:creationId xmlns:a16="http://schemas.microsoft.com/office/drawing/2014/main" id="{B0562E9C-F2AE-1BEF-A54E-BDCF66C8423F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rot="16200000" flipH="1">
            <a:off x="6888317" y="5349917"/>
            <a:ext cx="624512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971C92E-BB2B-B041-B6F8-65AF4BF5B55D}"/>
              </a:ext>
            </a:extLst>
          </p:cNvPr>
          <p:cNvSpPr/>
          <p:nvPr/>
        </p:nvSpPr>
        <p:spPr>
          <a:xfrm>
            <a:off x="3563896" y="4377134"/>
            <a:ext cx="1719263" cy="128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506B620-DCE1-A50F-954A-7BD07706BA2B}"/>
              </a:ext>
            </a:extLst>
          </p:cNvPr>
          <p:cNvSpPr/>
          <p:nvPr/>
        </p:nvSpPr>
        <p:spPr>
          <a:xfrm>
            <a:off x="3756777" y="4715170"/>
            <a:ext cx="1333500" cy="796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Sent Courtesy</a:t>
            </a:r>
          </a:p>
          <a:p>
            <a:pPr algn="ctr"/>
            <a:r>
              <a:rPr lang="en-NZ" sz="1400" dirty="0"/>
              <a:t>Email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634592D-DE47-96ED-8EAB-13B07CEE6ABA}"/>
              </a:ext>
            </a:extLst>
          </p:cNvPr>
          <p:cNvSpPr/>
          <p:nvPr/>
        </p:nvSpPr>
        <p:spPr>
          <a:xfrm>
            <a:off x="2356419" y="1076325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err="1"/>
              <a:t>InviteGuest</a:t>
            </a:r>
            <a:endParaRPr lang="en-NZ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D72421B-05C6-5583-E395-7E6B8184B08D}"/>
              </a:ext>
            </a:extLst>
          </p:cNvPr>
          <p:cNvCxnSpPr>
            <a:cxnSpLocks/>
            <a:stCxn id="3" idx="4"/>
            <a:endCxn id="97" idx="0"/>
          </p:cNvCxnSpPr>
          <p:nvPr/>
        </p:nvCxnSpPr>
        <p:spPr>
          <a:xfrm rot="5400000">
            <a:off x="3781024" y="-264142"/>
            <a:ext cx="582613" cy="20983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8DE80AB-A251-52AE-35D9-8A2D3831B283}"/>
              </a:ext>
            </a:extLst>
          </p:cNvPr>
          <p:cNvSpPr txBox="1"/>
          <p:nvPr/>
        </p:nvSpPr>
        <p:spPr>
          <a:xfrm>
            <a:off x="3667713" y="1114184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endParaRPr lang="en-NZ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Flowchart: Decision 101">
            <a:extLst>
              <a:ext uri="{FF2B5EF4-FFF2-40B4-BE49-F238E27FC236}">
                <a16:creationId xmlns:a16="http://schemas.microsoft.com/office/drawing/2014/main" id="{2040943A-F355-8A85-F4EF-7B2FFEA88F17}"/>
              </a:ext>
            </a:extLst>
          </p:cNvPr>
          <p:cNvSpPr/>
          <p:nvPr/>
        </p:nvSpPr>
        <p:spPr>
          <a:xfrm>
            <a:off x="2355856" y="296084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311C5F5-B586-F0BC-CEC8-B06ADD11D3D7}"/>
              </a:ext>
            </a:extLst>
          </p:cNvPr>
          <p:cNvSpPr txBox="1"/>
          <p:nvPr/>
        </p:nvSpPr>
        <p:spPr>
          <a:xfrm>
            <a:off x="3022606" y="362291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104" name="Flowchart: Decision 103">
            <a:extLst>
              <a:ext uri="{FF2B5EF4-FFF2-40B4-BE49-F238E27FC236}">
                <a16:creationId xmlns:a16="http://schemas.microsoft.com/office/drawing/2014/main" id="{16C6FF10-1BC7-1A20-4196-112702E12915}"/>
              </a:ext>
            </a:extLst>
          </p:cNvPr>
          <p:cNvSpPr/>
          <p:nvPr/>
        </p:nvSpPr>
        <p:spPr>
          <a:xfrm>
            <a:off x="532864" y="296084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Already</a:t>
            </a:r>
          </a:p>
          <a:p>
            <a:pPr algn="ctr"/>
            <a:r>
              <a:rPr lang="en-NZ" sz="1200" dirty="0"/>
              <a:t>Registered?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DEBE6E-2174-926F-2E9A-4B7BB913C162}"/>
              </a:ext>
            </a:extLst>
          </p:cNvPr>
          <p:cNvSpPr txBox="1"/>
          <p:nvPr/>
        </p:nvSpPr>
        <p:spPr>
          <a:xfrm>
            <a:off x="1895912" y="299300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051C3C8-10D7-577B-529D-EF9B8E5BC755}"/>
              </a:ext>
            </a:extLst>
          </p:cNvPr>
          <p:cNvSpPr txBox="1"/>
          <p:nvPr/>
        </p:nvSpPr>
        <p:spPr>
          <a:xfrm>
            <a:off x="836287" y="375307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694939-1B5A-5AA7-4080-BBA95494F469}"/>
              </a:ext>
            </a:extLst>
          </p:cNvPr>
          <p:cNvSpPr txBox="1"/>
          <p:nvPr/>
        </p:nvSpPr>
        <p:spPr>
          <a:xfrm>
            <a:off x="19341" y="301426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108" name="Straight Arrow Connector 60">
            <a:extLst>
              <a:ext uri="{FF2B5EF4-FFF2-40B4-BE49-F238E27FC236}">
                <a16:creationId xmlns:a16="http://schemas.microsoft.com/office/drawing/2014/main" id="{05BBEC6B-F725-7793-60B0-148509293D68}"/>
              </a:ext>
            </a:extLst>
          </p:cNvPr>
          <p:cNvCxnSpPr>
            <a:cxnSpLocks/>
            <a:stCxn id="104" idx="1"/>
            <a:endCxn id="67" idx="2"/>
          </p:cNvCxnSpPr>
          <p:nvPr/>
        </p:nvCxnSpPr>
        <p:spPr>
          <a:xfrm rot="10800000" flipH="1" flipV="1">
            <a:off x="532863" y="3356962"/>
            <a:ext cx="6539123" cy="3235336"/>
          </a:xfrm>
          <a:prstGeom prst="bentConnector3">
            <a:avLst>
              <a:gd name="adj1" fmla="val -34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AD3FD67-8EC8-4F42-1D2C-D27E22A593A2}"/>
              </a:ext>
            </a:extLst>
          </p:cNvPr>
          <p:cNvSpPr/>
          <p:nvPr/>
        </p:nvSpPr>
        <p:spPr>
          <a:xfrm>
            <a:off x="1148509" y="4373895"/>
            <a:ext cx="1719263" cy="128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B4477764-5D1C-80B3-FF1C-EDCF8B726064}"/>
              </a:ext>
            </a:extLst>
          </p:cNvPr>
          <p:cNvSpPr/>
          <p:nvPr/>
        </p:nvSpPr>
        <p:spPr>
          <a:xfrm>
            <a:off x="1341390" y="4711931"/>
            <a:ext cx="1333500" cy="796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Sent Invitation</a:t>
            </a:r>
          </a:p>
          <a:p>
            <a:pPr algn="ctr"/>
            <a:r>
              <a:rPr lang="en-NZ" sz="1400" dirty="0"/>
              <a:t>Email </a:t>
            </a:r>
            <a:r>
              <a:rPr lang="en-NZ" sz="1000" dirty="0"/>
              <a:t>+</a:t>
            </a:r>
            <a:r>
              <a:rPr lang="en-NZ" sz="1000" dirty="0" err="1"/>
              <a:t>InvitationToken</a:t>
            </a:r>
            <a:r>
              <a:rPr lang="en-NZ" sz="1000" dirty="0"/>
              <a:t> 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9A82811-7464-F6A6-A299-0E6756225D03}"/>
              </a:ext>
            </a:extLst>
          </p:cNvPr>
          <p:cNvCxnSpPr>
            <a:cxnSpLocks/>
            <a:stCxn id="97" idx="2"/>
            <a:endCxn id="102" idx="0"/>
          </p:cNvCxnSpPr>
          <p:nvPr/>
        </p:nvCxnSpPr>
        <p:spPr>
          <a:xfrm>
            <a:off x="3023169" y="1445657"/>
            <a:ext cx="104" cy="15151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598438F-7338-FFC7-A901-010681DD9763}"/>
              </a:ext>
            </a:extLst>
          </p:cNvPr>
          <p:cNvCxnSpPr>
            <a:cxnSpLocks/>
            <a:stCxn id="102" idx="1"/>
            <a:endCxn id="104" idx="3"/>
          </p:cNvCxnSpPr>
          <p:nvPr/>
        </p:nvCxnSpPr>
        <p:spPr>
          <a:xfrm flipH="1">
            <a:off x="1867698" y="3356962"/>
            <a:ext cx="4881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0744897-62F4-6853-E1D0-0DF2A127D64B}"/>
              </a:ext>
            </a:extLst>
          </p:cNvPr>
          <p:cNvSpPr txBox="1"/>
          <p:nvPr/>
        </p:nvSpPr>
        <p:spPr>
          <a:xfrm>
            <a:off x="2115572" y="5843338"/>
            <a:ext cx="2323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“</a:t>
            </a:r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UnRegistered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NZ" sz="1200" dirty="0">
                <a:cs typeface="Courier New" panose="02070309020205020404" pitchFamily="49" charset="0"/>
              </a:rPr>
              <a:t>No </a:t>
            </a:r>
            <a:r>
              <a:rPr lang="en-NZ" sz="1200" dirty="0" err="1">
                <a:cs typeface="Courier New" panose="02070309020205020404" pitchFamily="49" charset="0"/>
              </a:rPr>
              <a:t>UserProfile</a:t>
            </a:r>
            <a:br>
              <a:rPr lang="en-NZ" sz="1200" dirty="0">
                <a:cs typeface="Courier New" panose="02070309020205020404" pitchFamily="49" charset="0"/>
              </a:rPr>
            </a:br>
            <a:r>
              <a:rPr lang="en-NZ" sz="1200" dirty="0">
                <a:cs typeface="Courier New" panose="02070309020205020404" pitchFamily="49" charset="0"/>
              </a:rPr>
              <a:t>No Organizations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537BE6C-06F2-5F71-C7D9-C2DCD9367C30}"/>
              </a:ext>
            </a:extLst>
          </p:cNvPr>
          <p:cNvSpPr/>
          <p:nvPr/>
        </p:nvSpPr>
        <p:spPr>
          <a:xfrm>
            <a:off x="1880028" y="5872703"/>
            <a:ext cx="257175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4E28ADE-17CD-F8BF-3494-54D13728376C}"/>
              </a:ext>
            </a:extLst>
          </p:cNvPr>
          <p:cNvCxnSpPr>
            <a:cxnSpLocks/>
            <a:stCxn id="109" idx="2"/>
            <a:endCxn id="118" idx="0"/>
          </p:cNvCxnSpPr>
          <p:nvPr/>
        </p:nvCxnSpPr>
        <p:spPr>
          <a:xfrm>
            <a:off x="2008141" y="5658221"/>
            <a:ext cx="475" cy="2144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EF87ED4-99C2-86F9-C1BD-EEF3706558F6}"/>
              </a:ext>
            </a:extLst>
          </p:cNvPr>
          <p:cNvCxnSpPr>
            <a:cxnSpLocks/>
            <a:stCxn id="102" idx="2"/>
            <a:endCxn id="109" idx="0"/>
          </p:cNvCxnSpPr>
          <p:nvPr/>
        </p:nvCxnSpPr>
        <p:spPr>
          <a:xfrm rot="5400000">
            <a:off x="2205299" y="3555920"/>
            <a:ext cx="620817" cy="10151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759B787-BD61-4564-A792-FC2FB05BEECE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rot="16200000" flipH="1">
            <a:off x="1293803" y="3659556"/>
            <a:ext cx="620817" cy="8078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D7F3EF6-FF5F-255F-1FE9-EA8F4E78B579}"/>
              </a:ext>
            </a:extLst>
          </p:cNvPr>
          <p:cNvCxnSpPr>
            <a:cxnSpLocks/>
            <a:stCxn id="92" idx="2"/>
            <a:endCxn id="67" idx="1"/>
          </p:cNvCxnSpPr>
          <p:nvPr/>
        </p:nvCxnSpPr>
        <p:spPr>
          <a:xfrm rot="16200000" flipH="1">
            <a:off x="5346632" y="4738355"/>
            <a:ext cx="839912" cy="2686121"/>
          </a:xfrm>
          <a:prstGeom prst="bentConnector3">
            <a:avLst>
              <a:gd name="adj1" fmla="val 7268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C824B504-8EDE-137B-C0C8-EF87BBA3F51A}"/>
              </a:ext>
            </a:extLst>
          </p:cNvPr>
          <p:cNvSpPr/>
          <p:nvPr/>
        </p:nvSpPr>
        <p:spPr>
          <a:xfrm>
            <a:off x="6530109" y="174936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Invitation</a:t>
            </a:r>
          </a:p>
          <a:p>
            <a:pPr algn="ctr"/>
            <a:r>
              <a:rPr lang="en-NZ" sz="1200" dirty="0"/>
              <a:t>Token?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4A212E-EE66-0FF5-27B3-CB9A189C77A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197526" y="1445657"/>
            <a:ext cx="667" cy="303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7C2018-8BE3-AC1D-DFE9-7C43915D0DFB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>
            <a:off x="8941760" y="2543302"/>
            <a:ext cx="667" cy="563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E519CA4-8C3B-4DAE-AACF-993223D5A3C4}"/>
              </a:ext>
            </a:extLst>
          </p:cNvPr>
          <p:cNvSpPr txBox="1"/>
          <p:nvPr/>
        </p:nvSpPr>
        <p:spPr>
          <a:xfrm>
            <a:off x="7180851" y="242676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EBE0531-A84A-BD76-FE26-436AF9922F28}"/>
              </a:ext>
            </a:extLst>
          </p:cNvPr>
          <p:cNvSpPr/>
          <p:nvPr/>
        </p:nvSpPr>
        <p:spPr>
          <a:xfrm>
            <a:off x="8275677" y="3106527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Accepted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63383F-ED62-4445-F92A-362E0DCB2960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7864943" y="2145482"/>
            <a:ext cx="409400" cy="1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4E700E-11D0-85D7-D400-8293BC852F79}"/>
              </a:ext>
            </a:extLst>
          </p:cNvPr>
          <p:cNvSpPr txBox="1"/>
          <p:nvPr/>
        </p:nvSpPr>
        <p:spPr>
          <a:xfrm>
            <a:off x="7766390" y="178818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E6B9E1EB-9A78-ECF5-C9D8-04AF058AC2F1}"/>
              </a:ext>
            </a:extLst>
          </p:cNvPr>
          <p:cNvSpPr/>
          <p:nvPr/>
        </p:nvSpPr>
        <p:spPr>
          <a:xfrm>
            <a:off x="8274343" y="1751070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450176-48E9-2FDE-D71F-B1C09EB20CC6}"/>
              </a:ext>
            </a:extLst>
          </p:cNvPr>
          <p:cNvCxnSpPr>
            <a:cxnSpLocks/>
            <a:stCxn id="30" idx="2"/>
            <a:endCxn id="41" idx="0"/>
          </p:cNvCxnSpPr>
          <p:nvPr/>
        </p:nvCxnSpPr>
        <p:spPr>
          <a:xfrm rot="5400000">
            <a:off x="7669511" y="3006923"/>
            <a:ext cx="803980" cy="1741852"/>
          </a:xfrm>
          <a:prstGeom prst="bentConnector3">
            <a:avLst>
              <a:gd name="adj1" fmla="val 717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65AFD6-0C07-C78D-C85B-E022F07FA280}"/>
              </a:ext>
            </a:extLst>
          </p:cNvPr>
          <p:cNvSpPr txBox="1"/>
          <p:nvPr/>
        </p:nvSpPr>
        <p:spPr>
          <a:xfrm>
            <a:off x="8965677" y="241799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DE9E4D-4896-B853-A3B4-02CDDA17A856}"/>
              </a:ext>
            </a:extLst>
          </p:cNvPr>
          <p:cNvCxnSpPr>
            <a:cxnSpLocks/>
            <a:stCxn id="14" idx="3"/>
            <a:endCxn id="27" idx="5"/>
          </p:cNvCxnSpPr>
          <p:nvPr/>
        </p:nvCxnSpPr>
        <p:spPr>
          <a:xfrm>
            <a:off x="9609177" y="2147186"/>
            <a:ext cx="512846" cy="334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066B7A-DEB2-3E47-3AC8-7311BD37E6A6}"/>
              </a:ext>
            </a:extLst>
          </p:cNvPr>
          <p:cNvSpPr txBox="1"/>
          <p:nvPr/>
        </p:nvSpPr>
        <p:spPr>
          <a:xfrm>
            <a:off x="9545680" y="17880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490A0A11-C2CE-AE43-F1B1-A8D36CFFD6C9}"/>
              </a:ext>
            </a:extLst>
          </p:cNvPr>
          <p:cNvSpPr/>
          <p:nvPr/>
        </p:nvSpPr>
        <p:spPr>
          <a:xfrm>
            <a:off x="10122023" y="2007791"/>
            <a:ext cx="487344" cy="487344"/>
          </a:xfrm>
          <a:prstGeom prst="octagon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Error!</a:t>
            </a:r>
          </a:p>
        </p:txBody>
      </p:sp>
    </p:spTree>
    <p:extLst>
      <p:ext uri="{BB962C8B-B14F-4D97-AF65-F5344CB8AC3E}">
        <p14:creationId xmlns:p14="http://schemas.microsoft.com/office/powerpoint/2010/main" val="53242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82B457-C402-E5C1-634F-5E5C436CF07C}"/>
              </a:ext>
            </a:extLst>
          </p:cNvPr>
          <p:cNvSpPr txBox="1"/>
          <p:nvPr/>
        </p:nvSpPr>
        <p:spPr>
          <a:xfrm>
            <a:off x="267419" y="207034"/>
            <a:ext cx="4881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Stub Queue/</a:t>
            </a:r>
            <a:r>
              <a:rPr lang="en-NZ" sz="2400" dirty="0" err="1"/>
              <a:t>MessageBus</a:t>
            </a:r>
            <a:r>
              <a:rPr lang="en-NZ" sz="2400" dirty="0"/>
              <a:t> Triggers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55B48A7-DC05-CD78-14CB-A611FF38D77B}"/>
              </a:ext>
            </a:extLst>
          </p:cNvPr>
          <p:cNvSpPr/>
          <p:nvPr/>
        </p:nvSpPr>
        <p:spPr>
          <a:xfrm>
            <a:off x="638175" y="1304925"/>
            <a:ext cx="2933700" cy="1543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/>
              <a:t>AnyTestingOnlyStore</a:t>
            </a:r>
            <a:endParaRPr lang="en-NZ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897C1-186F-BD50-E114-E4D42C5C3EE9}"/>
              </a:ext>
            </a:extLst>
          </p:cNvPr>
          <p:cNvSpPr/>
          <p:nvPr/>
        </p:nvSpPr>
        <p:spPr>
          <a:xfrm>
            <a:off x="895350" y="1847850"/>
            <a:ext cx="2505075" cy="3810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err="1"/>
              <a:t>IQueueStoreTrigger</a:t>
            </a:r>
            <a:r>
              <a:rPr lang="en-NZ" sz="1400" dirty="0"/>
              <a:t>.</a:t>
            </a:r>
          </a:p>
          <a:p>
            <a:pPr algn="ctr"/>
            <a:r>
              <a:rPr lang="en-NZ" sz="1400" dirty="0" err="1"/>
              <a:t>FireQueueMesage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B2CEDE-4571-8C72-EC28-AC474BFAA76A}"/>
              </a:ext>
            </a:extLst>
          </p:cNvPr>
          <p:cNvSpPr/>
          <p:nvPr/>
        </p:nvSpPr>
        <p:spPr>
          <a:xfrm>
            <a:off x="895350" y="2285999"/>
            <a:ext cx="2505075" cy="3810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err="1"/>
              <a:t>IMessageBusStoreTrigger</a:t>
            </a:r>
            <a:r>
              <a:rPr lang="en-NZ" sz="1400" dirty="0"/>
              <a:t>.</a:t>
            </a:r>
          </a:p>
          <a:p>
            <a:pPr algn="ctr"/>
            <a:r>
              <a:rPr lang="en-NZ" sz="1400" dirty="0" err="1"/>
              <a:t>FireTopicMessage</a:t>
            </a:r>
            <a:endParaRPr lang="en-NZ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5E5FF0-E4A5-6363-A2BC-8E73035D31BD}"/>
              </a:ext>
            </a:extLst>
          </p:cNvPr>
          <p:cNvSpPr/>
          <p:nvPr/>
        </p:nvSpPr>
        <p:spPr>
          <a:xfrm>
            <a:off x="3829050" y="1766887"/>
            <a:ext cx="2647950" cy="4381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/>
              <a:t>IMessageNotificationHandler</a:t>
            </a:r>
            <a:r>
              <a:rPr lang="en-NZ" sz="1100" dirty="0"/>
              <a:t>.</a:t>
            </a:r>
          </a:p>
          <a:p>
            <a:pPr algn="ctr"/>
            <a:r>
              <a:rPr lang="en-NZ" sz="1100" dirty="0" err="1"/>
              <a:t>HandleMessageArrivedOnQueue</a:t>
            </a:r>
            <a:r>
              <a:rPr lang="en-NZ" sz="1100" dirty="0"/>
              <a:t>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8072CB-0249-5684-CB43-EAEC430B8754}"/>
              </a:ext>
            </a:extLst>
          </p:cNvPr>
          <p:cNvSpPr/>
          <p:nvPr/>
        </p:nvSpPr>
        <p:spPr>
          <a:xfrm>
            <a:off x="3829050" y="2343149"/>
            <a:ext cx="2647950" cy="4381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/>
              <a:t>IMessageNotificationHandler</a:t>
            </a:r>
            <a:r>
              <a:rPr lang="en-NZ" sz="1100" dirty="0"/>
              <a:t>.</a:t>
            </a:r>
          </a:p>
          <a:p>
            <a:pPr algn="ctr"/>
            <a:r>
              <a:rPr lang="en-NZ" sz="1100" dirty="0" err="1"/>
              <a:t>HandleMessageArrivedOnBusTopic</a:t>
            </a:r>
            <a:r>
              <a:rPr lang="en-NZ" sz="1100" dirty="0"/>
              <a:t>()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162604-2D4E-802F-D488-0009BBF0F132}"/>
              </a:ext>
            </a:extLst>
          </p:cNvPr>
          <p:cNvSpPr/>
          <p:nvPr/>
        </p:nvSpPr>
        <p:spPr>
          <a:xfrm>
            <a:off x="6734175" y="2383629"/>
            <a:ext cx="2514600" cy="3571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IMonitoredMessageBusTopics</a:t>
            </a:r>
            <a:r>
              <a:rPr lang="en-NZ" sz="1200" dirty="0"/>
              <a:t>.</a:t>
            </a:r>
          </a:p>
          <a:p>
            <a:pPr algn="ctr"/>
            <a:r>
              <a:rPr lang="en-NZ" sz="1200" dirty="0" err="1"/>
              <a:t>AddTopicName</a:t>
            </a:r>
            <a:r>
              <a:rPr lang="en-NZ" sz="1200" dirty="0"/>
              <a:t>()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1E2C5B-1218-9228-7D20-3DCA85DED7A3}"/>
              </a:ext>
            </a:extLst>
          </p:cNvPr>
          <p:cNvSpPr/>
          <p:nvPr/>
        </p:nvSpPr>
        <p:spPr>
          <a:xfrm>
            <a:off x="6734175" y="1807367"/>
            <a:ext cx="2514600" cy="3571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IMonitoredMessageQueues</a:t>
            </a:r>
            <a:r>
              <a:rPr lang="en-NZ" sz="1200" dirty="0"/>
              <a:t>.</a:t>
            </a:r>
          </a:p>
          <a:p>
            <a:pPr algn="ctr"/>
            <a:r>
              <a:rPr lang="en-NZ" sz="1200" dirty="0" err="1"/>
              <a:t>AddQueueName</a:t>
            </a:r>
            <a:r>
              <a:rPr lang="en-NZ" sz="1200" dirty="0"/>
              <a:t>()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FFEFF2-0464-9713-60F9-82C1BA63089D}"/>
              </a:ext>
            </a:extLst>
          </p:cNvPr>
          <p:cNvSpPr/>
          <p:nvPr/>
        </p:nvSpPr>
        <p:spPr>
          <a:xfrm>
            <a:off x="435801" y="3592515"/>
            <a:ext cx="6041199" cy="20462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/>
              <a:t>StubCloudWorkerService</a:t>
            </a:r>
            <a:endParaRPr lang="en-NZ" dirty="0"/>
          </a:p>
          <a:p>
            <a:pPr algn="ctr"/>
            <a:r>
              <a:rPr lang="en-NZ" sz="900" dirty="0"/>
              <a:t>(background service)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274D4D-4648-A69F-8DD5-26B19BEBEBEB}"/>
              </a:ext>
            </a:extLst>
          </p:cNvPr>
          <p:cNvSpPr/>
          <p:nvPr/>
        </p:nvSpPr>
        <p:spPr>
          <a:xfrm>
            <a:off x="1918462" y="4029074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00D4B6-C923-8EE7-A284-C91EA0BF03F9}"/>
              </a:ext>
            </a:extLst>
          </p:cNvPr>
          <p:cNvSpPr/>
          <p:nvPr/>
        </p:nvSpPr>
        <p:spPr>
          <a:xfrm>
            <a:off x="561975" y="4354513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IMonitoredMessageQueues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 err="1"/>
              <a:t>NextQueueName</a:t>
            </a:r>
            <a:r>
              <a:rPr lang="en-NZ" sz="1050" dirty="0"/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F0D40A-7D75-2F88-D165-604E3F84161A}"/>
              </a:ext>
            </a:extLst>
          </p:cNvPr>
          <p:cNvSpPr/>
          <p:nvPr/>
        </p:nvSpPr>
        <p:spPr>
          <a:xfrm>
            <a:off x="561975" y="4873624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ServiceClient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/>
              <a:t>Post&lt;</a:t>
            </a:r>
            <a:r>
              <a:rPr lang="en-NZ" sz="1050" dirty="0" err="1"/>
              <a:t>DrainAllQueueMessages</a:t>
            </a:r>
            <a:r>
              <a:rPr lang="en-NZ" sz="1050" dirty="0"/>
              <a:t>&gt;()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B7E407-657D-B53F-ED1D-630E6D8003DB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flipH="1">
            <a:off x="1981200" y="4148140"/>
            <a:ext cx="4350" cy="206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1D2E17-5F35-32E3-A773-B70B085E5B5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981200" y="4710115"/>
            <a:ext cx="0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08619ED-03BB-AAD4-1C4F-9590517BC9B9}"/>
              </a:ext>
            </a:extLst>
          </p:cNvPr>
          <p:cNvSpPr/>
          <p:nvPr/>
        </p:nvSpPr>
        <p:spPr>
          <a:xfrm>
            <a:off x="1917700" y="5392735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A19E5D-5E16-79D6-EE5F-E19A06A10CEC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1981200" y="5229226"/>
            <a:ext cx="3588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14A15B-BD9E-337C-20B7-18A4F2547DCF}"/>
              </a:ext>
            </a:extLst>
          </p:cNvPr>
          <p:cNvCxnSpPr>
            <a:cxnSpLocks/>
            <a:stCxn id="20" idx="6"/>
            <a:endCxn id="12" idx="6"/>
          </p:cNvCxnSpPr>
          <p:nvPr/>
        </p:nvCxnSpPr>
        <p:spPr>
          <a:xfrm flipV="1">
            <a:off x="2051875" y="4088607"/>
            <a:ext cx="762" cy="1363661"/>
          </a:xfrm>
          <a:prstGeom prst="curvedConnector3">
            <a:avLst>
              <a:gd name="adj1" fmla="val 3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AB1618C-74B9-02CE-A96A-2225E80170A6}"/>
              </a:ext>
            </a:extLst>
          </p:cNvPr>
          <p:cNvSpPr/>
          <p:nvPr/>
        </p:nvSpPr>
        <p:spPr>
          <a:xfrm>
            <a:off x="2262600" y="5996916"/>
            <a:ext cx="2387600" cy="654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Ancillary</a:t>
            </a:r>
          </a:p>
          <a:p>
            <a:pPr algn="ctr"/>
            <a:r>
              <a:rPr lang="en-NZ" dirty="0"/>
              <a:t>API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6721368-955B-5B24-AE35-6303EF2A257F}"/>
              </a:ext>
            </a:extLst>
          </p:cNvPr>
          <p:cNvSpPr/>
          <p:nvPr/>
        </p:nvSpPr>
        <p:spPr>
          <a:xfrm>
            <a:off x="5227224" y="5999432"/>
            <a:ext cx="2387600" cy="654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/>
              <a:t>EventNotifications</a:t>
            </a:r>
            <a:r>
              <a:rPr lang="en-NZ" dirty="0"/>
              <a:t> API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1535EE-4B84-C893-3A22-BDA1A366591E}"/>
              </a:ext>
            </a:extLst>
          </p:cNvPr>
          <p:cNvCxnSpPr>
            <a:cxnSpLocks/>
            <a:stCxn id="14" idx="3"/>
            <a:endCxn id="35" idx="0"/>
          </p:cNvCxnSpPr>
          <p:nvPr/>
        </p:nvCxnSpPr>
        <p:spPr>
          <a:xfrm>
            <a:off x="3400425" y="5051425"/>
            <a:ext cx="55975" cy="9454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1CBCCDA-8558-069B-B28D-34E0CFDC058B}"/>
              </a:ext>
            </a:extLst>
          </p:cNvPr>
          <p:cNvSpPr/>
          <p:nvPr/>
        </p:nvSpPr>
        <p:spPr>
          <a:xfrm>
            <a:off x="4880737" y="4029074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DDFB9AC-2BB2-87CB-ED47-0B5EC1452BD4}"/>
              </a:ext>
            </a:extLst>
          </p:cNvPr>
          <p:cNvSpPr/>
          <p:nvPr/>
        </p:nvSpPr>
        <p:spPr>
          <a:xfrm>
            <a:off x="3524250" y="4354513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IMonitoredMessageBusTopics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 err="1"/>
              <a:t>NextTopicName</a:t>
            </a:r>
            <a:r>
              <a:rPr lang="en-NZ" sz="1050" dirty="0"/>
              <a:t>()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3999F57-7AFE-7F86-B4A9-ED3BE00CD68B}"/>
              </a:ext>
            </a:extLst>
          </p:cNvPr>
          <p:cNvSpPr/>
          <p:nvPr/>
        </p:nvSpPr>
        <p:spPr>
          <a:xfrm>
            <a:off x="3524250" y="4873624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ServiceClient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/>
              <a:t>Post&lt;</a:t>
            </a:r>
            <a:r>
              <a:rPr lang="en-NZ" sz="1050" dirty="0" err="1"/>
              <a:t>DrainAllSubscriberMessages</a:t>
            </a:r>
            <a:r>
              <a:rPr lang="en-NZ" sz="1050" dirty="0"/>
              <a:t>&gt;()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3740A3-75DD-A087-F59C-1FDC9101463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 flipH="1">
            <a:off x="4943475" y="4148140"/>
            <a:ext cx="4350" cy="206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F5C4D98-C0B1-EF49-7BD9-BC81F4FCE35D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4943475" y="4710115"/>
            <a:ext cx="0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CE5AB7E-DB28-1DA6-FC7B-03762AB53241}"/>
              </a:ext>
            </a:extLst>
          </p:cNvPr>
          <p:cNvSpPr/>
          <p:nvPr/>
        </p:nvSpPr>
        <p:spPr>
          <a:xfrm>
            <a:off x="4879975" y="5392735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915BB5-CD2A-DA06-05ED-E52269FFB5D7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4943475" y="5229226"/>
            <a:ext cx="3588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29">
            <a:extLst>
              <a:ext uri="{FF2B5EF4-FFF2-40B4-BE49-F238E27FC236}">
                <a16:creationId xmlns:a16="http://schemas.microsoft.com/office/drawing/2014/main" id="{66BE6CD0-1673-905D-D8B3-099E21EE78F8}"/>
              </a:ext>
            </a:extLst>
          </p:cNvPr>
          <p:cNvCxnSpPr>
            <a:cxnSpLocks/>
            <a:stCxn id="46" idx="6"/>
            <a:endCxn id="41" idx="6"/>
          </p:cNvCxnSpPr>
          <p:nvPr/>
        </p:nvCxnSpPr>
        <p:spPr>
          <a:xfrm flipV="1">
            <a:off x="5014150" y="4088607"/>
            <a:ext cx="762" cy="1363661"/>
          </a:xfrm>
          <a:prstGeom prst="curvedConnector3">
            <a:avLst>
              <a:gd name="adj1" fmla="val 3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283D822-B9AA-430C-8498-511024E2ED46}"/>
              </a:ext>
            </a:extLst>
          </p:cNvPr>
          <p:cNvCxnSpPr>
            <a:cxnSpLocks/>
            <a:stCxn id="43" idx="3"/>
            <a:endCxn id="36" idx="0"/>
          </p:cNvCxnSpPr>
          <p:nvPr/>
        </p:nvCxnSpPr>
        <p:spPr>
          <a:xfrm>
            <a:off x="6362700" y="5051425"/>
            <a:ext cx="58324" cy="9480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F8EDA66-8D2D-9C67-44A2-4D396A1C168A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400425" y="1985962"/>
            <a:ext cx="428625" cy="52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4C4C561-AECC-5377-B3E2-D8F129E1C3A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6477000" y="1985961"/>
            <a:ext cx="2571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2436833-304F-C01B-F064-B50351C8991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477000" y="2562223"/>
            <a:ext cx="2571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3F8DBE6-2260-BBF1-01D7-A04BC6C17386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400425" y="2476500"/>
            <a:ext cx="428625" cy="8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llout: Line 6">
            <a:extLst>
              <a:ext uri="{FF2B5EF4-FFF2-40B4-BE49-F238E27FC236}">
                <a16:creationId xmlns:a16="http://schemas.microsoft.com/office/drawing/2014/main" id="{67FE776C-AA9A-1023-5C22-EEB71DF9CA84}"/>
              </a:ext>
            </a:extLst>
          </p:cNvPr>
          <p:cNvSpPr/>
          <p:nvPr/>
        </p:nvSpPr>
        <p:spPr>
          <a:xfrm>
            <a:off x="6991350" y="3581533"/>
            <a:ext cx="809625" cy="357188"/>
          </a:xfrm>
          <a:prstGeom prst="borderCallout1">
            <a:avLst>
              <a:gd name="adj1" fmla="val 18750"/>
              <a:gd name="adj2" fmla="val -8333"/>
              <a:gd name="adj3" fmla="val 128500"/>
              <a:gd name="adj4" fmla="val -2405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Polling loops</a:t>
            </a:r>
          </a:p>
        </p:txBody>
      </p:sp>
    </p:spTree>
    <p:extLst>
      <p:ext uri="{BB962C8B-B14F-4D97-AF65-F5344CB8AC3E}">
        <p14:creationId xmlns:p14="http://schemas.microsoft.com/office/powerpoint/2010/main" val="2256064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96B733-9850-D159-3D7D-DEFB81CA7CD6}"/>
              </a:ext>
            </a:extLst>
          </p:cNvPr>
          <p:cNvCxnSpPr>
            <a:cxnSpLocks/>
          </p:cNvCxnSpPr>
          <p:nvPr/>
        </p:nvCxnSpPr>
        <p:spPr>
          <a:xfrm>
            <a:off x="304800" y="371475"/>
            <a:ext cx="0" cy="59055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C121965-FDCB-C93B-08F4-CF3A0D150B25}"/>
              </a:ext>
            </a:extLst>
          </p:cNvPr>
          <p:cNvSpPr txBox="1"/>
          <p:nvPr/>
        </p:nvSpPr>
        <p:spPr>
          <a:xfrm>
            <a:off x="381000" y="13335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Effort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DB593A-4C43-4628-F8C4-FFC14EEAB103}"/>
              </a:ext>
            </a:extLst>
          </p:cNvPr>
          <p:cNvCxnSpPr>
            <a:cxnSpLocks/>
          </p:cNvCxnSpPr>
          <p:nvPr/>
        </p:nvCxnSpPr>
        <p:spPr>
          <a:xfrm flipH="1">
            <a:off x="304800" y="6276975"/>
            <a:ext cx="1141095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7CFE59-C42A-830D-B87A-4FED102D179D}"/>
              </a:ext>
            </a:extLst>
          </p:cNvPr>
          <p:cNvSpPr txBox="1"/>
          <p:nvPr/>
        </p:nvSpPr>
        <p:spPr>
          <a:xfrm>
            <a:off x="11334877" y="6368534"/>
            <a:ext cx="76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ED7C80-D1C9-3027-33FF-74C2B65D8BA3}"/>
              </a:ext>
            </a:extLst>
          </p:cNvPr>
          <p:cNvSpPr txBox="1"/>
          <p:nvPr/>
        </p:nvSpPr>
        <p:spPr>
          <a:xfrm>
            <a:off x="1238969" y="58831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When to Integrate with a BMS?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F3993A-34F4-E404-44BB-96E4A216BC4F}"/>
              </a:ext>
            </a:extLst>
          </p:cNvPr>
          <p:cNvSpPr/>
          <p:nvPr/>
        </p:nvSpPr>
        <p:spPr>
          <a:xfrm>
            <a:off x="304800" y="6185417"/>
            <a:ext cx="4248150" cy="842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DBF1BBAA-DF74-6C08-C15F-F8AA59444969}"/>
              </a:ext>
            </a:extLst>
          </p:cNvPr>
          <p:cNvSpPr/>
          <p:nvPr/>
        </p:nvSpPr>
        <p:spPr>
          <a:xfrm>
            <a:off x="4486275" y="1438340"/>
            <a:ext cx="2285981" cy="4831344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02C2BB38-A6CB-64D1-EA26-C01D0631D320}"/>
              </a:ext>
            </a:extLst>
          </p:cNvPr>
          <p:cNvSpPr/>
          <p:nvPr/>
        </p:nvSpPr>
        <p:spPr>
          <a:xfrm>
            <a:off x="7677159" y="4931229"/>
            <a:ext cx="819142" cy="1011884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443E8941-4262-426D-99FB-4A71ACA4703F}"/>
              </a:ext>
            </a:extLst>
          </p:cNvPr>
          <p:cNvSpPr/>
          <p:nvPr/>
        </p:nvSpPr>
        <p:spPr>
          <a:xfrm>
            <a:off x="8896359" y="4931229"/>
            <a:ext cx="419091" cy="1011884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4464C65D-F9A2-E312-DE50-9E6EA6E9E78A}"/>
              </a:ext>
            </a:extLst>
          </p:cNvPr>
          <p:cNvSpPr/>
          <p:nvPr/>
        </p:nvSpPr>
        <p:spPr>
          <a:xfrm>
            <a:off x="9944109" y="3988255"/>
            <a:ext cx="819142" cy="1962149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F80B375E-EA1E-0879-0C26-B863EE1508DA}"/>
              </a:ext>
            </a:extLst>
          </p:cNvPr>
          <p:cNvSpPr/>
          <p:nvPr/>
        </p:nvSpPr>
        <p:spPr>
          <a:xfrm>
            <a:off x="6681773" y="863193"/>
            <a:ext cx="2357446" cy="1165632"/>
          </a:xfrm>
          <a:prstGeom prst="borderCallout1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Cost of Building a BMS Integration</a:t>
            </a: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BD50D0F5-7D9D-642E-640B-6C64EA083CBE}"/>
              </a:ext>
            </a:extLst>
          </p:cNvPr>
          <p:cNvSpPr/>
          <p:nvPr/>
        </p:nvSpPr>
        <p:spPr>
          <a:xfrm>
            <a:off x="6681108" y="2688771"/>
            <a:ext cx="2615298" cy="1660442"/>
          </a:xfrm>
          <a:prstGeom prst="borderCallout1">
            <a:avLst>
              <a:gd name="adj1" fmla="val 108758"/>
              <a:gd name="adj2" fmla="val 62689"/>
              <a:gd name="adj3" fmla="val 179529"/>
              <a:gd name="adj4" fmla="val 9325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Costs of Changing Pricing Model + Cost of Up-Selling existing customers to Maximize Revenue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675DEA6-DFD3-69EC-42BE-AF93F86BCCCE}"/>
              </a:ext>
            </a:extLst>
          </p:cNvPr>
          <p:cNvSpPr/>
          <p:nvPr/>
        </p:nvSpPr>
        <p:spPr>
          <a:xfrm>
            <a:off x="6791325" y="3429000"/>
            <a:ext cx="4724400" cy="2847975"/>
          </a:xfrm>
          <a:custGeom>
            <a:avLst/>
            <a:gdLst>
              <a:gd name="connsiteX0" fmla="*/ 0 w 4724400"/>
              <a:gd name="connsiteY0" fmla="*/ 2847975 h 2847975"/>
              <a:gd name="connsiteX1" fmla="*/ 666750 w 4724400"/>
              <a:gd name="connsiteY1" fmla="*/ 2152650 h 2847975"/>
              <a:gd name="connsiteX2" fmla="*/ 1076325 w 4724400"/>
              <a:gd name="connsiteY2" fmla="*/ 1838325 h 2847975"/>
              <a:gd name="connsiteX3" fmla="*/ 1800225 w 4724400"/>
              <a:gd name="connsiteY3" fmla="*/ 1428750 h 2847975"/>
              <a:gd name="connsiteX4" fmla="*/ 2190750 w 4724400"/>
              <a:gd name="connsiteY4" fmla="*/ 1371600 h 2847975"/>
              <a:gd name="connsiteX5" fmla="*/ 2809875 w 4724400"/>
              <a:gd name="connsiteY5" fmla="*/ 828675 h 2847975"/>
              <a:gd name="connsiteX6" fmla="*/ 3352800 w 4724400"/>
              <a:gd name="connsiteY6" fmla="*/ 685800 h 2847975"/>
              <a:gd name="connsiteX7" fmla="*/ 4724400 w 4724400"/>
              <a:gd name="connsiteY7" fmla="*/ 0 h 284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4400" h="2847975">
                <a:moveTo>
                  <a:pt x="0" y="2847975"/>
                </a:moveTo>
                <a:cubicBezTo>
                  <a:pt x="243681" y="2584450"/>
                  <a:pt x="487363" y="2320925"/>
                  <a:pt x="666750" y="2152650"/>
                </a:cubicBezTo>
                <a:cubicBezTo>
                  <a:pt x="846138" y="1984375"/>
                  <a:pt x="887413" y="1958975"/>
                  <a:pt x="1076325" y="1838325"/>
                </a:cubicBezTo>
                <a:cubicBezTo>
                  <a:pt x="1265237" y="1717675"/>
                  <a:pt x="1614488" y="1506537"/>
                  <a:pt x="1800225" y="1428750"/>
                </a:cubicBezTo>
                <a:cubicBezTo>
                  <a:pt x="1985962" y="1350963"/>
                  <a:pt x="2022475" y="1471612"/>
                  <a:pt x="2190750" y="1371600"/>
                </a:cubicBezTo>
                <a:cubicBezTo>
                  <a:pt x="2359025" y="1271587"/>
                  <a:pt x="2616200" y="942975"/>
                  <a:pt x="2809875" y="828675"/>
                </a:cubicBezTo>
                <a:cubicBezTo>
                  <a:pt x="3003550" y="714375"/>
                  <a:pt x="3033713" y="823912"/>
                  <a:pt x="3352800" y="685800"/>
                </a:cubicBezTo>
                <a:cubicBezTo>
                  <a:pt x="3671887" y="547688"/>
                  <a:pt x="4198143" y="273844"/>
                  <a:pt x="4724400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F60DE1-40E0-60A0-ADFD-D28AC6CB07EC}"/>
              </a:ext>
            </a:extLst>
          </p:cNvPr>
          <p:cNvSpPr txBox="1"/>
          <p:nvPr/>
        </p:nvSpPr>
        <p:spPr>
          <a:xfrm>
            <a:off x="11049000" y="30861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B0F0"/>
                </a:solidFill>
              </a:rPr>
              <a:t>Revenue</a:t>
            </a:r>
          </a:p>
        </p:txBody>
      </p: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028C988A-D940-B531-7CAD-2544D28F3CBB}"/>
              </a:ext>
            </a:extLst>
          </p:cNvPr>
          <p:cNvSpPr/>
          <p:nvPr/>
        </p:nvSpPr>
        <p:spPr>
          <a:xfrm>
            <a:off x="5143500" y="5105399"/>
            <a:ext cx="1433510" cy="698231"/>
          </a:xfrm>
          <a:prstGeom prst="borderCallout1">
            <a:avLst>
              <a:gd name="adj1" fmla="val 108758"/>
              <a:gd name="adj2" fmla="val 62689"/>
              <a:gd name="adj3" fmla="val 161802"/>
              <a:gd name="adj4" fmla="val 10877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Start Charging</a:t>
            </a:r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5E54E362-940D-A3A8-8AB6-3C55252DADB7}"/>
              </a:ext>
            </a:extLst>
          </p:cNvPr>
          <p:cNvSpPr/>
          <p:nvPr/>
        </p:nvSpPr>
        <p:spPr>
          <a:xfrm>
            <a:off x="676275" y="2308643"/>
            <a:ext cx="1433510" cy="1556558"/>
          </a:xfrm>
          <a:prstGeom prst="borderCallout1">
            <a:avLst>
              <a:gd name="adj1" fmla="val 108758"/>
              <a:gd name="adj2" fmla="val 62689"/>
              <a:gd name="adj3" fmla="val 243706"/>
              <a:gd name="adj4" fmla="val -2155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Start using the built-in Billing Provider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28DF5439-F128-5179-6C12-3C8E0314DC54}"/>
              </a:ext>
            </a:extLst>
          </p:cNvPr>
          <p:cNvSpPr/>
          <p:nvPr/>
        </p:nvSpPr>
        <p:spPr>
          <a:xfrm rot="16200000">
            <a:off x="2244210" y="3639666"/>
            <a:ext cx="369331" cy="4248151"/>
          </a:xfrm>
          <a:prstGeom prst="rightBrace">
            <a:avLst>
              <a:gd name="adj1" fmla="val 8333"/>
              <a:gd name="adj2" fmla="val 4974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8AF7D9-CAD0-7936-59E3-B4243817A2CC}"/>
              </a:ext>
            </a:extLst>
          </p:cNvPr>
          <p:cNvSpPr txBox="1"/>
          <p:nvPr/>
        </p:nvSpPr>
        <p:spPr>
          <a:xfrm>
            <a:off x="1458704" y="4378747"/>
            <a:ext cx="3074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Maximize this time before</a:t>
            </a:r>
          </a:p>
          <a:p>
            <a:r>
              <a:rPr lang="en-NZ" dirty="0"/>
              <a:t>installing an integration</a:t>
            </a:r>
          </a:p>
          <a:p>
            <a:r>
              <a:rPr lang="en-NZ" dirty="0"/>
              <a:t>with another Billing provider</a:t>
            </a:r>
          </a:p>
          <a:p>
            <a:r>
              <a:rPr lang="en-NZ" dirty="0"/>
              <a:t>(e.g. </a:t>
            </a:r>
            <a:r>
              <a:rPr lang="en-NZ" dirty="0" err="1"/>
              <a:t>Chargebee</a:t>
            </a:r>
            <a:r>
              <a:rPr lang="en-NZ" dirty="0"/>
              <a:t>), ~1-2 years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4588A5-325A-7343-6990-8D3AB9FEA8E6}"/>
              </a:ext>
            </a:extLst>
          </p:cNvPr>
          <p:cNvSpPr/>
          <p:nvPr/>
        </p:nvSpPr>
        <p:spPr>
          <a:xfrm>
            <a:off x="6705579" y="5943114"/>
            <a:ext cx="4920363" cy="31607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9731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A54082-1A7E-53BD-C457-310B01AC3EB6}"/>
              </a:ext>
            </a:extLst>
          </p:cNvPr>
          <p:cNvSpPr txBox="1"/>
          <p:nvPr/>
        </p:nvSpPr>
        <p:spPr>
          <a:xfrm>
            <a:off x="120033" y="113302"/>
            <a:ext cx="3446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Billing Providers - Flows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32B02C4-1C3F-BA1D-C7DB-F6E51D910663}"/>
              </a:ext>
            </a:extLst>
          </p:cNvPr>
          <p:cNvSpPr/>
          <p:nvPr/>
        </p:nvSpPr>
        <p:spPr>
          <a:xfrm>
            <a:off x="2809375" y="1040729"/>
            <a:ext cx="240632" cy="24063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376D24-9E41-BD73-B6FE-69F2268E2B3C}"/>
              </a:ext>
            </a:extLst>
          </p:cNvPr>
          <p:cNvSpPr/>
          <p:nvPr/>
        </p:nvSpPr>
        <p:spPr>
          <a:xfrm>
            <a:off x="2333376" y="1428368"/>
            <a:ext cx="1192630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Organization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CD5CA3-24EC-AD6C-0E23-ED66FF136D2F}"/>
              </a:ext>
            </a:extLst>
          </p:cNvPr>
          <p:cNvSpPr/>
          <p:nvPr/>
        </p:nvSpPr>
        <p:spPr>
          <a:xfrm>
            <a:off x="1354964" y="2196231"/>
            <a:ext cx="1574727" cy="4616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Subscription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158320-0525-85D2-1422-9C5B89CE136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2382912" y="1649451"/>
            <a:ext cx="306197" cy="787363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ED8273-E96D-09F0-63E9-E5332A1AFE27}"/>
              </a:ext>
            </a:extLst>
          </p:cNvPr>
          <p:cNvSpPr/>
          <p:nvPr/>
        </p:nvSpPr>
        <p:spPr>
          <a:xfrm>
            <a:off x="198522" y="1431439"/>
            <a:ext cx="1888957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 </a:t>
            </a:r>
            <a:r>
              <a:rPr lang="en-NZ" sz="1000" dirty="0"/>
              <a:t>All Members with ‘</a:t>
            </a:r>
            <a:r>
              <a:rPr lang="en-NZ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PaidTrial</a:t>
            </a:r>
            <a:r>
              <a:rPr lang="en-NZ" sz="1000" dirty="0"/>
              <a:t>’ features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B793EF-248D-35F1-3BFA-14EEF0A7D480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>
            <a:off x="2087479" y="1659201"/>
            <a:ext cx="245897" cy="3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472E62B-DF93-38C2-9188-1BD7963E81D7}"/>
              </a:ext>
            </a:extLst>
          </p:cNvPr>
          <p:cNvSpPr/>
          <p:nvPr/>
        </p:nvSpPr>
        <p:spPr>
          <a:xfrm>
            <a:off x="1354964" y="2902625"/>
            <a:ext cx="1574727" cy="46166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</a:t>
            </a:r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buyer = </a:t>
            </a: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org_creator</a:t>
            </a:r>
            <a:endParaRPr lang="en-NZ" sz="800" dirty="0"/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Tier = ‘Standard’</a:t>
            </a:r>
            <a:endParaRPr lang="en-NZ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04B2FE-ADCC-05FA-E144-4913BEB1C28A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2142328" y="2657898"/>
            <a:ext cx="0" cy="2447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5875A9-F733-19DF-5C49-E4E39B5C38C3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2929691" y="1281361"/>
            <a:ext cx="0" cy="147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4FDE309-519C-340B-B377-EC6EAEA87F40}"/>
              </a:ext>
            </a:extLst>
          </p:cNvPr>
          <p:cNvSpPr txBox="1"/>
          <p:nvPr/>
        </p:nvSpPr>
        <p:spPr>
          <a:xfrm>
            <a:off x="1438027" y="667307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SimpleBillingProvider</a:t>
            </a:r>
            <a:endParaRPr lang="en-NZ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A51108-A2A6-5407-07A6-E0202E0C7892}"/>
              </a:ext>
            </a:extLst>
          </p:cNvPr>
          <p:cNvSpPr txBox="1"/>
          <p:nvPr/>
        </p:nvSpPr>
        <p:spPr>
          <a:xfrm>
            <a:off x="1373822" y="3442286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D21344-5684-D9B9-387E-25119A34B777}"/>
              </a:ext>
            </a:extLst>
          </p:cNvPr>
          <p:cNvSpPr txBox="1"/>
          <p:nvPr/>
        </p:nvSpPr>
        <p:spPr>
          <a:xfrm>
            <a:off x="2621931" y="3450912"/>
            <a:ext cx="614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2"/>
                </a:solidFill>
              </a:rPr>
              <a:t>Cancel</a:t>
            </a:r>
          </a:p>
          <a:p>
            <a:pPr algn="r"/>
            <a:r>
              <a:rPr lang="en-NZ" sz="1100" dirty="0">
                <a:solidFill>
                  <a:schemeClr val="accent2"/>
                </a:solidFill>
              </a:rPr>
              <a:t>Plan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CFBD0D2-1E81-8A9D-0CA2-4E24FC84BD26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2142328" y="3364292"/>
            <a:ext cx="1094905" cy="731606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2">
            <a:extLst>
              <a:ext uri="{FF2B5EF4-FFF2-40B4-BE49-F238E27FC236}">
                <a16:creationId xmlns:a16="http://schemas.microsoft.com/office/drawing/2014/main" id="{AE4E2129-07EE-D55B-BB6C-E155B8CD0FD6}"/>
              </a:ext>
            </a:extLst>
          </p:cNvPr>
          <p:cNvCxnSpPr>
            <a:cxnSpLocks/>
            <a:stCxn id="16" idx="2"/>
            <a:endCxn id="16" idx="1"/>
          </p:cNvCxnSpPr>
          <p:nvPr/>
        </p:nvCxnSpPr>
        <p:spPr>
          <a:xfrm rot="5400000" flipH="1">
            <a:off x="1633229" y="2855194"/>
            <a:ext cx="230833" cy="787364"/>
          </a:xfrm>
          <a:prstGeom prst="curvedConnector4">
            <a:avLst>
              <a:gd name="adj1" fmla="val -242370"/>
              <a:gd name="adj2" fmla="val 129034"/>
            </a:avLst>
          </a:prstGeom>
          <a:ln w="38100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FF281B3D-9E34-5ECD-9454-D7E91D9079F7}"/>
              </a:ext>
            </a:extLst>
          </p:cNvPr>
          <p:cNvSpPr/>
          <p:nvPr/>
        </p:nvSpPr>
        <p:spPr>
          <a:xfrm>
            <a:off x="8545680" y="1040729"/>
            <a:ext cx="240632" cy="24063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CD381CF-C69D-B326-2DD0-E044DF58359B}"/>
              </a:ext>
            </a:extLst>
          </p:cNvPr>
          <p:cNvSpPr/>
          <p:nvPr/>
        </p:nvSpPr>
        <p:spPr>
          <a:xfrm>
            <a:off x="8069681" y="1428368"/>
            <a:ext cx="1192630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Organization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3ECC2E4-C618-96A2-3946-A49DA7B5E9C5}"/>
              </a:ext>
            </a:extLst>
          </p:cNvPr>
          <p:cNvSpPr/>
          <p:nvPr/>
        </p:nvSpPr>
        <p:spPr>
          <a:xfrm>
            <a:off x="7091269" y="2196231"/>
            <a:ext cx="1574727" cy="4616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Subscription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cxnSp>
        <p:nvCxnSpPr>
          <p:cNvPr id="50" name="Straight Arrow Connector 7">
            <a:extLst>
              <a:ext uri="{FF2B5EF4-FFF2-40B4-BE49-F238E27FC236}">
                <a16:creationId xmlns:a16="http://schemas.microsoft.com/office/drawing/2014/main" id="{BEB02D7B-6506-AA3B-2AAD-A459C95BD2E0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rot="5400000">
            <a:off x="8119217" y="1649451"/>
            <a:ext cx="306197" cy="787363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FA35FC0-585D-3874-2B45-CE59FF3FB643}"/>
              </a:ext>
            </a:extLst>
          </p:cNvPr>
          <p:cNvSpPr/>
          <p:nvPr/>
        </p:nvSpPr>
        <p:spPr>
          <a:xfrm>
            <a:off x="5934827" y="1431439"/>
            <a:ext cx="1888957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 </a:t>
            </a:r>
            <a:r>
              <a:rPr lang="en-NZ" sz="1000" dirty="0"/>
              <a:t>All Members with ‘</a:t>
            </a:r>
            <a:r>
              <a:rPr lang="en-NZ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PaidTrial</a:t>
            </a:r>
            <a:r>
              <a:rPr lang="en-NZ" sz="1000" dirty="0"/>
              <a:t>’ features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BE1F11-4FF0-4B2A-E6B0-5B1EC498E213}"/>
              </a:ext>
            </a:extLst>
          </p:cNvPr>
          <p:cNvCxnSpPr>
            <a:cxnSpLocks/>
            <a:stCxn id="48" idx="1"/>
            <a:endCxn id="51" idx="3"/>
          </p:cNvCxnSpPr>
          <p:nvPr/>
        </p:nvCxnSpPr>
        <p:spPr>
          <a:xfrm flipH="1">
            <a:off x="7823784" y="1659201"/>
            <a:ext cx="245897" cy="3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245D528-C96D-DC20-0A72-896467123972}"/>
              </a:ext>
            </a:extLst>
          </p:cNvPr>
          <p:cNvSpPr/>
          <p:nvPr/>
        </p:nvSpPr>
        <p:spPr>
          <a:xfrm>
            <a:off x="7091269" y="2902625"/>
            <a:ext cx="1574727" cy="46166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</a:t>
            </a:r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buyer = </a:t>
            </a: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org_creator</a:t>
            </a:r>
            <a:endParaRPr lang="en-NZ" sz="800" dirty="0"/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Tier = ‘Standard’</a:t>
            </a:r>
            <a:endParaRPr lang="en-NZ" sz="1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4C935F9-E46D-873F-D540-45241163EAE4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>
            <a:off x="7878633" y="2657898"/>
            <a:ext cx="0" cy="2447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EED6040-C68A-41BA-7962-25395FF710E8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>
          <a:xfrm>
            <a:off x="8665996" y="1281361"/>
            <a:ext cx="0" cy="147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4120301-1643-2508-5E78-2459572C5362}"/>
              </a:ext>
            </a:extLst>
          </p:cNvPr>
          <p:cNvSpPr/>
          <p:nvPr/>
        </p:nvSpPr>
        <p:spPr>
          <a:xfrm>
            <a:off x="6234712" y="4105536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`Professional`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93F442-4A2D-EEED-FDD0-392A8D5D5744}"/>
              </a:ext>
            </a:extLst>
          </p:cNvPr>
          <p:cNvSpPr txBox="1"/>
          <p:nvPr/>
        </p:nvSpPr>
        <p:spPr>
          <a:xfrm>
            <a:off x="7174332" y="667307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ACustomBillingProvider</a:t>
            </a:r>
            <a:endParaRPr lang="en-NZ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34ABF1D-7C56-4C22-7DEF-E08357A320B1}"/>
              </a:ext>
            </a:extLst>
          </p:cNvPr>
          <p:cNvSpPr/>
          <p:nvPr/>
        </p:nvSpPr>
        <p:spPr>
          <a:xfrm>
            <a:off x="8212452" y="4105536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`Unsubscribed`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42D1E8D-1B12-56BA-CB21-97DD8A3A7C6E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flipH="1">
            <a:off x="6879305" y="3364292"/>
            <a:ext cx="999328" cy="74124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E1FFAD4-CC4B-D014-2215-E41C717F7211}"/>
              </a:ext>
            </a:extLst>
          </p:cNvPr>
          <p:cNvCxnSpPr>
            <a:cxnSpLocks/>
            <a:stCxn id="53" idx="2"/>
            <a:endCxn id="58" idx="0"/>
          </p:cNvCxnSpPr>
          <p:nvPr/>
        </p:nvCxnSpPr>
        <p:spPr>
          <a:xfrm>
            <a:off x="7878633" y="3364292"/>
            <a:ext cx="978412" cy="74124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097E9B7-22F6-3C31-C2DE-00E854C6C241}"/>
              </a:ext>
            </a:extLst>
          </p:cNvPr>
          <p:cNvSpPr txBox="1"/>
          <p:nvPr/>
        </p:nvSpPr>
        <p:spPr>
          <a:xfrm>
            <a:off x="6805161" y="3444361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85E0DB-EB22-9D13-AE14-F4A8DCE2DC61}"/>
              </a:ext>
            </a:extLst>
          </p:cNvPr>
          <p:cNvSpPr txBox="1"/>
          <p:nvPr/>
        </p:nvSpPr>
        <p:spPr>
          <a:xfrm>
            <a:off x="8367839" y="3442286"/>
            <a:ext cx="614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2"/>
                </a:solidFill>
              </a:rPr>
              <a:t>Cancel</a:t>
            </a:r>
          </a:p>
          <a:p>
            <a:pPr algn="r"/>
            <a:r>
              <a:rPr lang="en-NZ" sz="1100" dirty="0">
                <a:solidFill>
                  <a:schemeClr val="accent2"/>
                </a:solidFill>
              </a:rPr>
              <a:t>Plan</a:t>
            </a:r>
          </a:p>
        </p:txBody>
      </p:sp>
      <p:cxnSp>
        <p:nvCxnSpPr>
          <p:cNvPr id="64" name="Straight Arrow Connector 42">
            <a:extLst>
              <a:ext uri="{FF2B5EF4-FFF2-40B4-BE49-F238E27FC236}">
                <a16:creationId xmlns:a16="http://schemas.microsoft.com/office/drawing/2014/main" id="{5BBE9B03-28A1-0A48-50E7-28488850F68D}"/>
              </a:ext>
            </a:extLst>
          </p:cNvPr>
          <p:cNvCxnSpPr>
            <a:cxnSpLocks/>
            <a:stCxn id="56" idx="1"/>
            <a:endCxn id="53" idx="1"/>
          </p:cNvCxnSpPr>
          <p:nvPr/>
        </p:nvCxnSpPr>
        <p:spPr>
          <a:xfrm rot="10800000" flipH="1">
            <a:off x="6234711" y="3133460"/>
            <a:ext cx="856557" cy="1132973"/>
          </a:xfrm>
          <a:prstGeom prst="curvedConnector3">
            <a:avLst>
              <a:gd name="adj1" fmla="val -2668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3638881-D158-09D5-B956-7DB717708F83}"/>
              </a:ext>
            </a:extLst>
          </p:cNvPr>
          <p:cNvSpPr/>
          <p:nvPr/>
        </p:nvSpPr>
        <p:spPr>
          <a:xfrm>
            <a:off x="6234712" y="5192231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`Enterprise`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403CD4-1314-145B-C5B1-0D63024AE31A}"/>
              </a:ext>
            </a:extLst>
          </p:cNvPr>
          <p:cNvCxnSpPr>
            <a:cxnSpLocks/>
            <a:stCxn id="56" idx="2"/>
            <a:endCxn id="65" idx="0"/>
          </p:cNvCxnSpPr>
          <p:nvPr/>
        </p:nvCxnSpPr>
        <p:spPr>
          <a:xfrm>
            <a:off x="6879305" y="4427328"/>
            <a:ext cx="0" cy="76490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826FE2C-5A46-4423-ECAF-25BEA8B34B68}"/>
              </a:ext>
            </a:extLst>
          </p:cNvPr>
          <p:cNvSpPr txBox="1"/>
          <p:nvPr/>
        </p:nvSpPr>
        <p:spPr>
          <a:xfrm>
            <a:off x="6229338" y="4567203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A6102C-C091-7971-46B4-DA6C6CC8D3C0}"/>
              </a:ext>
            </a:extLst>
          </p:cNvPr>
          <p:cNvSpPr txBox="1"/>
          <p:nvPr/>
        </p:nvSpPr>
        <p:spPr>
          <a:xfrm>
            <a:off x="7521803" y="4335824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A4F3530-CEE9-79FB-613C-72C6083D9C59}"/>
              </a:ext>
            </a:extLst>
          </p:cNvPr>
          <p:cNvCxnSpPr>
            <a:cxnSpLocks/>
            <a:stCxn id="58" idx="1"/>
            <a:endCxn id="56" idx="3"/>
          </p:cNvCxnSpPr>
          <p:nvPr/>
        </p:nvCxnSpPr>
        <p:spPr>
          <a:xfrm flipH="1">
            <a:off x="7523898" y="4266432"/>
            <a:ext cx="688554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42">
            <a:extLst>
              <a:ext uri="{FF2B5EF4-FFF2-40B4-BE49-F238E27FC236}">
                <a16:creationId xmlns:a16="http://schemas.microsoft.com/office/drawing/2014/main" id="{A2215880-BB2D-0878-454E-8472781B1CB7}"/>
              </a:ext>
            </a:extLst>
          </p:cNvPr>
          <p:cNvCxnSpPr>
            <a:cxnSpLocks/>
            <a:stCxn id="65" idx="1"/>
            <a:endCxn id="56" idx="1"/>
          </p:cNvCxnSpPr>
          <p:nvPr/>
        </p:nvCxnSpPr>
        <p:spPr>
          <a:xfrm rot="10800000">
            <a:off x="6234712" y="4266433"/>
            <a:ext cx="12700" cy="1086695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E0D4710-72F2-F3CC-E2EE-C2E86DB11CB1}"/>
              </a:ext>
            </a:extLst>
          </p:cNvPr>
          <p:cNvSpPr txBox="1"/>
          <p:nvPr/>
        </p:nvSpPr>
        <p:spPr>
          <a:xfrm>
            <a:off x="5177457" y="4567202"/>
            <a:ext cx="901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1"/>
                </a:solidFill>
              </a:rPr>
              <a:t>Downgrade</a:t>
            </a:r>
          </a:p>
          <a:p>
            <a:r>
              <a:rPr lang="en-NZ" sz="1100" dirty="0">
                <a:solidFill>
                  <a:schemeClr val="accent1"/>
                </a:solidFill>
              </a:rPr>
              <a:t>Plan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38C0943-4DAC-7407-DFDA-FA2D2413A8CA}"/>
              </a:ext>
            </a:extLst>
          </p:cNvPr>
          <p:cNvSpPr txBox="1"/>
          <p:nvPr/>
        </p:nvSpPr>
        <p:spPr>
          <a:xfrm>
            <a:off x="5893579" y="2928942"/>
            <a:ext cx="901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1"/>
                </a:solidFill>
              </a:rPr>
              <a:t>Downgrade</a:t>
            </a:r>
          </a:p>
          <a:p>
            <a:r>
              <a:rPr lang="en-NZ" sz="1100" dirty="0">
                <a:solidFill>
                  <a:schemeClr val="accent1"/>
                </a:solidFill>
              </a:rPr>
              <a:t>Plan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41F2634-E968-2B35-A92D-3FC5FADC7D54}"/>
              </a:ext>
            </a:extLst>
          </p:cNvPr>
          <p:cNvCxnSpPr>
            <a:cxnSpLocks/>
            <a:stCxn id="58" idx="3"/>
            <a:endCxn id="53" idx="3"/>
          </p:cNvCxnSpPr>
          <p:nvPr/>
        </p:nvCxnSpPr>
        <p:spPr>
          <a:xfrm flipH="1" flipV="1">
            <a:off x="8665996" y="3133459"/>
            <a:ext cx="835642" cy="1132973"/>
          </a:xfrm>
          <a:prstGeom prst="curvedConnector3">
            <a:avLst>
              <a:gd name="adj1" fmla="val -27356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161F6EA-2070-9403-CDEB-42827DA30BC0}"/>
              </a:ext>
            </a:extLst>
          </p:cNvPr>
          <p:cNvSpPr txBox="1"/>
          <p:nvPr/>
        </p:nvSpPr>
        <p:spPr>
          <a:xfrm>
            <a:off x="9023686" y="3502512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pPr algn="r"/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cxnSp>
        <p:nvCxnSpPr>
          <p:cNvPr id="85" name="Straight Arrow Connector 80">
            <a:extLst>
              <a:ext uri="{FF2B5EF4-FFF2-40B4-BE49-F238E27FC236}">
                <a16:creationId xmlns:a16="http://schemas.microsoft.com/office/drawing/2014/main" id="{F89450F8-933F-6BCD-35F5-EC717E6CA990}"/>
              </a:ext>
            </a:extLst>
          </p:cNvPr>
          <p:cNvCxnSpPr>
            <a:cxnSpLocks/>
            <a:stCxn id="58" idx="2"/>
            <a:endCxn id="65" idx="3"/>
          </p:cNvCxnSpPr>
          <p:nvPr/>
        </p:nvCxnSpPr>
        <p:spPr>
          <a:xfrm rot="5400000">
            <a:off x="7727573" y="4223654"/>
            <a:ext cx="925799" cy="1333147"/>
          </a:xfrm>
          <a:prstGeom prst="curved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4FFECC7-134E-81A8-0D17-D3508BA7ED05}"/>
              </a:ext>
            </a:extLst>
          </p:cNvPr>
          <p:cNvSpPr txBox="1"/>
          <p:nvPr/>
        </p:nvSpPr>
        <p:spPr>
          <a:xfrm>
            <a:off x="7946732" y="4712163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854FC53-C1E8-B29C-26BA-70DEB29C1043}"/>
              </a:ext>
            </a:extLst>
          </p:cNvPr>
          <p:cNvCxnSpPr>
            <a:cxnSpLocks/>
            <a:stCxn id="65" idx="2"/>
            <a:endCxn id="58" idx="2"/>
          </p:cNvCxnSpPr>
          <p:nvPr/>
        </p:nvCxnSpPr>
        <p:spPr>
          <a:xfrm rot="5400000" flipH="1" flipV="1">
            <a:off x="7324827" y="3981806"/>
            <a:ext cx="1086695" cy="1977740"/>
          </a:xfrm>
          <a:prstGeom prst="curvedConnector3">
            <a:avLst>
              <a:gd name="adj1" fmla="val -21036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92E386D-C1F1-9E17-F05F-EC6DF7FA886B}"/>
              </a:ext>
            </a:extLst>
          </p:cNvPr>
          <p:cNvSpPr txBox="1"/>
          <p:nvPr/>
        </p:nvSpPr>
        <p:spPr>
          <a:xfrm>
            <a:off x="8799005" y="4629690"/>
            <a:ext cx="614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2"/>
                </a:solidFill>
              </a:rPr>
              <a:t>Cancel</a:t>
            </a:r>
          </a:p>
          <a:p>
            <a:pPr algn="r"/>
            <a:r>
              <a:rPr lang="en-NZ" sz="1100" dirty="0">
                <a:solidFill>
                  <a:schemeClr val="accent2"/>
                </a:solidFill>
              </a:rPr>
              <a:t>Plan</a:t>
            </a:r>
          </a:p>
        </p:txBody>
      </p:sp>
      <p:cxnSp>
        <p:nvCxnSpPr>
          <p:cNvPr id="93" name="Straight Arrow Connector 88">
            <a:extLst>
              <a:ext uri="{FF2B5EF4-FFF2-40B4-BE49-F238E27FC236}">
                <a16:creationId xmlns:a16="http://schemas.microsoft.com/office/drawing/2014/main" id="{12AB8F65-A82F-32E4-1B6E-DF3FE3DA3C9C}"/>
              </a:ext>
            </a:extLst>
          </p:cNvPr>
          <p:cNvCxnSpPr>
            <a:cxnSpLocks/>
            <a:stCxn id="56" idx="2"/>
            <a:endCxn id="58" idx="2"/>
          </p:cNvCxnSpPr>
          <p:nvPr/>
        </p:nvCxnSpPr>
        <p:spPr>
          <a:xfrm rot="16200000" flipH="1">
            <a:off x="7868175" y="3438458"/>
            <a:ext cx="12700" cy="1977740"/>
          </a:xfrm>
          <a:prstGeom prst="curvedConnector3">
            <a:avLst>
              <a:gd name="adj1" fmla="val 265263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Arc 98">
            <a:extLst>
              <a:ext uri="{FF2B5EF4-FFF2-40B4-BE49-F238E27FC236}">
                <a16:creationId xmlns:a16="http://schemas.microsoft.com/office/drawing/2014/main" id="{6B2A4248-4B39-587D-98B6-91D5C17E2FC7}"/>
              </a:ext>
            </a:extLst>
          </p:cNvPr>
          <p:cNvSpPr/>
          <p:nvPr/>
        </p:nvSpPr>
        <p:spPr>
          <a:xfrm>
            <a:off x="7234040" y="3933399"/>
            <a:ext cx="1265315" cy="227493"/>
          </a:xfrm>
          <a:prstGeom prst="arc">
            <a:avLst>
              <a:gd name="adj1" fmla="val 10855069"/>
              <a:gd name="adj2" fmla="val 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9B5C50C-8573-123C-E012-F30DC83F6222}"/>
              </a:ext>
            </a:extLst>
          </p:cNvPr>
          <p:cNvSpPr txBox="1"/>
          <p:nvPr/>
        </p:nvSpPr>
        <p:spPr>
          <a:xfrm>
            <a:off x="7373601" y="3739705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>
                <a:solidFill>
                  <a:srgbClr val="FF0000"/>
                </a:solidFill>
              </a:rPr>
              <a:t>Force-Unsubscribe</a:t>
            </a:r>
          </a:p>
        </p:txBody>
      </p:sp>
      <p:cxnSp>
        <p:nvCxnSpPr>
          <p:cNvPr id="106" name="Straight Arrow Connector 88">
            <a:extLst>
              <a:ext uri="{FF2B5EF4-FFF2-40B4-BE49-F238E27FC236}">
                <a16:creationId xmlns:a16="http://schemas.microsoft.com/office/drawing/2014/main" id="{7FE19793-F6BD-1CA8-8B97-44FD7FDFD5C6}"/>
              </a:ext>
            </a:extLst>
          </p:cNvPr>
          <p:cNvCxnSpPr>
            <a:cxnSpLocks/>
            <a:stCxn id="65" idx="2"/>
            <a:endCxn id="58" idx="3"/>
          </p:cNvCxnSpPr>
          <p:nvPr/>
        </p:nvCxnSpPr>
        <p:spPr>
          <a:xfrm rot="5400000" flipH="1" flipV="1">
            <a:off x="7566675" y="3579061"/>
            <a:ext cx="1247591" cy="2622333"/>
          </a:xfrm>
          <a:prstGeom prst="curvedConnector4">
            <a:avLst>
              <a:gd name="adj1" fmla="val -33271"/>
              <a:gd name="adj2" fmla="val 108717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82090CC-25BA-3F50-9C0A-BDC223CBFFC2}"/>
              </a:ext>
            </a:extLst>
          </p:cNvPr>
          <p:cNvSpPr txBox="1"/>
          <p:nvPr/>
        </p:nvSpPr>
        <p:spPr>
          <a:xfrm rot="19924464">
            <a:off x="8637465" y="5483271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>
                <a:solidFill>
                  <a:srgbClr val="FF0000"/>
                </a:solidFill>
              </a:rPr>
              <a:t>Force-Unsubscribe</a:t>
            </a:r>
          </a:p>
        </p:txBody>
      </p:sp>
      <p:cxnSp>
        <p:nvCxnSpPr>
          <p:cNvPr id="111" name="Straight Arrow Connector 88">
            <a:extLst>
              <a:ext uri="{FF2B5EF4-FFF2-40B4-BE49-F238E27FC236}">
                <a16:creationId xmlns:a16="http://schemas.microsoft.com/office/drawing/2014/main" id="{B7F2295B-0C58-C1F8-91B8-124D548EA2B1}"/>
              </a:ext>
            </a:extLst>
          </p:cNvPr>
          <p:cNvCxnSpPr>
            <a:cxnSpLocks/>
            <a:stCxn id="53" idx="3"/>
            <a:endCxn id="58" idx="3"/>
          </p:cNvCxnSpPr>
          <p:nvPr/>
        </p:nvCxnSpPr>
        <p:spPr>
          <a:xfrm>
            <a:off x="8665996" y="3133459"/>
            <a:ext cx="835642" cy="1132973"/>
          </a:xfrm>
          <a:prstGeom prst="curvedConnector3">
            <a:avLst>
              <a:gd name="adj1" fmla="val 231741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4FF3DE2-1E12-60AC-2971-C0578C181AEB}"/>
              </a:ext>
            </a:extLst>
          </p:cNvPr>
          <p:cNvSpPr txBox="1"/>
          <p:nvPr/>
        </p:nvSpPr>
        <p:spPr>
          <a:xfrm rot="19985993">
            <a:off x="9625894" y="3830564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>
                <a:solidFill>
                  <a:srgbClr val="FF0000"/>
                </a:solidFill>
              </a:rPr>
              <a:t>Force-Unsubscribe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7CD88CC-C363-DCED-9C7E-F308F80540DF}"/>
              </a:ext>
            </a:extLst>
          </p:cNvPr>
          <p:cNvSpPr txBox="1"/>
          <p:nvPr/>
        </p:nvSpPr>
        <p:spPr>
          <a:xfrm>
            <a:off x="5420558" y="6051984"/>
            <a:ext cx="46826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Upgrade/Downgrade/Cancel are manual actions by the Buyer,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or by Administrator in BMS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Force-Cancel is manual by Operator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Force-Unsubscribe when Administrator in BMS deletes subscription/plan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62EAE6-3AF1-A0C2-A741-5D889DA9967B}"/>
              </a:ext>
            </a:extLst>
          </p:cNvPr>
          <p:cNvSpPr txBox="1"/>
          <p:nvPr/>
        </p:nvSpPr>
        <p:spPr>
          <a:xfrm>
            <a:off x="506303" y="6051984"/>
            <a:ext cx="327205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Upgrade/Cancel are manual actions by the Buyer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Force-Cancel is manual by Operator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Downgrade/Force-unsubscribe are not possible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9C61C8-51DC-D56A-399F-392F35DF9235}"/>
              </a:ext>
            </a:extLst>
          </p:cNvPr>
          <p:cNvSpPr/>
          <p:nvPr/>
        </p:nvSpPr>
        <p:spPr>
          <a:xfrm>
            <a:off x="2592640" y="4095898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`Unsubscribed`</a:t>
            </a:r>
          </a:p>
        </p:txBody>
      </p:sp>
      <p:cxnSp>
        <p:nvCxnSpPr>
          <p:cNvPr id="9" name="Straight Arrow Connector 80">
            <a:extLst>
              <a:ext uri="{FF2B5EF4-FFF2-40B4-BE49-F238E27FC236}">
                <a16:creationId xmlns:a16="http://schemas.microsoft.com/office/drawing/2014/main" id="{10223E34-1813-B903-A2D3-84B14A18343B}"/>
              </a:ext>
            </a:extLst>
          </p:cNvPr>
          <p:cNvCxnSpPr>
            <a:cxnSpLocks/>
            <a:stCxn id="5" idx="3"/>
            <a:endCxn id="16" idx="3"/>
          </p:cNvCxnSpPr>
          <p:nvPr/>
        </p:nvCxnSpPr>
        <p:spPr>
          <a:xfrm flipH="1" flipV="1">
            <a:off x="2929691" y="3133459"/>
            <a:ext cx="952135" cy="1123335"/>
          </a:xfrm>
          <a:prstGeom prst="curvedConnector3">
            <a:avLst>
              <a:gd name="adj1" fmla="val -24009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CB490A-F476-AF94-1931-F811204D4BFC}"/>
              </a:ext>
            </a:extLst>
          </p:cNvPr>
          <p:cNvSpPr txBox="1"/>
          <p:nvPr/>
        </p:nvSpPr>
        <p:spPr>
          <a:xfrm>
            <a:off x="3402843" y="3538165"/>
            <a:ext cx="713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pPr algn="r"/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3300855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BF9BA2FC-6EDF-BA0A-D14B-3A27C43A5FF6}"/>
              </a:ext>
            </a:extLst>
          </p:cNvPr>
          <p:cNvGrpSpPr/>
          <p:nvPr/>
        </p:nvGrpSpPr>
        <p:grpSpPr>
          <a:xfrm>
            <a:off x="6713220" y="3844566"/>
            <a:ext cx="4434839" cy="2594664"/>
            <a:chOff x="4046220" y="3844566"/>
            <a:chExt cx="4434839" cy="2594664"/>
          </a:xfrm>
        </p:grpSpPr>
        <p:sp>
          <p:nvSpPr>
            <p:cNvPr id="11" name="Flowchart: Sequential Access Storage 10">
              <a:extLst>
                <a:ext uri="{FF2B5EF4-FFF2-40B4-BE49-F238E27FC236}">
                  <a16:creationId xmlns:a16="http://schemas.microsoft.com/office/drawing/2014/main" id="{7F1999FD-AC88-D579-A8B3-00E749BF8918}"/>
                </a:ext>
              </a:extLst>
            </p:cNvPr>
            <p:cNvSpPr/>
            <p:nvPr/>
          </p:nvSpPr>
          <p:spPr>
            <a:xfrm>
              <a:off x="4046220" y="3844566"/>
              <a:ext cx="4434839" cy="2594664"/>
            </a:xfrm>
            <a:prstGeom prst="flowChartMagneticTap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0" rtlCol="0" anchor="ctr"/>
            <a:lstStyle/>
            <a:p>
              <a:pPr algn="r"/>
              <a:r>
                <a:rPr lang="en-NZ" dirty="0"/>
                <a:t>                      An XHR </a:t>
              </a:r>
            </a:p>
            <a:p>
              <a:pPr algn="r"/>
              <a:r>
                <a:rPr lang="en-NZ" dirty="0"/>
                <a:t>API call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031FB0-48C0-7375-E918-43D5635D9A12}"/>
                </a:ext>
              </a:extLst>
            </p:cNvPr>
            <p:cNvSpPr txBox="1"/>
            <p:nvPr/>
          </p:nvSpPr>
          <p:spPr>
            <a:xfrm>
              <a:off x="4821660" y="4629113"/>
              <a:ext cx="2106667" cy="143116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An API URL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An HTTP Request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An Error Map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NZ" sz="1100" dirty="0">
                  <a:solidFill>
                    <a:schemeClr val="accent4">
                      <a:lumMod val="50000"/>
                    </a:schemeClr>
                  </a:solidFill>
                </a:rPr>
                <a:t>Expected HTTP Codes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NZ" sz="1100" dirty="0">
                  <a:solidFill>
                    <a:srgbClr val="C00000"/>
                  </a:solidFill>
                </a:rPr>
                <a:t>Unexpected HTTP Codes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NZ" sz="1100" dirty="0">
                  <a:solidFill>
                    <a:schemeClr val="accent6">
                      <a:lumMod val="50000"/>
                    </a:schemeClr>
                  </a:solidFill>
                </a:rPr>
                <a:t>Success Code</a:t>
              </a:r>
            </a:p>
            <a:p>
              <a:pPr marL="342900" indent="-342900">
                <a:buFont typeface="+mj-lt"/>
                <a:buAutoNum type="arabicPeriod"/>
              </a:pPr>
              <a:endParaRPr lang="en-NZ" sz="12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A01FA9-E244-F46F-7233-307C1877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90" y="135843"/>
            <a:ext cx="10515600" cy="549275"/>
          </a:xfrm>
        </p:spPr>
        <p:txBody>
          <a:bodyPr>
            <a:normAutofit/>
          </a:bodyPr>
          <a:lstStyle/>
          <a:p>
            <a:r>
              <a:rPr lang="en-NZ" sz="3200" dirty="0"/>
              <a:t>JavaScript Actions</a:t>
            </a:r>
          </a:p>
        </p:txBody>
      </p:sp>
      <p:sp>
        <p:nvSpPr>
          <p:cNvPr id="3" name="Flowchart: Preparation 2">
            <a:extLst>
              <a:ext uri="{FF2B5EF4-FFF2-40B4-BE49-F238E27FC236}">
                <a16:creationId xmlns:a16="http://schemas.microsoft.com/office/drawing/2014/main" id="{B4ABB897-0098-E5DD-2C4C-AF2168CB98CE}"/>
              </a:ext>
            </a:extLst>
          </p:cNvPr>
          <p:cNvSpPr/>
          <p:nvPr/>
        </p:nvSpPr>
        <p:spPr>
          <a:xfrm>
            <a:off x="3910067" y="1582995"/>
            <a:ext cx="1849290" cy="1616206"/>
          </a:xfrm>
          <a:prstGeom prst="flowChartPreparation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2000" dirty="0"/>
              <a:t>The 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CE5D0CBC-3495-13AD-FD14-4ACBDC49265D}"/>
              </a:ext>
            </a:extLst>
          </p:cNvPr>
          <p:cNvSpPr/>
          <p:nvPr/>
        </p:nvSpPr>
        <p:spPr>
          <a:xfrm>
            <a:off x="7108826" y="222251"/>
            <a:ext cx="3797300" cy="1729206"/>
          </a:xfrm>
          <a:prstGeom prst="cloud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NZ" dirty="0"/>
              <a:t>Browser</a:t>
            </a:r>
          </a:p>
          <a:p>
            <a:r>
              <a:rPr lang="en-NZ" dirty="0"/>
              <a:t>Online</a:t>
            </a:r>
          </a:p>
          <a:p>
            <a:r>
              <a:rPr lang="en-NZ" dirty="0"/>
              <a:t>Status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A99940-4590-7AFD-DC81-CA3561247D6E}"/>
              </a:ext>
            </a:extLst>
          </p:cNvPr>
          <p:cNvGrpSpPr/>
          <p:nvPr/>
        </p:nvGrpSpPr>
        <p:grpSpPr>
          <a:xfrm>
            <a:off x="390490" y="1293962"/>
            <a:ext cx="2587924" cy="5083978"/>
            <a:chOff x="1535502" y="1682151"/>
            <a:chExt cx="2587924" cy="5083978"/>
          </a:xfrm>
        </p:grpSpPr>
        <p:sp>
          <p:nvSpPr>
            <p:cNvPr id="5" name="Flowchart: Document 4">
              <a:extLst>
                <a:ext uri="{FF2B5EF4-FFF2-40B4-BE49-F238E27FC236}">
                  <a16:creationId xmlns:a16="http://schemas.microsoft.com/office/drawing/2014/main" id="{9FA514A7-89A2-3816-34B9-6E7DC9ED86FC}"/>
                </a:ext>
              </a:extLst>
            </p:cNvPr>
            <p:cNvSpPr/>
            <p:nvPr/>
          </p:nvSpPr>
          <p:spPr>
            <a:xfrm>
              <a:off x="1535502" y="1682151"/>
              <a:ext cx="2587924" cy="5083978"/>
            </a:xfrm>
            <a:prstGeom prst="flowChartDocument">
              <a:avLst/>
            </a:pr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400" dirty="0"/>
                <a:t>A Web Page</a:t>
              </a:r>
            </a:p>
            <a:p>
              <a:pPr algn="ctr"/>
              <a:r>
                <a:rPr lang="en-NZ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&lt;Form/&gt;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3A1922A-2CC2-FA3D-0A1A-E14E4580DE8F}"/>
                </a:ext>
              </a:extLst>
            </p:cNvPr>
            <p:cNvSpPr/>
            <p:nvPr/>
          </p:nvSpPr>
          <p:spPr>
            <a:xfrm>
              <a:off x="1630392" y="2645493"/>
              <a:ext cx="2130725" cy="414068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 Control 1</a:t>
              </a:r>
            </a:p>
            <a:p>
              <a:pPr algn="ctr"/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NZ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FormControl</a:t>
              </a:r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9E60EBC-1C76-7717-4D2C-7ED43EE302A5}"/>
                </a:ext>
              </a:extLst>
            </p:cNvPr>
            <p:cNvSpPr/>
            <p:nvPr/>
          </p:nvSpPr>
          <p:spPr>
            <a:xfrm>
              <a:off x="1765539" y="2852527"/>
              <a:ext cx="2130725" cy="414068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 Control 2</a:t>
              </a:r>
            </a:p>
            <a:p>
              <a:pPr algn="ctr"/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NZ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FormControl</a:t>
              </a:r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DD22EA5-94F1-D3DC-D3AE-C59CA30EB3BC}"/>
                </a:ext>
              </a:extLst>
            </p:cNvPr>
            <p:cNvSpPr/>
            <p:nvPr/>
          </p:nvSpPr>
          <p:spPr>
            <a:xfrm>
              <a:off x="1900686" y="3085440"/>
              <a:ext cx="2130725" cy="1032298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A Control 3</a:t>
              </a:r>
            </a:p>
            <a:p>
              <a:pPr algn="ctr"/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NZ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FormControl</a:t>
              </a:r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E9D7854-3200-4ABE-DBE2-FDBFFAC7D8CD}"/>
                </a:ext>
              </a:extLst>
            </p:cNvPr>
            <p:cNvSpPr/>
            <p:nvPr/>
          </p:nvSpPr>
          <p:spPr>
            <a:xfrm>
              <a:off x="1630391" y="4497300"/>
              <a:ext cx="2130725" cy="414068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/>
                <a:t>A Submit Button</a:t>
              </a:r>
            </a:p>
            <a:p>
              <a:pPr algn="ctr"/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&lt;Submit/&gt;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A0DF17A-F610-DEBD-BF67-47BDE388BCC0}"/>
                </a:ext>
              </a:extLst>
            </p:cNvPr>
            <p:cNvSpPr/>
            <p:nvPr/>
          </p:nvSpPr>
          <p:spPr>
            <a:xfrm>
              <a:off x="1630390" y="5070955"/>
              <a:ext cx="2130725" cy="666165"/>
            </a:xfrm>
            <a:prstGeom prst="roundRect">
              <a:avLst>
                <a:gd name="adj" fmla="val 0"/>
              </a:avLst>
            </a:prstGeom>
            <a:solidFill>
              <a:srgbClr val="E2544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An XHR Error</a:t>
              </a:r>
            </a:p>
            <a:p>
              <a:pPr algn="ctr"/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NZ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UnexpectedError</a:t>
              </a:r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393874-D5F3-86B0-9906-CD54D7C78058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5759357" y="1086854"/>
            <a:ext cx="1361248" cy="1304244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F0C936-EA53-44D0-9555-EB21817833BD}"/>
              </a:ext>
            </a:extLst>
          </p:cNvPr>
          <p:cNvSpPr txBox="1"/>
          <p:nvPr/>
        </p:nvSpPr>
        <p:spPr>
          <a:xfrm>
            <a:off x="7575635" y="4305947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«defines»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28CE7B-4E5E-814B-52F8-6D64A232B88A}"/>
              </a:ext>
            </a:extLst>
          </p:cNvPr>
          <p:cNvGrpSpPr/>
          <p:nvPr/>
        </p:nvGrpSpPr>
        <p:grpSpPr>
          <a:xfrm>
            <a:off x="8358526" y="418770"/>
            <a:ext cx="2101988" cy="1532686"/>
            <a:chOff x="8914151" y="365125"/>
            <a:chExt cx="2101988" cy="153268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6D90D2E-84BE-C88E-1A47-DAA74F316512}"/>
                </a:ext>
              </a:extLst>
            </p:cNvPr>
            <p:cNvSpPr/>
            <p:nvPr/>
          </p:nvSpPr>
          <p:spPr>
            <a:xfrm>
              <a:off x="9509125" y="955674"/>
              <a:ext cx="342738" cy="35500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ADD7D9A-7763-B2FC-9D93-52B461232A46}"/>
                </a:ext>
              </a:extLst>
            </p:cNvPr>
            <p:cNvSpPr/>
            <p:nvPr/>
          </p:nvSpPr>
          <p:spPr>
            <a:xfrm>
              <a:off x="9509125" y="600673"/>
              <a:ext cx="342738" cy="35500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FB9674-93EC-C5DC-D73F-885984CF95F8}"/>
                </a:ext>
              </a:extLst>
            </p:cNvPr>
            <p:cNvSpPr/>
            <p:nvPr/>
          </p:nvSpPr>
          <p:spPr>
            <a:xfrm>
              <a:off x="9509125" y="1293962"/>
              <a:ext cx="342738" cy="35500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pic>
          <p:nvPicPr>
            <p:cNvPr id="17" name="Graphic 16" descr="Traffic light with solid fill">
              <a:extLst>
                <a:ext uri="{FF2B5EF4-FFF2-40B4-BE49-F238E27FC236}">
                  <a16:creationId xmlns:a16="http://schemas.microsoft.com/office/drawing/2014/main" id="{DE10B14F-58C0-1B99-516B-BBBD8E930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14151" y="365125"/>
              <a:ext cx="1532686" cy="153268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241B60-A703-33DF-653E-2754D0DF838C}"/>
                </a:ext>
              </a:extLst>
            </p:cNvPr>
            <p:cNvSpPr txBox="1"/>
            <p:nvPr/>
          </p:nvSpPr>
          <p:spPr>
            <a:xfrm>
              <a:off x="10179050" y="586342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offline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6766B2-36C3-8E12-BFE0-8A5E9192FD8D}"/>
                </a:ext>
              </a:extLst>
            </p:cNvPr>
            <p:cNvSpPr txBox="1"/>
            <p:nvPr/>
          </p:nvSpPr>
          <p:spPr>
            <a:xfrm>
              <a:off x="10179050" y="1255945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online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62E202-E2F4-4660-AA35-6FAC06E85455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2616104" y="1949616"/>
            <a:ext cx="6391372" cy="2366529"/>
          </a:xfrm>
          <a:prstGeom prst="curvedConnector2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FD31D58-30FE-4363-7678-88F7C9B8E894}"/>
              </a:ext>
            </a:extLst>
          </p:cNvPr>
          <p:cNvSpPr txBox="1"/>
          <p:nvPr/>
        </p:nvSpPr>
        <p:spPr>
          <a:xfrm>
            <a:off x="8953500" y="2157968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«disabled when ‘offline’»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714068-7957-007D-B436-519BF99D08A9}"/>
              </a:ext>
            </a:extLst>
          </p:cNvPr>
          <p:cNvSpPr txBox="1"/>
          <p:nvPr/>
        </p:nvSpPr>
        <p:spPr>
          <a:xfrm rot="20085785">
            <a:off x="5662073" y="956849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«listens-to»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9A6B535-C553-80D4-E54A-915C5BC54378}"/>
              </a:ext>
            </a:extLst>
          </p:cNvPr>
          <p:cNvSpPr/>
          <p:nvPr/>
        </p:nvSpPr>
        <p:spPr>
          <a:xfrm>
            <a:off x="1017462" y="3330865"/>
            <a:ext cx="1730172" cy="325787"/>
          </a:xfrm>
          <a:prstGeom prst="roundRect">
            <a:avLst/>
          </a:prstGeom>
          <a:solidFill>
            <a:srgbClr val="ED91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>
                <a:solidFill>
                  <a:schemeClr val="tx1"/>
                </a:solidFill>
              </a:rPr>
              <a:t>A Validation Error</a:t>
            </a:r>
          </a:p>
          <a:p>
            <a:pPr algn="ctr"/>
            <a:r>
              <a:rPr lang="en-NZ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&lt;Error/&gt;</a:t>
            </a:r>
          </a:p>
        </p:txBody>
      </p:sp>
      <p:cxnSp>
        <p:nvCxnSpPr>
          <p:cNvPr id="52" name="Straight Arrow Connector 31">
            <a:extLst>
              <a:ext uri="{FF2B5EF4-FFF2-40B4-BE49-F238E27FC236}">
                <a16:creationId xmlns:a16="http://schemas.microsoft.com/office/drawing/2014/main" id="{0FE45812-A270-B89F-1C49-6C2BF4F8BE3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616104" y="3493759"/>
            <a:ext cx="131530" cy="822386"/>
          </a:xfrm>
          <a:prstGeom prst="curvedConnector3">
            <a:avLst>
              <a:gd name="adj1" fmla="val 540295"/>
            </a:avLst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C1DC692-825E-1542-0B26-D07FAA8232F4}"/>
              </a:ext>
            </a:extLst>
          </p:cNvPr>
          <p:cNvSpPr txBox="1"/>
          <p:nvPr/>
        </p:nvSpPr>
        <p:spPr>
          <a:xfrm>
            <a:off x="3293083" y="366989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«disabled when»</a:t>
            </a:r>
          </a:p>
        </p:txBody>
      </p:sp>
      <p:cxnSp>
        <p:nvCxnSpPr>
          <p:cNvPr id="57" name="Straight Arrow Connector 31">
            <a:extLst>
              <a:ext uri="{FF2B5EF4-FFF2-40B4-BE49-F238E27FC236}">
                <a16:creationId xmlns:a16="http://schemas.microsoft.com/office/drawing/2014/main" id="{BC82E166-2E29-F594-0D52-034BD7C69A7E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616104" y="4316145"/>
            <a:ext cx="4097116" cy="825753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4CF76F0-B0E5-863C-07A3-9CD44E0F42D7}"/>
              </a:ext>
            </a:extLst>
          </p:cNvPr>
          <p:cNvSpPr txBox="1"/>
          <p:nvPr/>
        </p:nvSpPr>
        <p:spPr>
          <a:xfrm>
            <a:off x="4724128" y="4305947"/>
            <a:ext cx="2050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«busy</a:t>
            </a:r>
          </a:p>
          <a:p>
            <a:r>
              <a:rPr lang="en-NZ" b="1" dirty="0"/>
              <a:t> &amp; disabled while»</a:t>
            </a:r>
          </a:p>
        </p:txBody>
      </p:sp>
      <p:cxnSp>
        <p:nvCxnSpPr>
          <p:cNvPr id="61" name="Straight Arrow Connector 31">
            <a:extLst>
              <a:ext uri="{FF2B5EF4-FFF2-40B4-BE49-F238E27FC236}">
                <a16:creationId xmlns:a16="http://schemas.microsoft.com/office/drawing/2014/main" id="{5A6A99A9-CC19-56EC-879B-8D9E53F1043C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2616103" y="5046454"/>
            <a:ext cx="4872557" cy="298240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C28A930-DD12-BF5C-1FDC-9685C7A9C805}"/>
              </a:ext>
            </a:extLst>
          </p:cNvPr>
          <p:cNvSpPr txBox="1"/>
          <p:nvPr/>
        </p:nvSpPr>
        <p:spPr>
          <a:xfrm>
            <a:off x="3393635" y="5377541"/>
            <a:ext cx="338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«displayed when ‘unexpected’»</a:t>
            </a:r>
          </a:p>
        </p:txBody>
      </p:sp>
      <p:cxnSp>
        <p:nvCxnSpPr>
          <p:cNvPr id="65" name="Straight Arrow Connector 13">
            <a:extLst>
              <a:ext uri="{FF2B5EF4-FFF2-40B4-BE49-F238E27FC236}">
                <a16:creationId xmlns:a16="http://schemas.microsoft.com/office/drawing/2014/main" id="{96D6190A-E64C-FE90-F8C5-629D05D4ECC2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16200000" flipH="1">
            <a:off x="6559994" y="1473919"/>
            <a:ext cx="645365" cy="4095928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0C96CE7-0170-CA90-B3DB-F8E093459222}"/>
              </a:ext>
            </a:extLst>
          </p:cNvPr>
          <p:cNvSpPr txBox="1"/>
          <p:nvPr/>
        </p:nvSpPr>
        <p:spPr>
          <a:xfrm>
            <a:off x="5436491" y="3010683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«bound-to»</a:t>
            </a:r>
          </a:p>
        </p:txBody>
      </p:sp>
      <p:cxnSp>
        <p:nvCxnSpPr>
          <p:cNvPr id="69" name="Straight Arrow Connector 13">
            <a:extLst>
              <a:ext uri="{FF2B5EF4-FFF2-40B4-BE49-F238E27FC236}">
                <a16:creationId xmlns:a16="http://schemas.microsoft.com/office/drawing/2014/main" id="{E706EC5D-1456-D951-FC7A-4C9EEC918B08}"/>
              </a:ext>
            </a:extLst>
          </p:cNvPr>
          <p:cNvCxnSpPr>
            <a:cxnSpLocks/>
            <a:stCxn id="3" idx="1"/>
            <a:endCxn id="5" idx="0"/>
          </p:cNvCxnSpPr>
          <p:nvPr/>
        </p:nvCxnSpPr>
        <p:spPr>
          <a:xfrm rot="10800000">
            <a:off x="1684453" y="1293962"/>
            <a:ext cx="2225615" cy="1097136"/>
          </a:xfrm>
          <a:prstGeom prst="curvedConnector4">
            <a:avLst>
              <a:gd name="adj1" fmla="val 20930"/>
              <a:gd name="adj2" fmla="val 120836"/>
            </a:avLst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81B23AE-C6A6-40E9-1D46-DD7D92F30AF5}"/>
              </a:ext>
            </a:extLst>
          </p:cNvPr>
          <p:cNvSpPr txBox="1"/>
          <p:nvPr/>
        </p:nvSpPr>
        <p:spPr>
          <a:xfrm rot="365992">
            <a:off x="2009100" y="764330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«(embedded-on)»</a:t>
            </a:r>
          </a:p>
        </p:txBody>
      </p:sp>
      <p:pic>
        <p:nvPicPr>
          <p:cNvPr id="78" name="Graphic 77" descr="Hourglass Finished with solid fill">
            <a:extLst>
              <a:ext uri="{FF2B5EF4-FFF2-40B4-BE49-F238E27FC236}">
                <a16:creationId xmlns:a16="http://schemas.microsoft.com/office/drawing/2014/main" id="{DF7C9298-CD44-D4C6-C8FC-5FEB30AF2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580" y="4187718"/>
            <a:ext cx="272620" cy="272620"/>
          </a:xfrm>
          <a:prstGeom prst="rect">
            <a:avLst/>
          </a:prstGeom>
        </p:spPr>
      </p:pic>
      <p:sp>
        <p:nvSpPr>
          <p:cNvPr id="96" name="Oval 95">
            <a:extLst>
              <a:ext uri="{FF2B5EF4-FFF2-40B4-BE49-F238E27FC236}">
                <a16:creationId xmlns:a16="http://schemas.microsoft.com/office/drawing/2014/main" id="{8F90630A-D382-D491-C1BA-5B53B1ED5A06}"/>
              </a:ext>
            </a:extLst>
          </p:cNvPr>
          <p:cNvSpPr/>
          <p:nvPr/>
        </p:nvSpPr>
        <p:spPr>
          <a:xfrm>
            <a:off x="10995659" y="5698093"/>
            <a:ext cx="1028700" cy="1028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BEFFE</a:t>
            </a:r>
          </a:p>
        </p:txBody>
      </p:sp>
    </p:spTree>
    <p:extLst>
      <p:ext uri="{BB962C8B-B14F-4D97-AF65-F5344CB8AC3E}">
        <p14:creationId xmlns:p14="http://schemas.microsoft.com/office/powerpoint/2010/main" val="3172803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FA83-1AA5-C776-E47C-B2CB0FDD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22653" cy="549275"/>
          </a:xfrm>
        </p:spPr>
        <p:txBody>
          <a:bodyPr/>
          <a:lstStyle/>
          <a:p>
            <a:r>
              <a:rPr lang="en-NZ" dirty="0"/>
              <a:t>Anatomy of a Use Case / Command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92C835-604F-A071-788C-719DDE8E7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5" y="914400"/>
            <a:ext cx="7944959" cy="57443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E4FBAE-D3DD-B69B-EF78-83DB5C01E136}"/>
              </a:ext>
            </a:extLst>
          </p:cNvPr>
          <p:cNvSpPr/>
          <p:nvPr/>
        </p:nvSpPr>
        <p:spPr>
          <a:xfrm>
            <a:off x="8020604" y="914399"/>
            <a:ext cx="4095751" cy="5744377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38A01C0C-65DB-B4A5-BF9C-67C8FD21A160}"/>
              </a:ext>
            </a:extLst>
          </p:cNvPr>
          <p:cNvSpPr/>
          <p:nvPr/>
        </p:nvSpPr>
        <p:spPr>
          <a:xfrm>
            <a:off x="8169215" y="1199072"/>
            <a:ext cx="388189" cy="3493698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788D185-5D7F-37B6-E995-CAF01652E969}"/>
              </a:ext>
            </a:extLst>
          </p:cNvPr>
          <p:cNvSpPr/>
          <p:nvPr/>
        </p:nvSpPr>
        <p:spPr>
          <a:xfrm>
            <a:off x="8169214" y="4753155"/>
            <a:ext cx="388189" cy="1190446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5A4FC24-9D2D-9AC2-9792-BDDCB2D5DAA4}"/>
              </a:ext>
            </a:extLst>
          </p:cNvPr>
          <p:cNvSpPr/>
          <p:nvPr/>
        </p:nvSpPr>
        <p:spPr>
          <a:xfrm>
            <a:off x="8169213" y="6035612"/>
            <a:ext cx="388189" cy="41413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AE5368-904A-AA60-3787-9A9F45DD7CB1}"/>
              </a:ext>
            </a:extLst>
          </p:cNvPr>
          <p:cNvSpPr txBox="1"/>
          <p:nvPr/>
        </p:nvSpPr>
        <p:spPr>
          <a:xfrm>
            <a:off x="8557403" y="2761255"/>
            <a:ext cx="28456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Preconditions/Validations</a:t>
            </a:r>
          </a:p>
          <a:p>
            <a:r>
              <a:rPr lang="en-NZ" dirty="0">
                <a:solidFill>
                  <a:schemeClr val="bg1"/>
                </a:solidFill>
              </a:rPr>
              <a:t>to ensure aggregate</a:t>
            </a:r>
          </a:p>
          <a:p>
            <a:r>
              <a:rPr lang="en-NZ" dirty="0">
                <a:solidFill>
                  <a:schemeClr val="bg1"/>
                </a:solidFill>
              </a:rPr>
              <a:t>is always valid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78E885-1CFE-79D4-0E97-1A3C07EDB416}"/>
              </a:ext>
            </a:extLst>
          </p:cNvPr>
          <p:cNvSpPr txBox="1"/>
          <p:nvPr/>
        </p:nvSpPr>
        <p:spPr>
          <a:xfrm>
            <a:off x="8557403" y="5201091"/>
            <a:ext cx="330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Avoid duplicate change events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9D630F-A54D-B8B4-38A0-14932F5C2DBE}"/>
              </a:ext>
            </a:extLst>
          </p:cNvPr>
          <p:cNvSpPr txBox="1"/>
          <p:nvPr/>
        </p:nvSpPr>
        <p:spPr>
          <a:xfrm>
            <a:off x="8557402" y="6070287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Raise the change event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CD71D2-DA50-003E-E986-F202A8CA7CBA}"/>
              </a:ext>
            </a:extLst>
          </p:cNvPr>
          <p:cNvSpPr/>
          <p:nvPr/>
        </p:nvSpPr>
        <p:spPr>
          <a:xfrm>
            <a:off x="483079" y="1199072"/>
            <a:ext cx="7537524" cy="34936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418D66-2E0D-99DD-2ADA-84028998C56B}"/>
              </a:ext>
            </a:extLst>
          </p:cNvPr>
          <p:cNvSpPr/>
          <p:nvPr/>
        </p:nvSpPr>
        <p:spPr>
          <a:xfrm flipV="1">
            <a:off x="483079" y="4770409"/>
            <a:ext cx="7537524" cy="117319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FFD505-6F9F-2068-51CC-D90ACD252A16}"/>
              </a:ext>
            </a:extLst>
          </p:cNvPr>
          <p:cNvSpPr/>
          <p:nvPr/>
        </p:nvSpPr>
        <p:spPr>
          <a:xfrm flipV="1">
            <a:off x="482547" y="6018360"/>
            <a:ext cx="7537524" cy="44863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918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8781F8E-A416-AF70-1410-71F8FC623B49}"/>
              </a:ext>
            </a:extLst>
          </p:cNvPr>
          <p:cNvSpPr/>
          <p:nvPr/>
        </p:nvSpPr>
        <p:spPr>
          <a:xfrm>
            <a:off x="0" y="0"/>
            <a:ext cx="6103166" cy="6858000"/>
          </a:xfrm>
          <a:prstGeom prst="rect">
            <a:avLst/>
          </a:prstGeom>
          <a:solidFill>
            <a:srgbClr val="2B2D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8C7FE5-C922-C250-9BB8-E83835C02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51407" cy="6858000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D17092E3-0FF4-A361-7CDF-430341157E00}"/>
              </a:ext>
            </a:extLst>
          </p:cNvPr>
          <p:cNvSpPr/>
          <p:nvPr/>
        </p:nvSpPr>
        <p:spPr>
          <a:xfrm>
            <a:off x="2699764" y="2924978"/>
            <a:ext cx="271908" cy="1006719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BEAC1-C3D2-2996-B2BD-65414B1929B1}"/>
              </a:ext>
            </a:extLst>
          </p:cNvPr>
          <p:cNvSpPr txBox="1"/>
          <p:nvPr/>
        </p:nvSpPr>
        <p:spPr>
          <a:xfrm>
            <a:off x="2970576" y="3221898"/>
            <a:ext cx="3132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Deployable Hosts (API &amp; UI &amp; Others)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07A2291-6348-7FF6-C9D7-17B85131A5D7}"/>
              </a:ext>
            </a:extLst>
          </p:cNvPr>
          <p:cNvSpPr/>
          <p:nvPr/>
        </p:nvSpPr>
        <p:spPr>
          <a:xfrm>
            <a:off x="2698668" y="1614487"/>
            <a:ext cx="271908" cy="1161633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8CFA5-A490-057B-8336-D1E0958BAE51}"/>
              </a:ext>
            </a:extLst>
          </p:cNvPr>
          <p:cNvSpPr txBox="1"/>
          <p:nvPr/>
        </p:nvSpPr>
        <p:spPr>
          <a:xfrm>
            <a:off x="2970576" y="1994276"/>
            <a:ext cx="1781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Libraries (per Layer)</a:t>
            </a:r>
          </a:p>
          <a:p>
            <a:r>
              <a:rPr lang="en-NZ" sz="1400" dirty="0">
                <a:solidFill>
                  <a:schemeClr val="bg1"/>
                </a:solidFill>
              </a:rPr>
              <a:t>&amp; Developer Tooling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ACCBF34-185B-389B-CCDF-6AE484CE76C7}"/>
              </a:ext>
            </a:extLst>
          </p:cNvPr>
          <p:cNvSpPr/>
          <p:nvPr/>
        </p:nvSpPr>
        <p:spPr>
          <a:xfrm>
            <a:off x="2699764" y="4385708"/>
            <a:ext cx="271908" cy="445814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DBB1A-44D1-F216-5B46-250850A288A4}"/>
              </a:ext>
            </a:extLst>
          </p:cNvPr>
          <p:cNvSpPr txBox="1"/>
          <p:nvPr/>
        </p:nvSpPr>
        <p:spPr>
          <a:xfrm>
            <a:off x="2970576" y="4348333"/>
            <a:ext cx="2760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the “core” subdomains/modules</a:t>
            </a:r>
          </a:p>
          <a:p>
            <a:r>
              <a:rPr lang="en-NZ" sz="1400" dirty="0">
                <a:solidFill>
                  <a:schemeClr val="bg1"/>
                </a:solidFill>
              </a:rPr>
              <a:t>of your specific product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20CDCAC-545A-027A-9BC9-877ACB5A1647}"/>
              </a:ext>
            </a:extLst>
          </p:cNvPr>
          <p:cNvSpPr/>
          <p:nvPr/>
        </p:nvSpPr>
        <p:spPr>
          <a:xfrm>
            <a:off x="2699764" y="4886148"/>
            <a:ext cx="270812" cy="1328915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36F23C-51BF-467B-06B5-9BAD76B0DADE}"/>
              </a:ext>
            </a:extLst>
          </p:cNvPr>
          <p:cNvSpPr txBox="1"/>
          <p:nvPr/>
        </p:nvSpPr>
        <p:spPr>
          <a:xfrm>
            <a:off x="2971672" y="5207787"/>
            <a:ext cx="3031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the “generic” subdomains/modules,</a:t>
            </a:r>
          </a:p>
          <a:p>
            <a:r>
              <a:rPr lang="en-NZ" sz="1400" dirty="0">
                <a:solidFill>
                  <a:schemeClr val="bg1"/>
                </a:solidFill>
              </a:rPr>
              <a:t>that every product has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C164BF-63CB-4089-D08E-B583D593DC90}"/>
              </a:ext>
            </a:extLst>
          </p:cNvPr>
          <p:cNvSpPr txBox="1"/>
          <p:nvPr/>
        </p:nvSpPr>
        <p:spPr>
          <a:xfrm>
            <a:off x="3193279" y="5992572"/>
            <a:ext cx="2707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comprehensive documentation!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2E4803-ED82-7F3E-CFEC-EC5871BFC1AA}"/>
              </a:ext>
            </a:extLst>
          </p:cNvPr>
          <p:cNvCxnSpPr>
            <a:cxnSpLocks/>
            <a:stCxn id="2" idx="2"/>
          </p:cNvCxnSpPr>
          <p:nvPr/>
        </p:nvCxnSpPr>
        <p:spPr>
          <a:xfrm rot="5400000">
            <a:off x="2700095" y="4784720"/>
            <a:ext cx="331452" cy="3362711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AFEB552-520E-7D66-D35A-12C64620571C}"/>
              </a:ext>
            </a:extLst>
          </p:cNvPr>
          <p:cNvSpPr/>
          <p:nvPr/>
        </p:nvSpPr>
        <p:spPr>
          <a:xfrm>
            <a:off x="2698668" y="452615"/>
            <a:ext cx="271908" cy="972319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8A2A1D-AF8E-0AF3-A7CE-0DDED865622C}"/>
              </a:ext>
            </a:extLst>
          </p:cNvPr>
          <p:cNvSpPr txBox="1"/>
          <p:nvPr/>
        </p:nvSpPr>
        <p:spPr>
          <a:xfrm>
            <a:off x="2970576" y="812739"/>
            <a:ext cx="1883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Technology Adapters</a:t>
            </a:r>
          </a:p>
        </p:txBody>
      </p:sp>
    </p:spTree>
    <p:extLst>
      <p:ext uri="{BB962C8B-B14F-4D97-AF65-F5344CB8AC3E}">
        <p14:creationId xmlns:p14="http://schemas.microsoft.com/office/powerpoint/2010/main" val="11622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45D6C2-A45E-EE60-3C7A-805CA22B30F4}"/>
              </a:ext>
            </a:extLst>
          </p:cNvPr>
          <p:cNvSpPr/>
          <p:nvPr/>
        </p:nvSpPr>
        <p:spPr>
          <a:xfrm>
            <a:off x="2222609" y="1762913"/>
            <a:ext cx="5080026" cy="3752637"/>
          </a:xfrm>
          <a:custGeom>
            <a:avLst/>
            <a:gdLst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218650 w 5080026"/>
              <a:gd name="connsiteY38" fmla="*/ 1422400 h 3750733"/>
              <a:gd name="connsiteX39" fmla="*/ 184784 w 5080026"/>
              <a:gd name="connsiteY39" fmla="*/ 1430867 h 3750733"/>
              <a:gd name="connsiteX40" fmla="*/ 117050 w 5080026"/>
              <a:gd name="connsiteY40" fmla="*/ 1515533 h 3750733"/>
              <a:gd name="connsiteX41" fmla="*/ 74717 w 5080026"/>
              <a:gd name="connsiteY41" fmla="*/ 1642533 h 3750733"/>
              <a:gd name="connsiteX42" fmla="*/ 108584 w 5080026"/>
              <a:gd name="connsiteY42" fmla="*/ 1998133 h 3750733"/>
              <a:gd name="connsiteX43" fmla="*/ 117050 w 5080026"/>
              <a:gd name="connsiteY43" fmla="*/ 2099733 h 3750733"/>
              <a:gd name="connsiteX44" fmla="*/ 125517 w 5080026"/>
              <a:gd name="connsiteY44" fmla="*/ 2243667 h 3750733"/>
              <a:gd name="connsiteX45" fmla="*/ 159384 w 5080026"/>
              <a:gd name="connsiteY45" fmla="*/ 2362200 h 3750733"/>
              <a:gd name="connsiteX46" fmla="*/ 49317 w 5080026"/>
              <a:gd name="connsiteY46" fmla="*/ 2624667 h 3750733"/>
              <a:gd name="connsiteX47" fmla="*/ 40850 w 5080026"/>
              <a:gd name="connsiteY47" fmla="*/ 2802467 h 3750733"/>
              <a:gd name="connsiteX48" fmla="*/ 32384 w 5080026"/>
              <a:gd name="connsiteY48" fmla="*/ 2921000 h 3750733"/>
              <a:gd name="connsiteX49" fmla="*/ 100117 w 5080026"/>
              <a:gd name="connsiteY49" fmla="*/ 3098800 h 3750733"/>
              <a:gd name="connsiteX50" fmla="*/ 133984 w 5080026"/>
              <a:gd name="connsiteY50" fmla="*/ 3141133 h 3750733"/>
              <a:gd name="connsiteX51" fmla="*/ 286384 w 5080026"/>
              <a:gd name="connsiteY51" fmla="*/ 3395133 h 3750733"/>
              <a:gd name="connsiteX52" fmla="*/ 362584 w 5080026"/>
              <a:gd name="connsiteY52" fmla="*/ 3505200 h 3750733"/>
              <a:gd name="connsiteX53" fmla="*/ 455717 w 5080026"/>
              <a:gd name="connsiteY53" fmla="*/ 3556000 h 3750733"/>
              <a:gd name="connsiteX54" fmla="*/ 616584 w 5080026"/>
              <a:gd name="connsiteY54" fmla="*/ 3632200 h 3750733"/>
              <a:gd name="connsiteX55" fmla="*/ 929850 w 5080026"/>
              <a:gd name="connsiteY55" fmla="*/ 3716867 h 3750733"/>
              <a:gd name="connsiteX56" fmla="*/ 1073784 w 5080026"/>
              <a:gd name="connsiteY56" fmla="*/ 3742267 h 3750733"/>
              <a:gd name="connsiteX57" fmla="*/ 1361650 w 5080026"/>
              <a:gd name="connsiteY57" fmla="*/ 3750733 h 3750733"/>
              <a:gd name="connsiteX58" fmla="*/ 1649517 w 5080026"/>
              <a:gd name="connsiteY58" fmla="*/ 3691467 h 3750733"/>
              <a:gd name="connsiteX59" fmla="*/ 1886584 w 5080026"/>
              <a:gd name="connsiteY59" fmla="*/ 3479800 h 3750733"/>
              <a:gd name="connsiteX60" fmla="*/ 1945850 w 5080026"/>
              <a:gd name="connsiteY60" fmla="*/ 3395133 h 3750733"/>
              <a:gd name="connsiteX61" fmla="*/ 1996650 w 5080026"/>
              <a:gd name="connsiteY61" fmla="*/ 3335867 h 3750733"/>
              <a:gd name="connsiteX62" fmla="*/ 2318384 w 5080026"/>
              <a:gd name="connsiteY62" fmla="*/ 3183467 h 3750733"/>
              <a:gd name="connsiteX63" fmla="*/ 2394584 w 5080026"/>
              <a:gd name="connsiteY63" fmla="*/ 3141133 h 3750733"/>
              <a:gd name="connsiteX64" fmla="*/ 2944917 w 5080026"/>
              <a:gd name="connsiteY64" fmla="*/ 2853267 h 3750733"/>
              <a:gd name="connsiteX65" fmla="*/ 3376717 w 5080026"/>
              <a:gd name="connsiteY65" fmla="*/ 2827867 h 3750733"/>
              <a:gd name="connsiteX66" fmla="*/ 3469850 w 5080026"/>
              <a:gd name="connsiteY66" fmla="*/ 2802467 h 3750733"/>
              <a:gd name="connsiteX67" fmla="*/ 3529117 w 5080026"/>
              <a:gd name="connsiteY67" fmla="*/ 2794000 h 3750733"/>
              <a:gd name="connsiteX68" fmla="*/ 3639184 w 5080026"/>
              <a:gd name="connsiteY68" fmla="*/ 2768600 h 3750733"/>
              <a:gd name="connsiteX69" fmla="*/ 3757717 w 5080026"/>
              <a:gd name="connsiteY69" fmla="*/ 2734733 h 3750733"/>
              <a:gd name="connsiteX70" fmla="*/ 3986317 w 5080026"/>
              <a:gd name="connsiteY70" fmla="*/ 2692400 h 3750733"/>
              <a:gd name="connsiteX71" fmla="*/ 4485850 w 5080026"/>
              <a:gd name="connsiteY71" fmla="*/ 2675467 h 3750733"/>
              <a:gd name="connsiteX72" fmla="*/ 4604384 w 5080026"/>
              <a:gd name="connsiteY72" fmla="*/ 2641600 h 3750733"/>
              <a:gd name="connsiteX73" fmla="*/ 4672117 w 5080026"/>
              <a:gd name="connsiteY73" fmla="*/ 2590800 h 3750733"/>
              <a:gd name="connsiteX74" fmla="*/ 4790650 w 5080026"/>
              <a:gd name="connsiteY74" fmla="*/ 2506133 h 3750733"/>
              <a:gd name="connsiteX75" fmla="*/ 4892250 w 5080026"/>
              <a:gd name="connsiteY75" fmla="*/ 2404533 h 3750733"/>
              <a:gd name="connsiteX76" fmla="*/ 5002317 w 5080026"/>
              <a:gd name="connsiteY76" fmla="*/ 2201333 h 3750733"/>
              <a:gd name="connsiteX77" fmla="*/ 5044650 w 5080026"/>
              <a:gd name="connsiteY77" fmla="*/ 2116667 h 3750733"/>
              <a:gd name="connsiteX78" fmla="*/ 5070050 w 5080026"/>
              <a:gd name="connsiteY78" fmla="*/ 2023533 h 3750733"/>
              <a:gd name="connsiteX79" fmla="*/ 5070050 w 5080026"/>
              <a:gd name="connsiteY79" fmla="*/ 1769533 h 3750733"/>
              <a:gd name="connsiteX80" fmla="*/ 5019250 w 5080026"/>
              <a:gd name="connsiteY80" fmla="*/ 1498600 h 3750733"/>
              <a:gd name="connsiteX81" fmla="*/ 4993850 w 5080026"/>
              <a:gd name="connsiteY81" fmla="*/ 1261533 h 3750733"/>
              <a:gd name="connsiteX82" fmla="*/ 4976917 w 5080026"/>
              <a:gd name="connsiteY82" fmla="*/ 1159933 h 3750733"/>
              <a:gd name="connsiteX83" fmla="*/ 4841450 w 5080026"/>
              <a:gd name="connsiteY83" fmla="*/ 1083733 h 3750733"/>
              <a:gd name="connsiteX84" fmla="*/ 4621317 w 5080026"/>
              <a:gd name="connsiteY84" fmla="*/ 999067 h 3750733"/>
              <a:gd name="connsiteX85" fmla="*/ 4511250 w 5080026"/>
              <a:gd name="connsiteY85" fmla="*/ 905933 h 3750733"/>
              <a:gd name="connsiteX86" fmla="*/ 4274184 w 5080026"/>
              <a:gd name="connsiteY86" fmla="*/ 795867 h 3750733"/>
              <a:gd name="connsiteX87" fmla="*/ 4147184 w 5080026"/>
              <a:gd name="connsiteY87" fmla="*/ 711200 h 3750733"/>
              <a:gd name="connsiteX88" fmla="*/ 4062517 w 5080026"/>
              <a:gd name="connsiteY88" fmla="*/ 660400 h 3750733"/>
              <a:gd name="connsiteX89" fmla="*/ 4037117 w 5080026"/>
              <a:gd name="connsiteY89" fmla="*/ 635000 h 3750733"/>
              <a:gd name="connsiteX90" fmla="*/ 3977850 w 5080026"/>
              <a:gd name="connsiteY90" fmla="*/ 584200 h 3750733"/>
              <a:gd name="connsiteX91" fmla="*/ 3867784 w 5080026"/>
              <a:gd name="connsiteY91" fmla="*/ 508000 h 3750733"/>
              <a:gd name="connsiteX92" fmla="*/ 3681517 w 5080026"/>
              <a:gd name="connsiteY92" fmla="*/ 440267 h 3750733"/>
              <a:gd name="connsiteX93" fmla="*/ 3588384 w 5080026"/>
              <a:gd name="connsiteY93" fmla="*/ 381000 h 3750733"/>
              <a:gd name="connsiteX94" fmla="*/ 3554517 w 5080026"/>
              <a:gd name="connsiteY94" fmla="*/ 372533 h 3750733"/>
              <a:gd name="connsiteX95" fmla="*/ 3495250 w 5080026"/>
              <a:gd name="connsiteY95" fmla="*/ 347133 h 3750733"/>
              <a:gd name="connsiteX96" fmla="*/ 3300517 w 5080026"/>
              <a:gd name="connsiteY96" fmla="*/ 237067 h 3750733"/>
              <a:gd name="connsiteX97" fmla="*/ 3139650 w 5080026"/>
              <a:gd name="connsiteY97" fmla="*/ 211667 h 3750733"/>
              <a:gd name="connsiteX98" fmla="*/ 2987250 w 5080026"/>
              <a:gd name="connsiteY98" fmla="*/ 152400 h 3750733"/>
              <a:gd name="connsiteX99" fmla="*/ 2902584 w 5080026"/>
              <a:gd name="connsiteY99" fmla="*/ 101600 h 3750733"/>
              <a:gd name="connsiteX100" fmla="*/ 2733250 w 5080026"/>
              <a:gd name="connsiteY100" fmla="*/ 59267 h 3750733"/>
              <a:gd name="connsiteX101" fmla="*/ 2623184 w 5080026"/>
              <a:gd name="connsiteY101" fmla="*/ 8467 h 3750733"/>
              <a:gd name="connsiteX102" fmla="*/ 2589317 w 5080026"/>
              <a:gd name="connsiteY102" fmla="*/ 33867 h 3750733"/>
              <a:gd name="connsiteX103" fmla="*/ 2546984 w 5080026"/>
              <a:gd name="connsiteY103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218650 w 5080026"/>
              <a:gd name="connsiteY38" fmla="*/ 1422400 h 3750733"/>
              <a:gd name="connsiteX39" fmla="*/ 117050 w 5080026"/>
              <a:gd name="connsiteY39" fmla="*/ 1515533 h 3750733"/>
              <a:gd name="connsiteX40" fmla="*/ 74717 w 5080026"/>
              <a:gd name="connsiteY40" fmla="*/ 1642533 h 3750733"/>
              <a:gd name="connsiteX41" fmla="*/ 108584 w 5080026"/>
              <a:gd name="connsiteY41" fmla="*/ 1998133 h 3750733"/>
              <a:gd name="connsiteX42" fmla="*/ 117050 w 5080026"/>
              <a:gd name="connsiteY42" fmla="*/ 2099733 h 3750733"/>
              <a:gd name="connsiteX43" fmla="*/ 125517 w 5080026"/>
              <a:gd name="connsiteY43" fmla="*/ 2243667 h 3750733"/>
              <a:gd name="connsiteX44" fmla="*/ 159384 w 5080026"/>
              <a:gd name="connsiteY44" fmla="*/ 2362200 h 3750733"/>
              <a:gd name="connsiteX45" fmla="*/ 49317 w 5080026"/>
              <a:gd name="connsiteY45" fmla="*/ 2624667 h 3750733"/>
              <a:gd name="connsiteX46" fmla="*/ 40850 w 5080026"/>
              <a:gd name="connsiteY46" fmla="*/ 2802467 h 3750733"/>
              <a:gd name="connsiteX47" fmla="*/ 32384 w 5080026"/>
              <a:gd name="connsiteY47" fmla="*/ 2921000 h 3750733"/>
              <a:gd name="connsiteX48" fmla="*/ 100117 w 5080026"/>
              <a:gd name="connsiteY48" fmla="*/ 3098800 h 3750733"/>
              <a:gd name="connsiteX49" fmla="*/ 133984 w 5080026"/>
              <a:gd name="connsiteY49" fmla="*/ 3141133 h 3750733"/>
              <a:gd name="connsiteX50" fmla="*/ 286384 w 5080026"/>
              <a:gd name="connsiteY50" fmla="*/ 3395133 h 3750733"/>
              <a:gd name="connsiteX51" fmla="*/ 362584 w 5080026"/>
              <a:gd name="connsiteY51" fmla="*/ 3505200 h 3750733"/>
              <a:gd name="connsiteX52" fmla="*/ 455717 w 5080026"/>
              <a:gd name="connsiteY52" fmla="*/ 3556000 h 3750733"/>
              <a:gd name="connsiteX53" fmla="*/ 616584 w 5080026"/>
              <a:gd name="connsiteY53" fmla="*/ 3632200 h 3750733"/>
              <a:gd name="connsiteX54" fmla="*/ 929850 w 5080026"/>
              <a:gd name="connsiteY54" fmla="*/ 3716867 h 3750733"/>
              <a:gd name="connsiteX55" fmla="*/ 1073784 w 5080026"/>
              <a:gd name="connsiteY55" fmla="*/ 3742267 h 3750733"/>
              <a:gd name="connsiteX56" fmla="*/ 1361650 w 5080026"/>
              <a:gd name="connsiteY56" fmla="*/ 3750733 h 3750733"/>
              <a:gd name="connsiteX57" fmla="*/ 1649517 w 5080026"/>
              <a:gd name="connsiteY57" fmla="*/ 3691467 h 3750733"/>
              <a:gd name="connsiteX58" fmla="*/ 1886584 w 5080026"/>
              <a:gd name="connsiteY58" fmla="*/ 3479800 h 3750733"/>
              <a:gd name="connsiteX59" fmla="*/ 1945850 w 5080026"/>
              <a:gd name="connsiteY59" fmla="*/ 3395133 h 3750733"/>
              <a:gd name="connsiteX60" fmla="*/ 1996650 w 5080026"/>
              <a:gd name="connsiteY60" fmla="*/ 3335867 h 3750733"/>
              <a:gd name="connsiteX61" fmla="*/ 2318384 w 5080026"/>
              <a:gd name="connsiteY61" fmla="*/ 3183467 h 3750733"/>
              <a:gd name="connsiteX62" fmla="*/ 2394584 w 5080026"/>
              <a:gd name="connsiteY62" fmla="*/ 3141133 h 3750733"/>
              <a:gd name="connsiteX63" fmla="*/ 2944917 w 5080026"/>
              <a:gd name="connsiteY63" fmla="*/ 2853267 h 3750733"/>
              <a:gd name="connsiteX64" fmla="*/ 3376717 w 5080026"/>
              <a:gd name="connsiteY64" fmla="*/ 2827867 h 3750733"/>
              <a:gd name="connsiteX65" fmla="*/ 3469850 w 5080026"/>
              <a:gd name="connsiteY65" fmla="*/ 2802467 h 3750733"/>
              <a:gd name="connsiteX66" fmla="*/ 3529117 w 5080026"/>
              <a:gd name="connsiteY66" fmla="*/ 2794000 h 3750733"/>
              <a:gd name="connsiteX67" fmla="*/ 3639184 w 5080026"/>
              <a:gd name="connsiteY67" fmla="*/ 2768600 h 3750733"/>
              <a:gd name="connsiteX68" fmla="*/ 3757717 w 5080026"/>
              <a:gd name="connsiteY68" fmla="*/ 2734733 h 3750733"/>
              <a:gd name="connsiteX69" fmla="*/ 3986317 w 5080026"/>
              <a:gd name="connsiteY69" fmla="*/ 2692400 h 3750733"/>
              <a:gd name="connsiteX70" fmla="*/ 4485850 w 5080026"/>
              <a:gd name="connsiteY70" fmla="*/ 2675467 h 3750733"/>
              <a:gd name="connsiteX71" fmla="*/ 4604384 w 5080026"/>
              <a:gd name="connsiteY71" fmla="*/ 2641600 h 3750733"/>
              <a:gd name="connsiteX72" fmla="*/ 4672117 w 5080026"/>
              <a:gd name="connsiteY72" fmla="*/ 2590800 h 3750733"/>
              <a:gd name="connsiteX73" fmla="*/ 4790650 w 5080026"/>
              <a:gd name="connsiteY73" fmla="*/ 2506133 h 3750733"/>
              <a:gd name="connsiteX74" fmla="*/ 4892250 w 5080026"/>
              <a:gd name="connsiteY74" fmla="*/ 2404533 h 3750733"/>
              <a:gd name="connsiteX75" fmla="*/ 5002317 w 5080026"/>
              <a:gd name="connsiteY75" fmla="*/ 2201333 h 3750733"/>
              <a:gd name="connsiteX76" fmla="*/ 5044650 w 5080026"/>
              <a:gd name="connsiteY76" fmla="*/ 2116667 h 3750733"/>
              <a:gd name="connsiteX77" fmla="*/ 5070050 w 5080026"/>
              <a:gd name="connsiteY77" fmla="*/ 2023533 h 3750733"/>
              <a:gd name="connsiteX78" fmla="*/ 5070050 w 5080026"/>
              <a:gd name="connsiteY78" fmla="*/ 1769533 h 3750733"/>
              <a:gd name="connsiteX79" fmla="*/ 5019250 w 5080026"/>
              <a:gd name="connsiteY79" fmla="*/ 1498600 h 3750733"/>
              <a:gd name="connsiteX80" fmla="*/ 4993850 w 5080026"/>
              <a:gd name="connsiteY80" fmla="*/ 1261533 h 3750733"/>
              <a:gd name="connsiteX81" fmla="*/ 4976917 w 5080026"/>
              <a:gd name="connsiteY81" fmla="*/ 1159933 h 3750733"/>
              <a:gd name="connsiteX82" fmla="*/ 4841450 w 5080026"/>
              <a:gd name="connsiteY82" fmla="*/ 1083733 h 3750733"/>
              <a:gd name="connsiteX83" fmla="*/ 4621317 w 5080026"/>
              <a:gd name="connsiteY83" fmla="*/ 999067 h 3750733"/>
              <a:gd name="connsiteX84" fmla="*/ 4511250 w 5080026"/>
              <a:gd name="connsiteY84" fmla="*/ 905933 h 3750733"/>
              <a:gd name="connsiteX85" fmla="*/ 4274184 w 5080026"/>
              <a:gd name="connsiteY85" fmla="*/ 795867 h 3750733"/>
              <a:gd name="connsiteX86" fmla="*/ 4147184 w 5080026"/>
              <a:gd name="connsiteY86" fmla="*/ 711200 h 3750733"/>
              <a:gd name="connsiteX87" fmla="*/ 4062517 w 5080026"/>
              <a:gd name="connsiteY87" fmla="*/ 660400 h 3750733"/>
              <a:gd name="connsiteX88" fmla="*/ 4037117 w 5080026"/>
              <a:gd name="connsiteY88" fmla="*/ 635000 h 3750733"/>
              <a:gd name="connsiteX89" fmla="*/ 3977850 w 5080026"/>
              <a:gd name="connsiteY89" fmla="*/ 584200 h 3750733"/>
              <a:gd name="connsiteX90" fmla="*/ 3867784 w 5080026"/>
              <a:gd name="connsiteY90" fmla="*/ 508000 h 3750733"/>
              <a:gd name="connsiteX91" fmla="*/ 3681517 w 5080026"/>
              <a:gd name="connsiteY91" fmla="*/ 440267 h 3750733"/>
              <a:gd name="connsiteX92" fmla="*/ 3588384 w 5080026"/>
              <a:gd name="connsiteY92" fmla="*/ 381000 h 3750733"/>
              <a:gd name="connsiteX93" fmla="*/ 3554517 w 5080026"/>
              <a:gd name="connsiteY93" fmla="*/ 372533 h 3750733"/>
              <a:gd name="connsiteX94" fmla="*/ 3495250 w 5080026"/>
              <a:gd name="connsiteY94" fmla="*/ 347133 h 3750733"/>
              <a:gd name="connsiteX95" fmla="*/ 3300517 w 5080026"/>
              <a:gd name="connsiteY95" fmla="*/ 237067 h 3750733"/>
              <a:gd name="connsiteX96" fmla="*/ 3139650 w 5080026"/>
              <a:gd name="connsiteY96" fmla="*/ 211667 h 3750733"/>
              <a:gd name="connsiteX97" fmla="*/ 2987250 w 5080026"/>
              <a:gd name="connsiteY97" fmla="*/ 152400 h 3750733"/>
              <a:gd name="connsiteX98" fmla="*/ 2902584 w 5080026"/>
              <a:gd name="connsiteY98" fmla="*/ 101600 h 3750733"/>
              <a:gd name="connsiteX99" fmla="*/ 2733250 w 5080026"/>
              <a:gd name="connsiteY99" fmla="*/ 59267 h 3750733"/>
              <a:gd name="connsiteX100" fmla="*/ 2623184 w 5080026"/>
              <a:gd name="connsiteY100" fmla="*/ 8467 h 3750733"/>
              <a:gd name="connsiteX101" fmla="*/ 2589317 w 5080026"/>
              <a:gd name="connsiteY101" fmla="*/ 33867 h 3750733"/>
              <a:gd name="connsiteX102" fmla="*/ 2546984 w 5080026"/>
              <a:gd name="connsiteY102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117050 w 5080026"/>
              <a:gd name="connsiteY38" fmla="*/ 1515533 h 3750733"/>
              <a:gd name="connsiteX39" fmla="*/ 74717 w 5080026"/>
              <a:gd name="connsiteY39" fmla="*/ 1642533 h 3750733"/>
              <a:gd name="connsiteX40" fmla="*/ 108584 w 5080026"/>
              <a:gd name="connsiteY40" fmla="*/ 1998133 h 3750733"/>
              <a:gd name="connsiteX41" fmla="*/ 117050 w 5080026"/>
              <a:gd name="connsiteY41" fmla="*/ 2099733 h 3750733"/>
              <a:gd name="connsiteX42" fmla="*/ 125517 w 5080026"/>
              <a:gd name="connsiteY42" fmla="*/ 2243667 h 3750733"/>
              <a:gd name="connsiteX43" fmla="*/ 159384 w 5080026"/>
              <a:gd name="connsiteY43" fmla="*/ 2362200 h 3750733"/>
              <a:gd name="connsiteX44" fmla="*/ 49317 w 5080026"/>
              <a:gd name="connsiteY44" fmla="*/ 2624667 h 3750733"/>
              <a:gd name="connsiteX45" fmla="*/ 40850 w 5080026"/>
              <a:gd name="connsiteY45" fmla="*/ 2802467 h 3750733"/>
              <a:gd name="connsiteX46" fmla="*/ 32384 w 5080026"/>
              <a:gd name="connsiteY46" fmla="*/ 2921000 h 3750733"/>
              <a:gd name="connsiteX47" fmla="*/ 100117 w 5080026"/>
              <a:gd name="connsiteY47" fmla="*/ 3098800 h 3750733"/>
              <a:gd name="connsiteX48" fmla="*/ 133984 w 5080026"/>
              <a:gd name="connsiteY48" fmla="*/ 3141133 h 3750733"/>
              <a:gd name="connsiteX49" fmla="*/ 286384 w 5080026"/>
              <a:gd name="connsiteY49" fmla="*/ 3395133 h 3750733"/>
              <a:gd name="connsiteX50" fmla="*/ 362584 w 5080026"/>
              <a:gd name="connsiteY50" fmla="*/ 3505200 h 3750733"/>
              <a:gd name="connsiteX51" fmla="*/ 455717 w 5080026"/>
              <a:gd name="connsiteY51" fmla="*/ 3556000 h 3750733"/>
              <a:gd name="connsiteX52" fmla="*/ 616584 w 5080026"/>
              <a:gd name="connsiteY52" fmla="*/ 3632200 h 3750733"/>
              <a:gd name="connsiteX53" fmla="*/ 929850 w 5080026"/>
              <a:gd name="connsiteY53" fmla="*/ 3716867 h 3750733"/>
              <a:gd name="connsiteX54" fmla="*/ 1073784 w 5080026"/>
              <a:gd name="connsiteY54" fmla="*/ 3742267 h 3750733"/>
              <a:gd name="connsiteX55" fmla="*/ 1361650 w 5080026"/>
              <a:gd name="connsiteY55" fmla="*/ 3750733 h 3750733"/>
              <a:gd name="connsiteX56" fmla="*/ 1649517 w 5080026"/>
              <a:gd name="connsiteY56" fmla="*/ 3691467 h 3750733"/>
              <a:gd name="connsiteX57" fmla="*/ 1886584 w 5080026"/>
              <a:gd name="connsiteY57" fmla="*/ 3479800 h 3750733"/>
              <a:gd name="connsiteX58" fmla="*/ 1945850 w 5080026"/>
              <a:gd name="connsiteY58" fmla="*/ 3395133 h 3750733"/>
              <a:gd name="connsiteX59" fmla="*/ 1996650 w 5080026"/>
              <a:gd name="connsiteY59" fmla="*/ 3335867 h 3750733"/>
              <a:gd name="connsiteX60" fmla="*/ 2318384 w 5080026"/>
              <a:gd name="connsiteY60" fmla="*/ 3183467 h 3750733"/>
              <a:gd name="connsiteX61" fmla="*/ 2394584 w 5080026"/>
              <a:gd name="connsiteY61" fmla="*/ 3141133 h 3750733"/>
              <a:gd name="connsiteX62" fmla="*/ 2944917 w 5080026"/>
              <a:gd name="connsiteY62" fmla="*/ 2853267 h 3750733"/>
              <a:gd name="connsiteX63" fmla="*/ 3376717 w 5080026"/>
              <a:gd name="connsiteY63" fmla="*/ 2827867 h 3750733"/>
              <a:gd name="connsiteX64" fmla="*/ 3469850 w 5080026"/>
              <a:gd name="connsiteY64" fmla="*/ 2802467 h 3750733"/>
              <a:gd name="connsiteX65" fmla="*/ 3529117 w 5080026"/>
              <a:gd name="connsiteY65" fmla="*/ 2794000 h 3750733"/>
              <a:gd name="connsiteX66" fmla="*/ 3639184 w 5080026"/>
              <a:gd name="connsiteY66" fmla="*/ 2768600 h 3750733"/>
              <a:gd name="connsiteX67" fmla="*/ 3757717 w 5080026"/>
              <a:gd name="connsiteY67" fmla="*/ 2734733 h 3750733"/>
              <a:gd name="connsiteX68" fmla="*/ 3986317 w 5080026"/>
              <a:gd name="connsiteY68" fmla="*/ 2692400 h 3750733"/>
              <a:gd name="connsiteX69" fmla="*/ 4485850 w 5080026"/>
              <a:gd name="connsiteY69" fmla="*/ 2675467 h 3750733"/>
              <a:gd name="connsiteX70" fmla="*/ 4604384 w 5080026"/>
              <a:gd name="connsiteY70" fmla="*/ 2641600 h 3750733"/>
              <a:gd name="connsiteX71" fmla="*/ 4672117 w 5080026"/>
              <a:gd name="connsiteY71" fmla="*/ 2590800 h 3750733"/>
              <a:gd name="connsiteX72" fmla="*/ 4790650 w 5080026"/>
              <a:gd name="connsiteY72" fmla="*/ 2506133 h 3750733"/>
              <a:gd name="connsiteX73" fmla="*/ 4892250 w 5080026"/>
              <a:gd name="connsiteY73" fmla="*/ 2404533 h 3750733"/>
              <a:gd name="connsiteX74" fmla="*/ 5002317 w 5080026"/>
              <a:gd name="connsiteY74" fmla="*/ 2201333 h 3750733"/>
              <a:gd name="connsiteX75" fmla="*/ 5044650 w 5080026"/>
              <a:gd name="connsiteY75" fmla="*/ 2116667 h 3750733"/>
              <a:gd name="connsiteX76" fmla="*/ 5070050 w 5080026"/>
              <a:gd name="connsiteY76" fmla="*/ 2023533 h 3750733"/>
              <a:gd name="connsiteX77" fmla="*/ 5070050 w 5080026"/>
              <a:gd name="connsiteY77" fmla="*/ 1769533 h 3750733"/>
              <a:gd name="connsiteX78" fmla="*/ 5019250 w 5080026"/>
              <a:gd name="connsiteY78" fmla="*/ 1498600 h 3750733"/>
              <a:gd name="connsiteX79" fmla="*/ 4993850 w 5080026"/>
              <a:gd name="connsiteY79" fmla="*/ 1261533 h 3750733"/>
              <a:gd name="connsiteX80" fmla="*/ 4976917 w 5080026"/>
              <a:gd name="connsiteY80" fmla="*/ 1159933 h 3750733"/>
              <a:gd name="connsiteX81" fmla="*/ 4841450 w 5080026"/>
              <a:gd name="connsiteY81" fmla="*/ 1083733 h 3750733"/>
              <a:gd name="connsiteX82" fmla="*/ 4621317 w 5080026"/>
              <a:gd name="connsiteY82" fmla="*/ 999067 h 3750733"/>
              <a:gd name="connsiteX83" fmla="*/ 4511250 w 5080026"/>
              <a:gd name="connsiteY83" fmla="*/ 905933 h 3750733"/>
              <a:gd name="connsiteX84" fmla="*/ 4274184 w 5080026"/>
              <a:gd name="connsiteY84" fmla="*/ 795867 h 3750733"/>
              <a:gd name="connsiteX85" fmla="*/ 4147184 w 5080026"/>
              <a:gd name="connsiteY85" fmla="*/ 711200 h 3750733"/>
              <a:gd name="connsiteX86" fmla="*/ 4062517 w 5080026"/>
              <a:gd name="connsiteY86" fmla="*/ 660400 h 3750733"/>
              <a:gd name="connsiteX87" fmla="*/ 4037117 w 5080026"/>
              <a:gd name="connsiteY87" fmla="*/ 635000 h 3750733"/>
              <a:gd name="connsiteX88" fmla="*/ 3977850 w 5080026"/>
              <a:gd name="connsiteY88" fmla="*/ 584200 h 3750733"/>
              <a:gd name="connsiteX89" fmla="*/ 3867784 w 5080026"/>
              <a:gd name="connsiteY89" fmla="*/ 508000 h 3750733"/>
              <a:gd name="connsiteX90" fmla="*/ 3681517 w 5080026"/>
              <a:gd name="connsiteY90" fmla="*/ 440267 h 3750733"/>
              <a:gd name="connsiteX91" fmla="*/ 3588384 w 5080026"/>
              <a:gd name="connsiteY91" fmla="*/ 381000 h 3750733"/>
              <a:gd name="connsiteX92" fmla="*/ 3554517 w 5080026"/>
              <a:gd name="connsiteY92" fmla="*/ 372533 h 3750733"/>
              <a:gd name="connsiteX93" fmla="*/ 3495250 w 5080026"/>
              <a:gd name="connsiteY93" fmla="*/ 347133 h 3750733"/>
              <a:gd name="connsiteX94" fmla="*/ 3300517 w 5080026"/>
              <a:gd name="connsiteY94" fmla="*/ 237067 h 3750733"/>
              <a:gd name="connsiteX95" fmla="*/ 3139650 w 5080026"/>
              <a:gd name="connsiteY95" fmla="*/ 211667 h 3750733"/>
              <a:gd name="connsiteX96" fmla="*/ 2987250 w 5080026"/>
              <a:gd name="connsiteY96" fmla="*/ 152400 h 3750733"/>
              <a:gd name="connsiteX97" fmla="*/ 2902584 w 5080026"/>
              <a:gd name="connsiteY97" fmla="*/ 101600 h 3750733"/>
              <a:gd name="connsiteX98" fmla="*/ 2733250 w 5080026"/>
              <a:gd name="connsiteY98" fmla="*/ 59267 h 3750733"/>
              <a:gd name="connsiteX99" fmla="*/ 2623184 w 5080026"/>
              <a:gd name="connsiteY99" fmla="*/ 8467 h 3750733"/>
              <a:gd name="connsiteX100" fmla="*/ 2589317 w 5080026"/>
              <a:gd name="connsiteY100" fmla="*/ 33867 h 3750733"/>
              <a:gd name="connsiteX101" fmla="*/ 2546984 w 5080026"/>
              <a:gd name="connsiteY101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117050 w 5080026"/>
              <a:gd name="connsiteY37" fmla="*/ 1515533 h 3750733"/>
              <a:gd name="connsiteX38" fmla="*/ 74717 w 5080026"/>
              <a:gd name="connsiteY38" fmla="*/ 1642533 h 3750733"/>
              <a:gd name="connsiteX39" fmla="*/ 108584 w 5080026"/>
              <a:gd name="connsiteY39" fmla="*/ 1998133 h 3750733"/>
              <a:gd name="connsiteX40" fmla="*/ 117050 w 5080026"/>
              <a:gd name="connsiteY40" fmla="*/ 2099733 h 3750733"/>
              <a:gd name="connsiteX41" fmla="*/ 125517 w 5080026"/>
              <a:gd name="connsiteY41" fmla="*/ 2243667 h 3750733"/>
              <a:gd name="connsiteX42" fmla="*/ 159384 w 5080026"/>
              <a:gd name="connsiteY42" fmla="*/ 2362200 h 3750733"/>
              <a:gd name="connsiteX43" fmla="*/ 49317 w 5080026"/>
              <a:gd name="connsiteY43" fmla="*/ 2624667 h 3750733"/>
              <a:gd name="connsiteX44" fmla="*/ 40850 w 5080026"/>
              <a:gd name="connsiteY44" fmla="*/ 2802467 h 3750733"/>
              <a:gd name="connsiteX45" fmla="*/ 32384 w 5080026"/>
              <a:gd name="connsiteY45" fmla="*/ 2921000 h 3750733"/>
              <a:gd name="connsiteX46" fmla="*/ 100117 w 5080026"/>
              <a:gd name="connsiteY46" fmla="*/ 3098800 h 3750733"/>
              <a:gd name="connsiteX47" fmla="*/ 133984 w 5080026"/>
              <a:gd name="connsiteY47" fmla="*/ 3141133 h 3750733"/>
              <a:gd name="connsiteX48" fmla="*/ 286384 w 5080026"/>
              <a:gd name="connsiteY48" fmla="*/ 3395133 h 3750733"/>
              <a:gd name="connsiteX49" fmla="*/ 362584 w 5080026"/>
              <a:gd name="connsiteY49" fmla="*/ 3505200 h 3750733"/>
              <a:gd name="connsiteX50" fmla="*/ 455717 w 5080026"/>
              <a:gd name="connsiteY50" fmla="*/ 3556000 h 3750733"/>
              <a:gd name="connsiteX51" fmla="*/ 616584 w 5080026"/>
              <a:gd name="connsiteY51" fmla="*/ 3632200 h 3750733"/>
              <a:gd name="connsiteX52" fmla="*/ 929850 w 5080026"/>
              <a:gd name="connsiteY52" fmla="*/ 3716867 h 3750733"/>
              <a:gd name="connsiteX53" fmla="*/ 1073784 w 5080026"/>
              <a:gd name="connsiteY53" fmla="*/ 3742267 h 3750733"/>
              <a:gd name="connsiteX54" fmla="*/ 1361650 w 5080026"/>
              <a:gd name="connsiteY54" fmla="*/ 3750733 h 3750733"/>
              <a:gd name="connsiteX55" fmla="*/ 1649517 w 5080026"/>
              <a:gd name="connsiteY55" fmla="*/ 3691467 h 3750733"/>
              <a:gd name="connsiteX56" fmla="*/ 1886584 w 5080026"/>
              <a:gd name="connsiteY56" fmla="*/ 3479800 h 3750733"/>
              <a:gd name="connsiteX57" fmla="*/ 1945850 w 5080026"/>
              <a:gd name="connsiteY57" fmla="*/ 3395133 h 3750733"/>
              <a:gd name="connsiteX58" fmla="*/ 1996650 w 5080026"/>
              <a:gd name="connsiteY58" fmla="*/ 3335867 h 3750733"/>
              <a:gd name="connsiteX59" fmla="*/ 2318384 w 5080026"/>
              <a:gd name="connsiteY59" fmla="*/ 3183467 h 3750733"/>
              <a:gd name="connsiteX60" fmla="*/ 2394584 w 5080026"/>
              <a:gd name="connsiteY60" fmla="*/ 3141133 h 3750733"/>
              <a:gd name="connsiteX61" fmla="*/ 2944917 w 5080026"/>
              <a:gd name="connsiteY61" fmla="*/ 2853267 h 3750733"/>
              <a:gd name="connsiteX62" fmla="*/ 3376717 w 5080026"/>
              <a:gd name="connsiteY62" fmla="*/ 2827867 h 3750733"/>
              <a:gd name="connsiteX63" fmla="*/ 3469850 w 5080026"/>
              <a:gd name="connsiteY63" fmla="*/ 2802467 h 3750733"/>
              <a:gd name="connsiteX64" fmla="*/ 3529117 w 5080026"/>
              <a:gd name="connsiteY64" fmla="*/ 2794000 h 3750733"/>
              <a:gd name="connsiteX65" fmla="*/ 3639184 w 5080026"/>
              <a:gd name="connsiteY65" fmla="*/ 2768600 h 3750733"/>
              <a:gd name="connsiteX66" fmla="*/ 3757717 w 5080026"/>
              <a:gd name="connsiteY66" fmla="*/ 2734733 h 3750733"/>
              <a:gd name="connsiteX67" fmla="*/ 3986317 w 5080026"/>
              <a:gd name="connsiteY67" fmla="*/ 2692400 h 3750733"/>
              <a:gd name="connsiteX68" fmla="*/ 4485850 w 5080026"/>
              <a:gd name="connsiteY68" fmla="*/ 2675467 h 3750733"/>
              <a:gd name="connsiteX69" fmla="*/ 4604384 w 5080026"/>
              <a:gd name="connsiteY69" fmla="*/ 2641600 h 3750733"/>
              <a:gd name="connsiteX70" fmla="*/ 4672117 w 5080026"/>
              <a:gd name="connsiteY70" fmla="*/ 2590800 h 3750733"/>
              <a:gd name="connsiteX71" fmla="*/ 4790650 w 5080026"/>
              <a:gd name="connsiteY71" fmla="*/ 2506133 h 3750733"/>
              <a:gd name="connsiteX72" fmla="*/ 4892250 w 5080026"/>
              <a:gd name="connsiteY72" fmla="*/ 2404533 h 3750733"/>
              <a:gd name="connsiteX73" fmla="*/ 5002317 w 5080026"/>
              <a:gd name="connsiteY73" fmla="*/ 2201333 h 3750733"/>
              <a:gd name="connsiteX74" fmla="*/ 5044650 w 5080026"/>
              <a:gd name="connsiteY74" fmla="*/ 2116667 h 3750733"/>
              <a:gd name="connsiteX75" fmla="*/ 5070050 w 5080026"/>
              <a:gd name="connsiteY75" fmla="*/ 2023533 h 3750733"/>
              <a:gd name="connsiteX76" fmla="*/ 5070050 w 5080026"/>
              <a:gd name="connsiteY76" fmla="*/ 1769533 h 3750733"/>
              <a:gd name="connsiteX77" fmla="*/ 5019250 w 5080026"/>
              <a:gd name="connsiteY77" fmla="*/ 1498600 h 3750733"/>
              <a:gd name="connsiteX78" fmla="*/ 4993850 w 5080026"/>
              <a:gd name="connsiteY78" fmla="*/ 1261533 h 3750733"/>
              <a:gd name="connsiteX79" fmla="*/ 4976917 w 5080026"/>
              <a:gd name="connsiteY79" fmla="*/ 1159933 h 3750733"/>
              <a:gd name="connsiteX80" fmla="*/ 4841450 w 5080026"/>
              <a:gd name="connsiteY80" fmla="*/ 1083733 h 3750733"/>
              <a:gd name="connsiteX81" fmla="*/ 4621317 w 5080026"/>
              <a:gd name="connsiteY81" fmla="*/ 999067 h 3750733"/>
              <a:gd name="connsiteX82" fmla="*/ 4511250 w 5080026"/>
              <a:gd name="connsiteY82" fmla="*/ 905933 h 3750733"/>
              <a:gd name="connsiteX83" fmla="*/ 4274184 w 5080026"/>
              <a:gd name="connsiteY83" fmla="*/ 795867 h 3750733"/>
              <a:gd name="connsiteX84" fmla="*/ 4147184 w 5080026"/>
              <a:gd name="connsiteY84" fmla="*/ 711200 h 3750733"/>
              <a:gd name="connsiteX85" fmla="*/ 4062517 w 5080026"/>
              <a:gd name="connsiteY85" fmla="*/ 660400 h 3750733"/>
              <a:gd name="connsiteX86" fmla="*/ 4037117 w 5080026"/>
              <a:gd name="connsiteY86" fmla="*/ 635000 h 3750733"/>
              <a:gd name="connsiteX87" fmla="*/ 3977850 w 5080026"/>
              <a:gd name="connsiteY87" fmla="*/ 584200 h 3750733"/>
              <a:gd name="connsiteX88" fmla="*/ 3867784 w 5080026"/>
              <a:gd name="connsiteY88" fmla="*/ 508000 h 3750733"/>
              <a:gd name="connsiteX89" fmla="*/ 3681517 w 5080026"/>
              <a:gd name="connsiteY89" fmla="*/ 440267 h 3750733"/>
              <a:gd name="connsiteX90" fmla="*/ 3588384 w 5080026"/>
              <a:gd name="connsiteY90" fmla="*/ 381000 h 3750733"/>
              <a:gd name="connsiteX91" fmla="*/ 3554517 w 5080026"/>
              <a:gd name="connsiteY91" fmla="*/ 372533 h 3750733"/>
              <a:gd name="connsiteX92" fmla="*/ 3495250 w 5080026"/>
              <a:gd name="connsiteY92" fmla="*/ 347133 h 3750733"/>
              <a:gd name="connsiteX93" fmla="*/ 3300517 w 5080026"/>
              <a:gd name="connsiteY93" fmla="*/ 237067 h 3750733"/>
              <a:gd name="connsiteX94" fmla="*/ 3139650 w 5080026"/>
              <a:gd name="connsiteY94" fmla="*/ 211667 h 3750733"/>
              <a:gd name="connsiteX95" fmla="*/ 2987250 w 5080026"/>
              <a:gd name="connsiteY95" fmla="*/ 152400 h 3750733"/>
              <a:gd name="connsiteX96" fmla="*/ 2902584 w 5080026"/>
              <a:gd name="connsiteY96" fmla="*/ 101600 h 3750733"/>
              <a:gd name="connsiteX97" fmla="*/ 2733250 w 5080026"/>
              <a:gd name="connsiteY97" fmla="*/ 59267 h 3750733"/>
              <a:gd name="connsiteX98" fmla="*/ 2623184 w 5080026"/>
              <a:gd name="connsiteY98" fmla="*/ 8467 h 3750733"/>
              <a:gd name="connsiteX99" fmla="*/ 2589317 w 5080026"/>
              <a:gd name="connsiteY99" fmla="*/ 33867 h 3750733"/>
              <a:gd name="connsiteX100" fmla="*/ 2546984 w 5080026"/>
              <a:gd name="connsiteY100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125517 w 5080026"/>
              <a:gd name="connsiteY40" fmla="*/ 2243667 h 3750733"/>
              <a:gd name="connsiteX41" fmla="*/ 159384 w 5080026"/>
              <a:gd name="connsiteY41" fmla="*/ 2362200 h 3750733"/>
              <a:gd name="connsiteX42" fmla="*/ 49317 w 5080026"/>
              <a:gd name="connsiteY42" fmla="*/ 2624667 h 3750733"/>
              <a:gd name="connsiteX43" fmla="*/ 40850 w 5080026"/>
              <a:gd name="connsiteY43" fmla="*/ 2802467 h 3750733"/>
              <a:gd name="connsiteX44" fmla="*/ 32384 w 5080026"/>
              <a:gd name="connsiteY44" fmla="*/ 2921000 h 3750733"/>
              <a:gd name="connsiteX45" fmla="*/ 100117 w 5080026"/>
              <a:gd name="connsiteY45" fmla="*/ 3098800 h 3750733"/>
              <a:gd name="connsiteX46" fmla="*/ 133984 w 5080026"/>
              <a:gd name="connsiteY46" fmla="*/ 3141133 h 3750733"/>
              <a:gd name="connsiteX47" fmla="*/ 286384 w 5080026"/>
              <a:gd name="connsiteY47" fmla="*/ 3395133 h 3750733"/>
              <a:gd name="connsiteX48" fmla="*/ 362584 w 5080026"/>
              <a:gd name="connsiteY48" fmla="*/ 3505200 h 3750733"/>
              <a:gd name="connsiteX49" fmla="*/ 455717 w 5080026"/>
              <a:gd name="connsiteY49" fmla="*/ 3556000 h 3750733"/>
              <a:gd name="connsiteX50" fmla="*/ 616584 w 5080026"/>
              <a:gd name="connsiteY50" fmla="*/ 3632200 h 3750733"/>
              <a:gd name="connsiteX51" fmla="*/ 929850 w 5080026"/>
              <a:gd name="connsiteY51" fmla="*/ 3716867 h 3750733"/>
              <a:gd name="connsiteX52" fmla="*/ 1073784 w 5080026"/>
              <a:gd name="connsiteY52" fmla="*/ 3742267 h 3750733"/>
              <a:gd name="connsiteX53" fmla="*/ 1361650 w 5080026"/>
              <a:gd name="connsiteY53" fmla="*/ 3750733 h 3750733"/>
              <a:gd name="connsiteX54" fmla="*/ 1649517 w 5080026"/>
              <a:gd name="connsiteY54" fmla="*/ 3691467 h 3750733"/>
              <a:gd name="connsiteX55" fmla="*/ 1886584 w 5080026"/>
              <a:gd name="connsiteY55" fmla="*/ 3479800 h 3750733"/>
              <a:gd name="connsiteX56" fmla="*/ 1945850 w 5080026"/>
              <a:gd name="connsiteY56" fmla="*/ 3395133 h 3750733"/>
              <a:gd name="connsiteX57" fmla="*/ 1996650 w 5080026"/>
              <a:gd name="connsiteY57" fmla="*/ 3335867 h 3750733"/>
              <a:gd name="connsiteX58" fmla="*/ 2318384 w 5080026"/>
              <a:gd name="connsiteY58" fmla="*/ 3183467 h 3750733"/>
              <a:gd name="connsiteX59" fmla="*/ 2394584 w 5080026"/>
              <a:gd name="connsiteY59" fmla="*/ 3141133 h 3750733"/>
              <a:gd name="connsiteX60" fmla="*/ 2944917 w 5080026"/>
              <a:gd name="connsiteY60" fmla="*/ 2853267 h 3750733"/>
              <a:gd name="connsiteX61" fmla="*/ 3376717 w 5080026"/>
              <a:gd name="connsiteY61" fmla="*/ 2827867 h 3750733"/>
              <a:gd name="connsiteX62" fmla="*/ 3469850 w 5080026"/>
              <a:gd name="connsiteY62" fmla="*/ 2802467 h 3750733"/>
              <a:gd name="connsiteX63" fmla="*/ 3529117 w 5080026"/>
              <a:gd name="connsiteY63" fmla="*/ 2794000 h 3750733"/>
              <a:gd name="connsiteX64" fmla="*/ 3639184 w 5080026"/>
              <a:gd name="connsiteY64" fmla="*/ 2768600 h 3750733"/>
              <a:gd name="connsiteX65" fmla="*/ 3757717 w 5080026"/>
              <a:gd name="connsiteY65" fmla="*/ 2734733 h 3750733"/>
              <a:gd name="connsiteX66" fmla="*/ 3986317 w 5080026"/>
              <a:gd name="connsiteY66" fmla="*/ 2692400 h 3750733"/>
              <a:gd name="connsiteX67" fmla="*/ 4485850 w 5080026"/>
              <a:gd name="connsiteY67" fmla="*/ 2675467 h 3750733"/>
              <a:gd name="connsiteX68" fmla="*/ 4604384 w 5080026"/>
              <a:gd name="connsiteY68" fmla="*/ 2641600 h 3750733"/>
              <a:gd name="connsiteX69" fmla="*/ 4672117 w 5080026"/>
              <a:gd name="connsiteY69" fmla="*/ 2590800 h 3750733"/>
              <a:gd name="connsiteX70" fmla="*/ 4790650 w 5080026"/>
              <a:gd name="connsiteY70" fmla="*/ 2506133 h 3750733"/>
              <a:gd name="connsiteX71" fmla="*/ 4892250 w 5080026"/>
              <a:gd name="connsiteY71" fmla="*/ 2404533 h 3750733"/>
              <a:gd name="connsiteX72" fmla="*/ 5002317 w 5080026"/>
              <a:gd name="connsiteY72" fmla="*/ 2201333 h 3750733"/>
              <a:gd name="connsiteX73" fmla="*/ 5044650 w 5080026"/>
              <a:gd name="connsiteY73" fmla="*/ 2116667 h 3750733"/>
              <a:gd name="connsiteX74" fmla="*/ 5070050 w 5080026"/>
              <a:gd name="connsiteY74" fmla="*/ 2023533 h 3750733"/>
              <a:gd name="connsiteX75" fmla="*/ 5070050 w 5080026"/>
              <a:gd name="connsiteY75" fmla="*/ 1769533 h 3750733"/>
              <a:gd name="connsiteX76" fmla="*/ 5019250 w 5080026"/>
              <a:gd name="connsiteY76" fmla="*/ 1498600 h 3750733"/>
              <a:gd name="connsiteX77" fmla="*/ 4993850 w 5080026"/>
              <a:gd name="connsiteY77" fmla="*/ 1261533 h 3750733"/>
              <a:gd name="connsiteX78" fmla="*/ 4976917 w 5080026"/>
              <a:gd name="connsiteY78" fmla="*/ 1159933 h 3750733"/>
              <a:gd name="connsiteX79" fmla="*/ 4841450 w 5080026"/>
              <a:gd name="connsiteY79" fmla="*/ 1083733 h 3750733"/>
              <a:gd name="connsiteX80" fmla="*/ 4621317 w 5080026"/>
              <a:gd name="connsiteY80" fmla="*/ 999067 h 3750733"/>
              <a:gd name="connsiteX81" fmla="*/ 4511250 w 5080026"/>
              <a:gd name="connsiteY81" fmla="*/ 905933 h 3750733"/>
              <a:gd name="connsiteX82" fmla="*/ 4274184 w 5080026"/>
              <a:gd name="connsiteY82" fmla="*/ 795867 h 3750733"/>
              <a:gd name="connsiteX83" fmla="*/ 4147184 w 5080026"/>
              <a:gd name="connsiteY83" fmla="*/ 711200 h 3750733"/>
              <a:gd name="connsiteX84" fmla="*/ 4062517 w 5080026"/>
              <a:gd name="connsiteY84" fmla="*/ 660400 h 3750733"/>
              <a:gd name="connsiteX85" fmla="*/ 4037117 w 5080026"/>
              <a:gd name="connsiteY85" fmla="*/ 635000 h 3750733"/>
              <a:gd name="connsiteX86" fmla="*/ 3977850 w 5080026"/>
              <a:gd name="connsiteY86" fmla="*/ 584200 h 3750733"/>
              <a:gd name="connsiteX87" fmla="*/ 3867784 w 5080026"/>
              <a:gd name="connsiteY87" fmla="*/ 508000 h 3750733"/>
              <a:gd name="connsiteX88" fmla="*/ 3681517 w 5080026"/>
              <a:gd name="connsiteY88" fmla="*/ 440267 h 3750733"/>
              <a:gd name="connsiteX89" fmla="*/ 3588384 w 5080026"/>
              <a:gd name="connsiteY89" fmla="*/ 381000 h 3750733"/>
              <a:gd name="connsiteX90" fmla="*/ 3554517 w 5080026"/>
              <a:gd name="connsiteY90" fmla="*/ 372533 h 3750733"/>
              <a:gd name="connsiteX91" fmla="*/ 3495250 w 5080026"/>
              <a:gd name="connsiteY91" fmla="*/ 347133 h 3750733"/>
              <a:gd name="connsiteX92" fmla="*/ 3300517 w 5080026"/>
              <a:gd name="connsiteY92" fmla="*/ 237067 h 3750733"/>
              <a:gd name="connsiteX93" fmla="*/ 3139650 w 5080026"/>
              <a:gd name="connsiteY93" fmla="*/ 211667 h 3750733"/>
              <a:gd name="connsiteX94" fmla="*/ 2987250 w 5080026"/>
              <a:gd name="connsiteY94" fmla="*/ 152400 h 3750733"/>
              <a:gd name="connsiteX95" fmla="*/ 2902584 w 5080026"/>
              <a:gd name="connsiteY95" fmla="*/ 101600 h 3750733"/>
              <a:gd name="connsiteX96" fmla="*/ 2733250 w 5080026"/>
              <a:gd name="connsiteY96" fmla="*/ 59267 h 3750733"/>
              <a:gd name="connsiteX97" fmla="*/ 2623184 w 5080026"/>
              <a:gd name="connsiteY97" fmla="*/ 8467 h 3750733"/>
              <a:gd name="connsiteX98" fmla="*/ 2589317 w 5080026"/>
              <a:gd name="connsiteY98" fmla="*/ 33867 h 3750733"/>
              <a:gd name="connsiteX99" fmla="*/ 2546984 w 5080026"/>
              <a:gd name="connsiteY99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125517 w 5080026"/>
              <a:gd name="connsiteY40" fmla="*/ 2243667 h 3750733"/>
              <a:gd name="connsiteX41" fmla="*/ 49317 w 5080026"/>
              <a:gd name="connsiteY41" fmla="*/ 2624667 h 3750733"/>
              <a:gd name="connsiteX42" fmla="*/ 40850 w 5080026"/>
              <a:gd name="connsiteY42" fmla="*/ 2802467 h 3750733"/>
              <a:gd name="connsiteX43" fmla="*/ 32384 w 5080026"/>
              <a:gd name="connsiteY43" fmla="*/ 2921000 h 3750733"/>
              <a:gd name="connsiteX44" fmla="*/ 100117 w 5080026"/>
              <a:gd name="connsiteY44" fmla="*/ 3098800 h 3750733"/>
              <a:gd name="connsiteX45" fmla="*/ 133984 w 5080026"/>
              <a:gd name="connsiteY45" fmla="*/ 3141133 h 3750733"/>
              <a:gd name="connsiteX46" fmla="*/ 286384 w 5080026"/>
              <a:gd name="connsiteY46" fmla="*/ 3395133 h 3750733"/>
              <a:gd name="connsiteX47" fmla="*/ 362584 w 5080026"/>
              <a:gd name="connsiteY47" fmla="*/ 3505200 h 3750733"/>
              <a:gd name="connsiteX48" fmla="*/ 455717 w 5080026"/>
              <a:gd name="connsiteY48" fmla="*/ 3556000 h 3750733"/>
              <a:gd name="connsiteX49" fmla="*/ 616584 w 5080026"/>
              <a:gd name="connsiteY49" fmla="*/ 3632200 h 3750733"/>
              <a:gd name="connsiteX50" fmla="*/ 929850 w 5080026"/>
              <a:gd name="connsiteY50" fmla="*/ 3716867 h 3750733"/>
              <a:gd name="connsiteX51" fmla="*/ 1073784 w 5080026"/>
              <a:gd name="connsiteY51" fmla="*/ 3742267 h 3750733"/>
              <a:gd name="connsiteX52" fmla="*/ 1361650 w 5080026"/>
              <a:gd name="connsiteY52" fmla="*/ 3750733 h 3750733"/>
              <a:gd name="connsiteX53" fmla="*/ 1649517 w 5080026"/>
              <a:gd name="connsiteY53" fmla="*/ 3691467 h 3750733"/>
              <a:gd name="connsiteX54" fmla="*/ 1886584 w 5080026"/>
              <a:gd name="connsiteY54" fmla="*/ 3479800 h 3750733"/>
              <a:gd name="connsiteX55" fmla="*/ 1945850 w 5080026"/>
              <a:gd name="connsiteY55" fmla="*/ 3395133 h 3750733"/>
              <a:gd name="connsiteX56" fmla="*/ 1996650 w 5080026"/>
              <a:gd name="connsiteY56" fmla="*/ 3335867 h 3750733"/>
              <a:gd name="connsiteX57" fmla="*/ 2318384 w 5080026"/>
              <a:gd name="connsiteY57" fmla="*/ 3183467 h 3750733"/>
              <a:gd name="connsiteX58" fmla="*/ 2394584 w 5080026"/>
              <a:gd name="connsiteY58" fmla="*/ 3141133 h 3750733"/>
              <a:gd name="connsiteX59" fmla="*/ 2944917 w 5080026"/>
              <a:gd name="connsiteY59" fmla="*/ 2853267 h 3750733"/>
              <a:gd name="connsiteX60" fmla="*/ 3376717 w 5080026"/>
              <a:gd name="connsiteY60" fmla="*/ 2827867 h 3750733"/>
              <a:gd name="connsiteX61" fmla="*/ 3469850 w 5080026"/>
              <a:gd name="connsiteY61" fmla="*/ 2802467 h 3750733"/>
              <a:gd name="connsiteX62" fmla="*/ 3529117 w 5080026"/>
              <a:gd name="connsiteY62" fmla="*/ 2794000 h 3750733"/>
              <a:gd name="connsiteX63" fmla="*/ 3639184 w 5080026"/>
              <a:gd name="connsiteY63" fmla="*/ 2768600 h 3750733"/>
              <a:gd name="connsiteX64" fmla="*/ 3757717 w 5080026"/>
              <a:gd name="connsiteY64" fmla="*/ 2734733 h 3750733"/>
              <a:gd name="connsiteX65" fmla="*/ 3986317 w 5080026"/>
              <a:gd name="connsiteY65" fmla="*/ 2692400 h 3750733"/>
              <a:gd name="connsiteX66" fmla="*/ 4485850 w 5080026"/>
              <a:gd name="connsiteY66" fmla="*/ 2675467 h 3750733"/>
              <a:gd name="connsiteX67" fmla="*/ 4604384 w 5080026"/>
              <a:gd name="connsiteY67" fmla="*/ 2641600 h 3750733"/>
              <a:gd name="connsiteX68" fmla="*/ 4672117 w 5080026"/>
              <a:gd name="connsiteY68" fmla="*/ 2590800 h 3750733"/>
              <a:gd name="connsiteX69" fmla="*/ 4790650 w 5080026"/>
              <a:gd name="connsiteY69" fmla="*/ 2506133 h 3750733"/>
              <a:gd name="connsiteX70" fmla="*/ 4892250 w 5080026"/>
              <a:gd name="connsiteY70" fmla="*/ 2404533 h 3750733"/>
              <a:gd name="connsiteX71" fmla="*/ 5002317 w 5080026"/>
              <a:gd name="connsiteY71" fmla="*/ 2201333 h 3750733"/>
              <a:gd name="connsiteX72" fmla="*/ 5044650 w 5080026"/>
              <a:gd name="connsiteY72" fmla="*/ 2116667 h 3750733"/>
              <a:gd name="connsiteX73" fmla="*/ 5070050 w 5080026"/>
              <a:gd name="connsiteY73" fmla="*/ 2023533 h 3750733"/>
              <a:gd name="connsiteX74" fmla="*/ 5070050 w 5080026"/>
              <a:gd name="connsiteY74" fmla="*/ 1769533 h 3750733"/>
              <a:gd name="connsiteX75" fmla="*/ 5019250 w 5080026"/>
              <a:gd name="connsiteY75" fmla="*/ 1498600 h 3750733"/>
              <a:gd name="connsiteX76" fmla="*/ 4993850 w 5080026"/>
              <a:gd name="connsiteY76" fmla="*/ 1261533 h 3750733"/>
              <a:gd name="connsiteX77" fmla="*/ 4976917 w 5080026"/>
              <a:gd name="connsiteY77" fmla="*/ 1159933 h 3750733"/>
              <a:gd name="connsiteX78" fmla="*/ 4841450 w 5080026"/>
              <a:gd name="connsiteY78" fmla="*/ 1083733 h 3750733"/>
              <a:gd name="connsiteX79" fmla="*/ 4621317 w 5080026"/>
              <a:gd name="connsiteY79" fmla="*/ 999067 h 3750733"/>
              <a:gd name="connsiteX80" fmla="*/ 4511250 w 5080026"/>
              <a:gd name="connsiteY80" fmla="*/ 905933 h 3750733"/>
              <a:gd name="connsiteX81" fmla="*/ 4274184 w 5080026"/>
              <a:gd name="connsiteY81" fmla="*/ 795867 h 3750733"/>
              <a:gd name="connsiteX82" fmla="*/ 4147184 w 5080026"/>
              <a:gd name="connsiteY82" fmla="*/ 711200 h 3750733"/>
              <a:gd name="connsiteX83" fmla="*/ 4062517 w 5080026"/>
              <a:gd name="connsiteY83" fmla="*/ 660400 h 3750733"/>
              <a:gd name="connsiteX84" fmla="*/ 4037117 w 5080026"/>
              <a:gd name="connsiteY84" fmla="*/ 635000 h 3750733"/>
              <a:gd name="connsiteX85" fmla="*/ 3977850 w 5080026"/>
              <a:gd name="connsiteY85" fmla="*/ 584200 h 3750733"/>
              <a:gd name="connsiteX86" fmla="*/ 3867784 w 5080026"/>
              <a:gd name="connsiteY86" fmla="*/ 508000 h 3750733"/>
              <a:gd name="connsiteX87" fmla="*/ 3681517 w 5080026"/>
              <a:gd name="connsiteY87" fmla="*/ 440267 h 3750733"/>
              <a:gd name="connsiteX88" fmla="*/ 3588384 w 5080026"/>
              <a:gd name="connsiteY88" fmla="*/ 381000 h 3750733"/>
              <a:gd name="connsiteX89" fmla="*/ 3554517 w 5080026"/>
              <a:gd name="connsiteY89" fmla="*/ 372533 h 3750733"/>
              <a:gd name="connsiteX90" fmla="*/ 3495250 w 5080026"/>
              <a:gd name="connsiteY90" fmla="*/ 347133 h 3750733"/>
              <a:gd name="connsiteX91" fmla="*/ 3300517 w 5080026"/>
              <a:gd name="connsiteY91" fmla="*/ 237067 h 3750733"/>
              <a:gd name="connsiteX92" fmla="*/ 3139650 w 5080026"/>
              <a:gd name="connsiteY92" fmla="*/ 211667 h 3750733"/>
              <a:gd name="connsiteX93" fmla="*/ 2987250 w 5080026"/>
              <a:gd name="connsiteY93" fmla="*/ 152400 h 3750733"/>
              <a:gd name="connsiteX94" fmla="*/ 2902584 w 5080026"/>
              <a:gd name="connsiteY94" fmla="*/ 101600 h 3750733"/>
              <a:gd name="connsiteX95" fmla="*/ 2733250 w 5080026"/>
              <a:gd name="connsiteY95" fmla="*/ 59267 h 3750733"/>
              <a:gd name="connsiteX96" fmla="*/ 2623184 w 5080026"/>
              <a:gd name="connsiteY96" fmla="*/ 8467 h 3750733"/>
              <a:gd name="connsiteX97" fmla="*/ 2589317 w 5080026"/>
              <a:gd name="connsiteY97" fmla="*/ 33867 h 3750733"/>
              <a:gd name="connsiteX98" fmla="*/ 2546984 w 5080026"/>
              <a:gd name="connsiteY98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49317 w 5080026"/>
              <a:gd name="connsiteY40" fmla="*/ 2624667 h 3750733"/>
              <a:gd name="connsiteX41" fmla="*/ 40850 w 5080026"/>
              <a:gd name="connsiteY41" fmla="*/ 2802467 h 3750733"/>
              <a:gd name="connsiteX42" fmla="*/ 32384 w 5080026"/>
              <a:gd name="connsiteY42" fmla="*/ 2921000 h 3750733"/>
              <a:gd name="connsiteX43" fmla="*/ 100117 w 5080026"/>
              <a:gd name="connsiteY43" fmla="*/ 3098800 h 3750733"/>
              <a:gd name="connsiteX44" fmla="*/ 133984 w 5080026"/>
              <a:gd name="connsiteY44" fmla="*/ 3141133 h 3750733"/>
              <a:gd name="connsiteX45" fmla="*/ 286384 w 5080026"/>
              <a:gd name="connsiteY45" fmla="*/ 3395133 h 3750733"/>
              <a:gd name="connsiteX46" fmla="*/ 362584 w 5080026"/>
              <a:gd name="connsiteY46" fmla="*/ 3505200 h 3750733"/>
              <a:gd name="connsiteX47" fmla="*/ 455717 w 5080026"/>
              <a:gd name="connsiteY47" fmla="*/ 3556000 h 3750733"/>
              <a:gd name="connsiteX48" fmla="*/ 616584 w 5080026"/>
              <a:gd name="connsiteY48" fmla="*/ 3632200 h 3750733"/>
              <a:gd name="connsiteX49" fmla="*/ 929850 w 5080026"/>
              <a:gd name="connsiteY49" fmla="*/ 3716867 h 3750733"/>
              <a:gd name="connsiteX50" fmla="*/ 1073784 w 5080026"/>
              <a:gd name="connsiteY50" fmla="*/ 3742267 h 3750733"/>
              <a:gd name="connsiteX51" fmla="*/ 1361650 w 5080026"/>
              <a:gd name="connsiteY51" fmla="*/ 3750733 h 3750733"/>
              <a:gd name="connsiteX52" fmla="*/ 1649517 w 5080026"/>
              <a:gd name="connsiteY52" fmla="*/ 3691467 h 3750733"/>
              <a:gd name="connsiteX53" fmla="*/ 1886584 w 5080026"/>
              <a:gd name="connsiteY53" fmla="*/ 3479800 h 3750733"/>
              <a:gd name="connsiteX54" fmla="*/ 1945850 w 5080026"/>
              <a:gd name="connsiteY54" fmla="*/ 3395133 h 3750733"/>
              <a:gd name="connsiteX55" fmla="*/ 1996650 w 5080026"/>
              <a:gd name="connsiteY55" fmla="*/ 3335867 h 3750733"/>
              <a:gd name="connsiteX56" fmla="*/ 2318384 w 5080026"/>
              <a:gd name="connsiteY56" fmla="*/ 3183467 h 3750733"/>
              <a:gd name="connsiteX57" fmla="*/ 2394584 w 5080026"/>
              <a:gd name="connsiteY57" fmla="*/ 3141133 h 3750733"/>
              <a:gd name="connsiteX58" fmla="*/ 2944917 w 5080026"/>
              <a:gd name="connsiteY58" fmla="*/ 2853267 h 3750733"/>
              <a:gd name="connsiteX59" fmla="*/ 3376717 w 5080026"/>
              <a:gd name="connsiteY59" fmla="*/ 2827867 h 3750733"/>
              <a:gd name="connsiteX60" fmla="*/ 3469850 w 5080026"/>
              <a:gd name="connsiteY60" fmla="*/ 2802467 h 3750733"/>
              <a:gd name="connsiteX61" fmla="*/ 3529117 w 5080026"/>
              <a:gd name="connsiteY61" fmla="*/ 2794000 h 3750733"/>
              <a:gd name="connsiteX62" fmla="*/ 3639184 w 5080026"/>
              <a:gd name="connsiteY62" fmla="*/ 2768600 h 3750733"/>
              <a:gd name="connsiteX63" fmla="*/ 3757717 w 5080026"/>
              <a:gd name="connsiteY63" fmla="*/ 2734733 h 3750733"/>
              <a:gd name="connsiteX64" fmla="*/ 3986317 w 5080026"/>
              <a:gd name="connsiteY64" fmla="*/ 2692400 h 3750733"/>
              <a:gd name="connsiteX65" fmla="*/ 4485850 w 5080026"/>
              <a:gd name="connsiteY65" fmla="*/ 2675467 h 3750733"/>
              <a:gd name="connsiteX66" fmla="*/ 4604384 w 5080026"/>
              <a:gd name="connsiteY66" fmla="*/ 2641600 h 3750733"/>
              <a:gd name="connsiteX67" fmla="*/ 4672117 w 5080026"/>
              <a:gd name="connsiteY67" fmla="*/ 2590800 h 3750733"/>
              <a:gd name="connsiteX68" fmla="*/ 4790650 w 5080026"/>
              <a:gd name="connsiteY68" fmla="*/ 2506133 h 3750733"/>
              <a:gd name="connsiteX69" fmla="*/ 4892250 w 5080026"/>
              <a:gd name="connsiteY69" fmla="*/ 2404533 h 3750733"/>
              <a:gd name="connsiteX70" fmla="*/ 5002317 w 5080026"/>
              <a:gd name="connsiteY70" fmla="*/ 2201333 h 3750733"/>
              <a:gd name="connsiteX71" fmla="*/ 5044650 w 5080026"/>
              <a:gd name="connsiteY71" fmla="*/ 2116667 h 3750733"/>
              <a:gd name="connsiteX72" fmla="*/ 5070050 w 5080026"/>
              <a:gd name="connsiteY72" fmla="*/ 2023533 h 3750733"/>
              <a:gd name="connsiteX73" fmla="*/ 5070050 w 5080026"/>
              <a:gd name="connsiteY73" fmla="*/ 1769533 h 3750733"/>
              <a:gd name="connsiteX74" fmla="*/ 5019250 w 5080026"/>
              <a:gd name="connsiteY74" fmla="*/ 1498600 h 3750733"/>
              <a:gd name="connsiteX75" fmla="*/ 4993850 w 5080026"/>
              <a:gd name="connsiteY75" fmla="*/ 1261533 h 3750733"/>
              <a:gd name="connsiteX76" fmla="*/ 4976917 w 5080026"/>
              <a:gd name="connsiteY76" fmla="*/ 1159933 h 3750733"/>
              <a:gd name="connsiteX77" fmla="*/ 4841450 w 5080026"/>
              <a:gd name="connsiteY77" fmla="*/ 1083733 h 3750733"/>
              <a:gd name="connsiteX78" fmla="*/ 4621317 w 5080026"/>
              <a:gd name="connsiteY78" fmla="*/ 999067 h 3750733"/>
              <a:gd name="connsiteX79" fmla="*/ 4511250 w 5080026"/>
              <a:gd name="connsiteY79" fmla="*/ 905933 h 3750733"/>
              <a:gd name="connsiteX80" fmla="*/ 4274184 w 5080026"/>
              <a:gd name="connsiteY80" fmla="*/ 795867 h 3750733"/>
              <a:gd name="connsiteX81" fmla="*/ 4147184 w 5080026"/>
              <a:gd name="connsiteY81" fmla="*/ 711200 h 3750733"/>
              <a:gd name="connsiteX82" fmla="*/ 4062517 w 5080026"/>
              <a:gd name="connsiteY82" fmla="*/ 660400 h 3750733"/>
              <a:gd name="connsiteX83" fmla="*/ 4037117 w 5080026"/>
              <a:gd name="connsiteY83" fmla="*/ 635000 h 3750733"/>
              <a:gd name="connsiteX84" fmla="*/ 3977850 w 5080026"/>
              <a:gd name="connsiteY84" fmla="*/ 584200 h 3750733"/>
              <a:gd name="connsiteX85" fmla="*/ 3867784 w 5080026"/>
              <a:gd name="connsiteY85" fmla="*/ 508000 h 3750733"/>
              <a:gd name="connsiteX86" fmla="*/ 3681517 w 5080026"/>
              <a:gd name="connsiteY86" fmla="*/ 440267 h 3750733"/>
              <a:gd name="connsiteX87" fmla="*/ 3588384 w 5080026"/>
              <a:gd name="connsiteY87" fmla="*/ 381000 h 3750733"/>
              <a:gd name="connsiteX88" fmla="*/ 3554517 w 5080026"/>
              <a:gd name="connsiteY88" fmla="*/ 372533 h 3750733"/>
              <a:gd name="connsiteX89" fmla="*/ 3495250 w 5080026"/>
              <a:gd name="connsiteY89" fmla="*/ 347133 h 3750733"/>
              <a:gd name="connsiteX90" fmla="*/ 3300517 w 5080026"/>
              <a:gd name="connsiteY90" fmla="*/ 237067 h 3750733"/>
              <a:gd name="connsiteX91" fmla="*/ 3139650 w 5080026"/>
              <a:gd name="connsiteY91" fmla="*/ 211667 h 3750733"/>
              <a:gd name="connsiteX92" fmla="*/ 2987250 w 5080026"/>
              <a:gd name="connsiteY92" fmla="*/ 152400 h 3750733"/>
              <a:gd name="connsiteX93" fmla="*/ 2902584 w 5080026"/>
              <a:gd name="connsiteY93" fmla="*/ 101600 h 3750733"/>
              <a:gd name="connsiteX94" fmla="*/ 2733250 w 5080026"/>
              <a:gd name="connsiteY94" fmla="*/ 59267 h 3750733"/>
              <a:gd name="connsiteX95" fmla="*/ 2623184 w 5080026"/>
              <a:gd name="connsiteY95" fmla="*/ 8467 h 3750733"/>
              <a:gd name="connsiteX96" fmla="*/ 2589317 w 5080026"/>
              <a:gd name="connsiteY96" fmla="*/ 33867 h 3750733"/>
              <a:gd name="connsiteX97" fmla="*/ 2546984 w 5080026"/>
              <a:gd name="connsiteY97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976917 w 5080026"/>
              <a:gd name="connsiteY75" fmla="*/ 1159933 h 3750733"/>
              <a:gd name="connsiteX76" fmla="*/ 4841450 w 5080026"/>
              <a:gd name="connsiteY76" fmla="*/ 1083733 h 3750733"/>
              <a:gd name="connsiteX77" fmla="*/ 4621317 w 5080026"/>
              <a:gd name="connsiteY77" fmla="*/ 999067 h 3750733"/>
              <a:gd name="connsiteX78" fmla="*/ 4511250 w 5080026"/>
              <a:gd name="connsiteY78" fmla="*/ 905933 h 3750733"/>
              <a:gd name="connsiteX79" fmla="*/ 4274184 w 5080026"/>
              <a:gd name="connsiteY79" fmla="*/ 795867 h 3750733"/>
              <a:gd name="connsiteX80" fmla="*/ 4147184 w 5080026"/>
              <a:gd name="connsiteY80" fmla="*/ 711200 h 3750733"/>
              <a:gd name="connsiteX81" fmla="*/ 4062517 w 5080026"/>
              <a:gd name="connsiteY81" fmla="*/ 660400 h 3750733"/>
              <a:gd name="connsiteX82" fmla="*/ 4037117 w 5080026"/>
              <a:gd name="connsiteY82" fmla="*/ 635000 h 3750733"/>
              <a:gd name="connsiteX83" fmla="*/ 3977850 w 5080026"/>
              <a:gd name="connsiteY83" fmla="*/ 584200 h 3750733"/>
              <a:gd name="connsiteX84" fmla="*/ 3867784 w 5080026"/>
              <a:gd name="connsiteY84" fmla="*/ 508000 h 3750733"/>
              <a:gd name="connsiteX85" fmla="*/ 3681517 w 5080026"/>
              <a:gd name="connsiteY85" fmla="*/ 440267 h 3750733"/>
              <a:gd name="connsiteX86" fmla="*/ 3588384 w 5080026"/>
              <a:gd name="connsiteY86" fmla="*/ 381000 h 3750733"/>
              <a:gd name="connsiteX87" fmla="*/ 3554517 w 5080026"/>
              <a:gd name="connsiteY87" fmla="*/ 372533 h 3750733"/>
              <a:gd name="connsiteX88" fmla="*/ 3495250 w 5080026"/>
              <a:gd name="connsiteY88" fmla="*/ 347133 h 3750733"/>
              <a:gd name="connsiteX89" fmla="*/ 3300517 w 5080026"/>
              <a:gd name="connsiteY89" fmla="*/ 237067 h 3750733"/>
              <a:gd name="connsiteX90" fmla="*/ 3139650 w 5080026"/>
              <a:gd name="connsiteY90" fmla="*/ 211667 h 3750733"/>
              <a:gd name="connsiteX91" fmla="*/ 2987250 w 5080026"/>
              <a:gd name="connsiteY91" fmla="*/ 152400 h 3750733"/>
              <a:gd name="connsiteX92" fmla="*/ 2902584 w 5080026"/>
              <a:gd name="connsiteY92" fmla="*/ 101600 h 3750733"/>
              <a:gd name="connsiteX93" fmla="*/ 2733250 w 5080026"/>
              <a:gd name="connsiteY93" fmla="*/ 59267 h 3750733"/>
              <a:gd name="connsiteX94" fmla="*/ 2623184 w 5080026"/>
              <a:gd name="connsiteY94" fmla="*/ 8467 h 3750733"/>
              <a:gd name="connsiteX95" fmla="*/ 2589317 w 5080026"/>
              <a:gd name="connsiteY95" fmla="*/ 33867 h 3750733"/>
              <a:gd name="connsiteX96" fmla="*/ 2546984 w 5080026"/>
              <a:gd name="connsiteY96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976917 w 5080026"/>
              <a:gd name="connsiteY75" fmla="*/ 1159933 h 3750733"/>
              <a:gd name="connsiteX76" fmla="*/ 4841450 w 5080026"/>
              <a:gd name="connsiteY76" fmla="*/ 1083733 h 3750733"/>
              <a:gd name="connsiteX77" fmla="*/ 4621317 w 5080026"/>
              <a:gd name="connsiteY77" fmla="*/ 999067 h 3750733"/>
              <a:gd name="connsiteX78" fmla="*/ 4511250 w 5080026"/>
              <a:gd name="connsiteY78" fmla="*/ 905933 h 3750733"/>
              <a:gd name="connsiteX79" fmla="*/ 4274184 w 5080026"/>
              <a:gd name="connsiteY79" fmla="*/ 795867 h 3750733"/>
              <a:gd name="connsiteX80" fmla="*/ 4147184 w 5080026"/>
              <a:gd name="connsiteY80" fmla="*/ 711200 h 3750733"/>
              <a:gd name="connsiteX81" fmla="*/ 4062517 w 5080026"/>
              <a:gd name="connsiteY81" fmla="*/ 660400 h 3750733"/>
              <a:gd name="connsiteX82" fmla="*/ 4037117 w 5080026"/>
              <a:gd name="connsiteY82" fmla="*/ 635000 h 3750733"/>
              <a:gd name="connsiteX83" fmla="*/ 3977850 w 5080026"/>
              <a:gd name="connsiteY83" fmla="*/ 584200 h 3750733"/>
              <a:gd name="connsiteX84" fmla="*/ 3867784 w 5080026"/>
              <a:gd name="connsiteY84" fmla="*/ 508000 h 3750733"/>
              <a:gd name="connsiteX85" fmla="*/ 3681517 w 5080026"/>
              <a:gd name="connsiteY85" fmla="*/ 440267 h 3750733"/>
              <a:gd name="connsiteX86" fmla="*/ 3588384 w 5080026"/>
              <a:gd name="connsiteY86" fmla="*/ 381000 h 3750733"/>
              <a:gd name="connsiteX87" fmla="*/ 3554517 w 5080026"/>
              <a:gd name="connsiteY87" fmla="*/ 372533 h 3750733"/>
              <a:gd name="connsiteX88" fmla="*/ 3300517 w 5080026"/>
              <a:gd name="connsiteY88" fmla="*/ 237067 h 3750733"/>
              <a:gd name="connsiteX89" fmla="*/ 3139650 w 5080026"/>
              <a:gd name="connsiteY89" fmla="*/ 211667 h 3750733"/>
              <a:gd name="connsiteX90" fmla="*/ 2987250 w 5080026"/>
              <a:gd name="connsiteY90" fmla="*/ 152400 h 3750733"/>
              <a:gd name="connsiteX91" fmla="*/ 2902584 w 5080026"/>
              <a:gd name="connsiteY91" fmla="*/ 101600 h 3750733"/>
              <a:gd name="connsiteX92" fmla="*/ 2733250 w 5080026"/>
              <a:gd name="connsiteY92" fmla="*/ 59267 h 3750733"/>
              <a:gd name="connsiteX93" fmla="*/ 2623184 w 5080026"/>
              <a:gd name="connsiteY93" fmla="*/ 8467 h 3750733"/>
              <a:gd name="connsiteX94" fmla="*/ 2589317 w 5080026"/>
              <a:gd name="connsiteY94" fmla="*/ 33867 h 3750733"/>
              <a:gd name="connsiteX95" fmla="*/ 2546984 w 5080026"/>
              <a:gd name="connsiteY95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841450 w 5080026"/>
              <a:gd name="connsiteY75" fmla="*/ 1083733 h 3750733"/>
              <a:gd name="connsiteX76" fmla="*/ 4621317 w 5080026"/>
              <a:gd name="connsiteY76" fmla="*/ 999067 h 3750733"/>
              <a:gd name="connsiteX77" fmla="*/ 4511250 w 5080026"/>
              <a:gd name="connsiteY77" fmla="*/ 905933 h 3750733"/>
              <a:gd name="connsiteX78" fmla="*/ 4274184 w 5080026"/>
              <a:gd name="connsiteY78" fmla="*/ 795867 h 3750733"/>
              <a:gd name="connsiteX79" fmla="*/ 4147184 w 5080026"/>
              <a:gd name="connsiteY79" fmla="*/ 711200 h 3750733"/>
              <a:gd name="connsiteX80" fmla="*/ 4062517 w 5080026"/>
              <a:gd name="connsiteY80" fmla="*/ 660400 h 3750733"/>
              <a:gd name="connsiteX81" fmla="*/ 4037117 w 5080026"/>
              <a:gd name="connsiteY81" fmla="*/ 635000 h 3750733"/>
              <a:gd name="connsiteX82" fmla="*/ 3977850 w 5080026"/>
              <a:gd name="connsiteY82" fmla="*/ 584200 h 3750733"/>
              <a:gd name="connsiteX83" fmla="*/ 3867784 w 5080026"/>
              <a:gd name="connsiteY83" fmla="*/ 508000 h 3750733"/>
              <a:gd name="connsiteX84" fmla="*/ 3681517 w 5080026"/>
              <a:gd name="connsiteY84" fmla="*/ 440267 h 3750733"/>
              <a:gd name="connsiteX85" fmla="*/ 3588384 w 5080026"/>
              <a:gd name="connsiteY85" fmla="*/ 381000 h 3750733"/>
              <a:gd name="connsiteX86" fmla="*/ 3554517 w 5080026"/>
              <a:gd name="connsiteY86" fmla="*/ 372533 h 3750733"/>
              <a:gd name="connsiteX87" fmla="*/ 3300517 w 5080026"/>
              <a:gd name="connsiteY87" fmla="*/ 237067 h 3750733"/>
              <a:gd name="connsiteX88" fmla="*/ 3139650 w 5080026"/>
              <a:gd name="connsiteY88" fmla="*/ 211667 h 3750733"/>
              <a:gd name="connsiteX89" fmla="*/ 2987250 w 5080026"/>
              <a:gd name="connsiteY89" fmla="*/ 152400 h 3750733"/>
              <a:gd name="connsiteX90" fmla="*/ 2902584 w 5080026"/>
              <a:gd name="connsiteY90" fmla="*/ 101600 h 3750733"/>
              <a:gd name="connsiteX91" fmla="*/ 2733250 w 5080026"/>
              <a:gd name="connsiteY91" fmla="*/ 59267 h 3750733"/>
              <a:gd name="connsiteX92" fmla="*/ 2623184 w 5080026"/>
              <a:gd name="connsiteY92" fmla="*/ 8467 h 3750733"/>
              <a:gd name="connsiteX93" fmla="*/ 2589317 w 5080026"/>
              <a:gd name="connsiteY93" fmla="*/ 33867 h 3750733"/>
              <a:gd name="connsiteX94" fmla="*/ 2546984 w 5080026"/>
              <a:gd name="connsiteY94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621317 w 5080026"/>
              <a:gd name="connsiteY75" fmla="*/ 999067 h 3750733"/>
              <a:gd name="connsiteX76" fmla="*/ 4511250 w 5080026"/>
              <a:gd name="connsiteY76" fmla="*/ 905933 h 3750733"/>
              <a:gd name="connsiteX77" fmla="*/ 4274184 w 5080026"/>
              <a:gd name="connsiteY77" fmla="*/ 795867 h 3750733"/>
              <a:gd name="connsiteX78" fmla="*/ 4147184 w 5080026"/>
              <a:gd name="connsiteY78" fmla="*/ 711200 h 3750733"/>
              <a:gd name="connsiteX79" fmla="*/ 4062517 w 5080026"/>
              <a:gd name="connsiteY79" fmla="*/ 660400 h 3750733"/>
              <a:gd name="connsiteX80" fmla="*/ 4037117 w 5080026"/>
              <a:gd name="connsiteY80" fmla="*/ 635000 h 3750733"/>
              <a:gd name="connsiteX81" fmla="*/ 3977850 w 5080026"/>
              <a:gd name="connsiteY81" fmla="*/ 584200 h 3750733"/>
              <a:gd name="connsiteX82" fmla="*/ 3867784 w 5080026"/>
              <a:gd name="connsiteY82" fmla="*/ 508000 h 3750733"/>
              <a:gd name="connsiteX83" fmla="*/ 3681517 w 5080026"/>
              <a:gd name="connsiteY83" fmla="*/ 440267 h 3750733"/>
              <a:gd name="connsiteX84" fmla="*/ 3588384 w 5080026"/>
              <a:gd name="connsiteY84" fmla="*/ 381000 h 3750733"/>
              <a:gd name="connsiteX85" fmla="*/ 3554517 w 5080026"/>
              <a:gd name="connsiteY85" fmla="*/ 372533 h 3750733"/>
              <a:gd name="connsiteX86" fmla="*/ 3300517 w 5080026"/>
              <a:gd name="connsiteY86" fmla="*/ 237067 h 3750733"/>
              <a:gd name="connsiteX87" fmla="*/ 3139650 w 5080026"/>
              <a:gd name="connsiteY87" fmla="*/ 211667 h 3750733"/>
              <a:gd name="connsiteX88" fmla="*/ 2987250 w 5080026"/>
              <a:gd name="connsiteY88" fmla="*/ 152400 h 3750733"/>
              <a:gd name="connsiteX89" fmla="*/ 2902584 w 5080026"/>
              <a:gd name="connsiteY89" fmla="*/ 101600 h 3750733"/>
              <a:gd name="connsiteX90" fmla="*/ 2733250 w 5080026"/>
              <a:gd name="connsiteY90" fmla="*/ 59267 h 3750733"/>
              <a:gd name="connsiteX91" fmla="*/ 2623184 w 5080026"/>
              <a:gd name="connsiteY91" fmla="*/ 8467 h 3750733"/>
              <a:gd name="connsiteX92" fmla="*/ 2589317 w 5080026"/>
              <a:gd name="connsiteY92" fmla="*/ 33867 h 3750733"/>
              <a:gd name="connsiteX93" fmla="*/ 2546984 w 5080026"/>
              <a:gd name="connsiteY93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621317 w 5080026"/>
              <a:gd name="connsiteY74" fmla="*/ 999067 h 3750733"/>
              <a:gd name="connsiteX75" fmla="*/ 4511250 w 5080026"/>
              <a:gd name="connsiteY75" fmla="*/ 905933 h 3750733"/>
              <a:gd name="connsiteX76" fmla="*/ 4274184 w 5080026"/>
              <a:gd name="connsiteY76" fmla="*/ 795867 h 3750733"/>
              <a:gd name="connsiteX77" fmla="*/ 4147184 w 5080026"/>
              <a:gd name="connsiteY77" fmla="*/ 711200 h 3750733"/>
              <a:gd name="connsiteX78" fmla="*/ 4062517 w 5080026"/>
              <a:gd name="connsiteY78" fmla="*/ 660400 h 3750733"/>
              <a:gd name="connsiteX79" fmla="*/ 4037117 w 5080026"/>
              <a:gd name="connsiteY79" fmla="*/ 635000 h 3750733"/>
              <a:gd name="connsiteX80" fmla="*/ 3977850 w 5080026"/>
              <a:gd name="connsiteY80" fmla="*/ 584200 h 3750733"/>
              <a:gd name="connsiteX81" fmla="*/ 3867784 w 5080026"/>
              <a:gd name="connsiteY81" fmla="*/ 508000 h 3750733"/>
              <a:gd name="connsiteX82" fmla="*/ 3681517 w 5080026"/>
              <a:gd name="connsiteY82" fmla="*/ 440267 h 3750733"/>
              <a:gd name="connsiteX83" fmla="*/ 3588384 w 5080026"/>
              <a:gd name="connsiteY83" fmla="*/ 381000 h 3750733"/>
              <a:gd name="connsiteX84" fmla="*/ 3554517 w 5080026"/>
              <a:gd name="connsiteY84" fmla="*/ 372533 h 3750733"/>
              <a:gd name="connsiteX85" fmla="*/ 3300517 w 5080026"/>
              <a:gd name="connsiteY85" fmla="*/ 237067 h 3750733"/>
              <a:gd name="connsiteX86" fmla="*/ 3139650 w 5080026"/>
              <a:gd name="connsiteY86" fmla="*/ 211667 h 3750733"/>
              <a:gd name="connsiteX87" fmla="*/ 2987250 w 5080026"/>
              <a:gd name="connsiteY87" fmla="*/ 152400 h 3750733"/>
              <a:gd name="connsiteX88" fmla="*/ 2902584 w 5080026"/>
              <a:gd name="connsiteY88" fmla="*/ 101600 h 3750733"/>
              <a:gd name="connsiteX89" fmla="*/ 2733250 w 5080026"/>
              <a:gd name="connsiteY89" fmla="*/ 59267 h 3750733"/>
              <a:gd name="connsiteX90" fmla="*/ 2623184 w 5080026"/>
              <a:gd name="connsiteY90" fmla="*/ 8467 h 3750733"/>
              <a:gd name="connsiteX91" fmla="*/ 2589317 w 5080026"/>
              <a:gd name="connsiteY91" fmla="*/ 33867 h 3750733"/>
              <a:gd name="connsiteX92" fmla="*/ 2546984 w 5080026"/>
              <a:gd name="connsiteY92" fmla="*/ 0 h 3750733"/>
              <a:gd name="connsiteX0" fmla="*/ 2589317 w 5080026"/>
              <a:gd name="connsiteY0" fmla="*/ 33867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621317 w 5080026"/>
              <a:gd name="connsiteY74" fmla="*/ 999067 h 3750733"/>
              <a:gd name="connsiteX75" fmla="*/ 4511250 w 5080026"/>
              <a:gd name="connsiteY75" fmla="*/ 905933 h 3750733"/>
              <a:gd name="connsiteX76" fmla="*/ 4274184 w 5080026"/>
              <a:gd name="connsiteY76" fmla="*/ 795867 h 3750733"/>
              <a:gd name="connsiteX77" fmla="*/ 4147184 w 5080026"/>
              <a:gd name="connsiteY77" fmla="*/ 711200 h 3750733"/>
              <a:gd name="connsiteX78" fmla="*/ 4062517 w 5080026"/>
              <a:gd name="connsiteY78" fmla="*/ 660400 h 3750733"/>
              <a:gd name="connsiteX79" fmla="*/ 4037117 w 5080026"/>
              <a:gd name="connsiteY79" fmla="*/ 635000 h 3750733"/>
              <a:gd name="connsiteX80" fmla="*/ 3977850 w 5080026"/>
              <a:gd name="connsiteY80" fmla="*/ 584200 h 3750733"/>
              <a:gd name="connsiteX81" fmla="*/ 3867784 w 5080026"/>
              <a:gd name="connsiteY81" fmla="*/ 508000 h 3750733"/>
              <a:gd name="connsiteX82" fmla="*/ 3681517 w 5080026"/>
              <a:gd name="connsiteY82" fmla="*/ 440267 h 3750733"/>
              <a:gd name="connsiteX83" fmla="*/ 3588384 w 5080026"/>
              <a:gd name="connsiteY83" fmla="*/ 381000 h 3750733"/>
              <a:gd name="connsiteX84" fmla="*/ 3554517 w 5080026"/>
              <a:gd name="connsiteY84" fmla="*/ 372533 h 3750733"/>
              <a:gd name="connsiteX85" fmla="*/ 3300517 w 5080026"/>
              <a:gd name="connsiteY85" fmla="*/ 237067 h 3750733"/>
              <a:gd name="connsiteX86" fmla="*/ 3139650 w 5080026"/>
              <a:gd name="connsiteY86" fmla="*/ 211667 h 3750733"/>
              <a:gd name="connsiteX87" fmla="*/ 2987250 w 5080026"/>
              <a:gd name="connsiteY87" fmla="*/ 152400 h 3750733"/>
              <a:gd name="connsiteX88" fmla="*/ 2902584 w 5080026"/>
              <a:gd name="connsiteY88" fmla="*/ 101600 h 3750733"/>
              <a:gd name="connsiteX89" fmla="*/ 2733250 w 5080026"/>
              <a:gd name="connsiteY89" fmla="*/ 59267 h 3750733"/>
              <a:gd name="connsiteX90" fmla="*/ 2623184 w 5080026"/>
              <a:gd name="connsiteY90" fmla="*/ 8467 h 3750733"/>
              <a:gd name="connsiteX91" fmla="*/ 2589317 w 5080026"/>
              <a:gd name="connsiteY91" fmla="*/ 33867 h 3750733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3139650 w 5080026"/>
              <a:gd name="connsiteY86" fmla="*/ 213571 h 3752637"/>
              <a:gd name="connsiteX87" fmla="*/ 2987250 w 5080026"/>
              <a:gd name="connsiteY87" fmla="*/ 154304 h 3752637"/>
              <a:gd name="connsiteX88" fmla="*/ 2902584 w 5080026"/>
              <a:gd name="connsiteY88" fmla="*/ 103504 h 3752637"/>
              <a:gd name="connsiteX89" fmla="*/ 2733250 w 5080026"/>
              <a:gd name="connsiteY89" fmla="*/ 61171 h 3752637"/>
              <a:gd name="connsiteX90" fmla="*/ 2623184 w 5080026"/>
              <a:gd name="connsiteY90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87250 w 5080026"/>
              <a:gd name="connsiteY86" fmla="*/ 154304 h 3752637"/>
              <a:gd name="connsiteX87" fmla="*/ 2902584 w 5080026"/>
              <a:gd name="connsiteY87" fmla="*/ 103504 h 3752637"/>
              <a:gd name="connsiteX88" fmla="*/ 2733250 w 5080026"/>
              <a:gd name="connsiteY88" fmla="*/ 61171 h 3752637"/>
              <a:gd name="connsiteX89" fmla="*/ 2623184 w 5080026"/>
              <a:gd name="connsiteY89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02584 w 5080026"/>
              <a:gd name="connsiteY86" fmla="*/ 103504 h 3752637"/>
              <a:gd name="connsiteX87" fmla="*/ 2733250 w 5080026"/>
              <a:gd name="connsiteY87" fmla="*/ 61171 h 3752637"/>
              <a:gd name="connsiteX88" fmla="*/ 2623184 w 5080026"/>
              <a:gd name="connsiteY88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02584 w 5080026"/>
              <a:gd name="connsiteY86" fmla="*/ 103504 h 3752637"/>
              <a:gd name="connsiteX87" fmla="*/ 2623184 w 5080026"/>
              <a:gd name="connsiteY87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300517 w 5080026"/>
              <a:gd name="connsiteY84" fmla="*/ 238971 h 3752637"/>
              <a:gd name="connsiteX85" fmla="*/ 2902584 w 5080026"/>
              <a:gd name="connsiteY85" fmla="*/ 103504 h 3752637"/>
              <a:gd name="connsiteX86" fmla="*/ 2623184 w 5080026"/>
              <a:gd name="connsiteY86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588384 w 5080026"/>
              <a:gd name="connsiteY82" fmla="*/ 382904 h 3752637"/>
              <a:gd name="connsiteX83" fmla="*/ 3300517 w 5080026"/>
              <a:gd name="connsiteY83" fmla="*/ 238971 h 3752637"/>
              <a:gd name="connsiteX84" fmla="*/ 2902584 w 5080026"/>
              <a:gd name="connsiteY84" fmla="*/ 103504 h 3752637"/>
              <a:gd name="connsiteX85" fmla="*/ 2623184 w 5080026"/>
              <a:gd name="connsiteY85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3977850 w 5080026"/>
              <a:gd name="connsiteY79" fmla="*/ 586104 h 3752637"/>
              <a:gd name="connsiteX80" fmla="*/ 3867784 w 5080026"/>
              <a:gd name="connsiteY80" fmla="*/ 509904 h 3752637"/>
              <a:gd name="connsiteX81" fmla="*/ 3588384 w 5080026"/>
              <a:gd name="connsiteY81" fmla="*/ 382904 h 3752637"/>
              <a:gd name="connsiteX82" fmla="*/ 3300517 w 5080026"/>
              <a:gd name="connsiteY82" fmla="*/ 238971 h 3752637"/>
              <a:gd name="connsiteX83" fmla="*/ 2902584 w 5080026"/>
              <a:gd name="connsiteY83" fmla="*/ 103504 h 3752637"/>
              <a:gd name="connsiteX84" fmla="*/ 2623184 w 5080026"/>
              <a:gd name="connsiteY84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147184 w 5080026"/>
              <a:gd name="connsiteY76" fmla="*/ 713104 h 3752637"/>
              <a:gd name="connsiteX77" fmla="*/ 4062517 w 5080026"/>
              <a:gd name="connsiteY77" fmla="*/ 662304 h 3752637"/>
              <a:gd name="connsiteX78" fmla="*/ 3977850 w 5080026"/>
              <a:gd name="connsiteY78" fmla="*/ 586104 h 3752637"/>
              <a:gd name="connsiteX79" fmla="*/ 3867784 w 5080026"/>
              <a:gd name="connsiteY79" fmla="*/ 509904 h 3752637"/>
              <a:gd name="connsiteX80" fmla="*/ 3588384 w 5080026"/>
              <a:gd name="connsiteY80" fmla="*/ 382904 h 3752637"/>
              <a:gd name="connsiteX81" fmla="*/ 3300517 w 5080026"/>
              <a:gd name="connsiteY81" fmla="*/ 238971 h 3752637"/>
              <a:gd name="connsiteX82" fmla="*/ 2902584 w 5080026"/>
              <a:gd name="connsiteY82" fmla="*/ 103504 h 3752637"/>
              <a:gd name="connsiteX83" fmla="*/ 2623184 w 5080026"/>
              <a:gd name="connsiteY83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108584 w 5080026"/>
              <a:gd name="connsiteY37" fmla="*/ 2000037 h 3752637"/>
              <a:gd name="connsiteX38" fmla="*/ 49317 w 5080026"/>
              <a:gd name="connsiteY38" fmla="*/ 2626571 h 3752637"/>
              <a:gd name="connsiteX39" fmla="*/ 40850 w 5080026"/>
              <a:gd name="connsiteY39" fmla="*/ 2804371 h 3752637"/>
              <a:gd name="connsiteX40" fmla="*/ 32384 w 5080026"/>
              <a:gd name="connsiteY40" fmla="*/ 2922904 h 3752637"/>
              <a:gd name="connsiteX41" fmla="*/ 100117 w 5080026"/>
              <a:gd name="connsiteY41" fmla="*/ 3100704 h 3752637"/>
              <a:gd name="connsiteX42" fmla="*/ 133984 w 5080026"/>
              <a:gd name="connsiteY42" fmla="*/ 3143037 h 3752637"/>
              <a:gd name="connsiteX43" fmla="*/ 286384 w 5080026"/>
              <a:gd name="connsiteY43" fmla="*/ 3397037 h 3752637"/>
              <a:gd name="connsiteX44" fmla="*/ 362584 w 5080026"/>
              <a:gd name="connsiteY44" fmla="*/ 3507104 h 3752637"/>
              <a:gd name="connsiteX45" fmla="*/ 455717 w 5080026"/>
              <a:gd name="connsiteY45" fmla="*/ 3557904 h 3752637"/>
              <a:gd name="connsiteX46" fmla="*/ 616584 w 5080026"/>
              <a:gd name="connsiteY46" fmla="*/ 3634104 h 3752637"/>
              <a:gd name="connsiteX47" fmla="*/ 929850 w 5080026"/>
              <a:gd name="connsiteY47" fmla="*/ 3718771 h 3752637"/>
              <a:gd name="connsiteX48" fmla="*/ 1073784 w 5080026"/>
              <a:gd name="connsiteY48" fmla="*/ 3744171 h 3752637"/>
              <a:gd name="connsiteX49" fmla="*/ 1361650 w 5080026"/>
              <a:gd name="connsiteY49" fmla="*/ 3752637 h 3752637"/>
              <a:gd name="connsiteX50" fmla="*/ 1649517 w 5080026"/>
              <a:gd name="connsiteY50" fmla="*/ 3693371 h 3752637"/>
              <a:gd name="connsiteX51" fmla="*/ 1886584 w 5080026"/>
              <a:gd name="connsiteY51" fmla="*/ 3481704 h 3752637"/>
              <a:gd name="connsiteX52" fmla="*/ 1945850 w 5080026"/>
              <a:gd name="connsiteY52" fmla="*/ 3397037 h 3752637"/>
              <a:gd name="connsiteX53" fmla="*/ 1996650 w 5080026"/>
              <a:gd name="connsiteY53" fmla="*/ 3337771 h 3752637"/>
              <a:gd name="connsiteX54" fmla="*/ 2318384 w 5080026"/>
              <a:gd name="connsiteY54" fmla="*/ 3185371 h 3752637"/>
              <a:gd name="connsiteX55" fmla="*/ 2394584 w 5080026"/>
              <a:gd name="connsiteY55" fmla="*/ 3143037 h 3752637"/>
              <a:gd name="connsiteX56" fmla="*/ 2944917 w 5080026"/>
              <a:gd name="connsiteY56" fmla="*/ 2855171 h 3752637"/>
              <a:gd name="connsiteX57" fmla="*/ 3376717 w 5080026"/>
              <a:gd name="connsiteY57" fmla="*/ 2829771 h 3752637"/>
              <a:gd name="connsiteX58" fmla="*/ 3469850 w 5080026"/>
              <a:gd name="connsiteY58" fmla="*/ 2804371 h 3752637"/>
              <a:gd name="connsiteX59" fmla="*/ 3529117 w 5080026"/>
              <a:gd name="connsiteY59" fmla="*/ 2795904 h 3752637"/>
              <a:gd name="connsiteX60" fmla="*/ 3639184 w 5080026"/>
              <a:gd name="connsiteY60" fmla="*/ 2770504 h 3752637"/>
              <a:gd name="connsiteX61" fmla="*/ 3757717 w 5080026"/>
              <a:gd name="connsiteY61" fmla="*/ 2736637 h 3752637"/>
              <a:gd name="connsiteX62" fmla="*/ 3986317 w 5080026"/>
              <a:gd name="connsiteY62" fmla="*/ 2694304 h 3752637"/>
              <a:gd name="connsiteX63" fmla="*/ 4485850 w 5080026"/>
              <a:gd name="connsiteY63" fmla="*/ 2677371 h 3752637"/>
              <a:gd name="connsiteX64" fmla="*/ 4604384 w 5080026"/>
              <a:gd name="connsiteY64" fmla="*/ 2643504 h 3752637"/>
              <a:gd name="connsiteX65" fmla="*/ 4672117 w 5080026"/>
              <a:gd name="connsiteY65" fmla="*/ 2592704 h 3752637"/>
              <a:gd name="connsiteX66" fmla="*/ 4790650 w 5080026"/>
              <a:gd name="connsiteY66" fmla="*/ 2508037 h 3752637"/>
              <a:gd name="connsiteX67" fmla="*/ 4892250 w 5080026"/>
              <a:gd name="connsiteY67" fmla="*/ 2406437 h 3752637"/>
              <a:gd name="connsiteX68" fmla="*/ 5002317 w 5080026"/>
              <a:gd name="connsiteY68" fmla="*/ 2203237 h 3752637"/>
              <a:gd name="connsiteX69" fmla="*/ 5044650 w 5080026"/>
              <a:gd name="connsiteY69" fmla="*/ 2118571 h 3752637"/>
              <a:gd name="connsiteX70" fmla="*/ 5070050 w 5080026"/>
              <a:gd name="connsiteY70" fmla="*/ 2025437 h 3752637"/>
              <a:gd name="connsiteX71" fmla="*/ 5070050 w 5080026"/>
              <a:gd name="connsiteY71" fmla="*/ 1771437 h 3752637"/>
              <a:gd name="connsiteX72" fmla="*/ 5019250 w 5080026"/>
              <a:gd name="connsiteY72" fmla="*/ 1500504 h 3752637"/>
              <a:gd name="connsiteX73" fmla="*/ 4621317 w 5080026"/>
              <a:gd name="connsiteY73" fmla="*/ 1000971 h 3752637"/>
              <a:gd name="connsiteX74" fmla="*/ 4511250 w 5080026"/>
              <a:gd name="connsiteY74" fmla="*/ 907837 h 3752637"/>
              <a:gd name="connsiteX75" fmla="*/ 4147184 w 5080026"/>
              <a:gd name="connsiteY75" fmla="*/ 713104 h 3752637"/>
              <a:gd name="connsiteX76" fmla="*/ 4062517 w 5080026"/>
              <a:gd name="connsiteY76" fmla="*/ 662304 h 3752637"/>
              <a:gd name="connsiteX77" fmla="*/ 3977850 w 5080026"/>
              <a:gd name="connsiteY77" fmla="*/ 586104 h 3752637"/>
              <a:gd name="connsiteX78" fmla="*/ 3867784 w 5080026"/>
              <a:gd name="connsiteY78" fmla="*/ 509904 h 3752637"/>
              <a:gd name="connsiteX79" fmla="*/ 3588384 w 5080026"/>
              <a:gd name="connsiteY79" fmla="*/ 382904 h 3752637"/>
              <a:gd name="connsiteX80" fmla="*/ 3300517 w 5080026"/>
              <a:gd name="connsiteY80" fmla="*/ 238971 h 3752637"/>
              <a:gd name="connsiteX81" fmla="*/ 2902584 w 5080026"/>
              <a:gd name="connsiteY81" fmla="*/ 103504 h 3752637"/>
              <a:gd name="connsiteX82" fmla="*/ 2623184 w 5080026"/>
              <a:gd name="connsiteY82" fmla="*/ 10371 h 375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080026" h="3752637">
                <a:moveTo>
                  <a:pt x="2623184" y="10371"/>
                </a:moveTo>
                <a:cubicBezTo>
                  <a:pt x="2592140" y="493"/>
                  <a:pt x="2587906" y="-2329"/>
                  <a:pt x="2546984" y="1904"/>
                </a:cubicBezTo>
                <a:cubicBezTo>
                  <a:pt x="2514638" y="6880"/>
                  <a:pt x="2418351" y="16986"/>
                  <a:pt x="2377650" y="35771"/>
                </a:cubicBezTo>
                <a:cubicBezTo>
                  <a:pt x="2359172" y="44299"/>
                  <a:pt x="2345053" y="60536"/>
                  <a:pt x="2326850" y="69637"/>
                </a:cubicBezTo>
                <a:cubicBezTo>
                  <a:pt x="2310885" y="77619"/>
                  <a:pt x="2292825" y="80471"/>
                  <a:pt x="2276050" y="86571"/>
                </a:cubicBezTo>
                <a:cubicBezTo>
                  <a:pt x="2261767" y="91765"/>
                  <a:pt x="2247310" y="96707"/>
                  <a:pt x="2233717" y="103504"/>
                </a:cubicBezTo>
                <a:cubicBezTo>
                  <a:pt x="2218998" y="110863"/>
                  <a:pt x="2205076" y="119776"/>
                  <a:pt x="2191384" y="128904"/>
                </a:cubicBezTo>
                <a:cubicBezTo>
                  <a:pt x="2179643" y="136731"/>
                  <a:pt x="2170138" y="147993"/>
                  <a:pt x="2157517" y="154304"/>
                </a:cubicBezTo>
                <a:cubicBezTo>
                  <a:pt x="2087491" y="189317"/>
                  <a:pt x="2092598" y="182015"/>
                  <a:pt x="2038984" y="196637"/>
                </a:cubicBezTo>
                <a:cubicBezTo>
                  <a:pt x="2019162" y="202043"/>
                  <a:pt x="1999650" y="208588"/>
                  <a:pt x="1979717" y="213571"/>
                </a:cubicBezTo>
                <a:cubicBezTo>
                  <a:pt x="1956063" y="219484"/>
                  <a:pt x="1909214" y="226732"/>
                  <a:pt x="1886584" y="230504"/>
                </a:cubicBezTo>
                <a:cubicBezTo>
                  <a:pt x="1672353" y="316197"/>
                  <a:pt x="1897104" y="228219"/>
                  <a:pt x="1751117" y="281304"/>
                </a:cubicBezTo>
                <a:cubicBezTo>
                  <a:pt x="1736834" y="286498"/>
                  <a:pt x="1723202" y="293431"/>
                  <a:pt x="1708784" y="298237"/>
                </a:cubicBezTo>
                <a:cubicBezTo>
                  <a:pt x="1697745" y="301917"/>
                  <a:pt x="1685813" y="302618"/>
                  <a:pt x="1674917" y="306704"/>
                </a:cubicBezTo>
                <a:cubicBezTo>
                  <a:pt x="1663099" y="311136"/>
                  <a:pt x="1652912" y="319324"/>
                  <a:pt x="1641050" y="323637"/>
                </a:cubicBezTo>
                <a:cubicBezTo>
                  <a:pt x="1593289" y="341005"/>
                  <a:pt x="1563337" y="342339"/>
                  <a:pt x="1514050" y="357504"/>
                </a:cubicBezTo>
                <a:cubicBezTo>
                  <a:pt x="1410609" y="389331"/>
                  <a:pt x="1531829" y="362414"/>
                  <a:pt x="1429384" y="382904"/>
                </a:cubicBezTo>
                <a:cubicBezTo>
                  <a:pt x="1370117" y="408304"/>
                  <a:pt x="1312755" y="438714"/>
                  <a:pt x="1251584" y="459104"/>
                </a:cubicBezTo>
                <a:cubicBezTo>
                  <a:pt x="1234651" y="464748"/>
                  <a:pt x="1217033" y="468651"/>
                  <a:pt x="1200784" y="476037"/>
                </a:cubicBezTo>
                <a:cubicBezTo>
                  <a:pt x="1149998" y="499121"/>
                  <a:pt x="1171351" y="500833"/>
                  <a:pt x="1124584" y="518371"/>
                </a:cubicBezTo>
                <a:cubicBezTo>
                  <a:pt x="1113689" y="522457"/>
                  <a:pt x="1101756" y="523157"/>
                  <a:pt x="1090717" y="526837"/>
                </a:cubicBezTo>
                <a:cubicBezTo>
                  <a:pt x="1076299" y="531643"/>
                  <a:pt x="1062941" y="539404"/>
                  <a:pt x="1048384" y="543771"/>
                </a:cubicBezTo>
                <a:cubicBezTo>
                  <a:pt x="1033603" y="548205"/>
                  <a:pt x="967296" y="558696"/>
                  <a:pt x="955250" y="560704"/>
                </a:cubicBezTo>
                <a:cubicBezTo>
                  <a:pt x="943961" y="566348"/>
                  <a:pt x="933102" y="572950"/>
                  <a:pt x="921384" y="577637"/>
                </a:cubicBezTo>
                <a:cubicBezTo>
                  <a:pt x="904811" y="584266"/>
                  <a:pt x="885436" y="584670"/>
                  <a:pt x="870584" y="594571"/>
                </a:cubicBezTo>
                <a:cubicBezTo>
                  <a:pt x="812358" y="633387"/>
                  <a:pt x="839091" y="622001"/>
                  <a:pt x="794384" y="636904"/>
                </a:cubicBezTo>
                <a:cubicBezTo>
                  <a:pt x="771034" y="660254"/>
                  <a:pt x="771090" y="663519"/>
                  <a:pt x="743584" y="679237"/>
                </a:cubicBezTo>
                <a:cubicBezTo>
                  <a:pt x="713306" y="696539"/>
                  <a:pt x="696670" y="698793"/>
                  <a:pt x="667384" y="721571"/>
                </a:cubicBezTo>
                <a:cubicBezTo>
                  <a:pt x="569883" y="797404"/>
                  <a:pt x="690522" y="714390"/>
                  <a:pt x="608117" y="789304"/>
                </a:cubicBezTo>
                <a:cubicBezTo>
                  <a:pt x="561062" y="832081"/>
                  <a:pt x="553476" y="829543"/>
                  <a:pt x="514984" y="857037"/>
                </a:cubicBezTo>
                <a:cubicBezTo>
                  <a:pt x="503501" y="865239"/>
                  <a:pt x="493083" y="874958"/>
                  <a:pt x="481117" y="882437"/>
                </a:cubicBezTo>
                <a:cubicBezTo>
                  <a:pt x="457200" y="897385"/>
                  <a:pt x="446544" y="899606"/>
                  <a:pt x="421850" y="907837"/>
                </a:cubicBezTo>
                <a:cubicBezTo>
                  <a:pt x="413383" y="916304"/>
                  <a:pt x="404242" y="924146"/>
                  <a:pt x="396450" y="933237"/>
                </a:cubicBezTo>
                <a:cubicBezTo>
                  <a:pt x="387267" y="943951"/>
                  <a:pt x="381028" y="957126"/>
                  <a:pt x="371050" y="967104"/>
                </a:cubicBezTo>
                <a:cubicBezTo>
                  <a:pt x="361072" y="977082"/>
                  <a:pt x="348473" y="984037"/>
                  <a:pt x="337184" y="992504"/>
                </a:cubicBezTo>
                <a:cubicBezTo>
                  <a:pt x="313456" y="1039958"/>
                  <a:pt x="340006" y="1006615"/>
                  <a:pt x="303317" y="1094104"/>
                </a:cubicBezTo>
                <a:cubicBezTo>
                  <a:pt x="266628" y="1181593"/>
                  <a:pt x="149505" y="1366448"/>
                  <a:pt x="117050" y="1517437"/>
                </a:cubicBezTo>
                <a:cubicBezTo>
                  <a:pt x="84595" y="1668426"/>
                  <a:pt x="119873" y="1815181"/>
                  <a:pt x="108584" y="2000037"/>
                </a:cubicBezTo>
                <a:cubicBezTo>
                  <a:pt x="97295" y="2184893"/>
                  <a:pt x="60606" y="2492515"/>
                  <a:pt x="49317" y="2626571"/>
                </a:cubicBezTo>
                <a:cubicBezTo>
                  <a:pt x="46495" y="2685838"/>
                  <a:pt x="48209" y="2745495"/>
                  <a:pt x="40850" y="2804371"/>
                </a:cubicBezTo>
                <a:cubicBezTo>
                  <a:pt x="26631" y="2918122"/>
                  <a:pt x="-38289" y="2628435"/>
                  <a:pt x="32384" y="2922904"/>
                </a:cubicBezTo>
                <a:cubicBezTo>
                  <a:pt x="33667" y="2928249"/>
                  <a:pt x="82923" y="3071229"/>
                  <a:pt x="100117" y="3100704"/>
                </a:cubicBezTo>
                <a:cubicBezTo>
                  <a:pt x="109223" y="3116313"/>
                  <a:pt x="124406" y="3127713"/>
                  <a:pt x="133984" y="3143037"/>
                </a:cubicBezTo>
                <a:cubicBezTo>
                  <a:pt x="209672" y="3264137"/>
                  <a:pt x="215161" y="3294160"/>
                  <a:pt x="286384" y="3397037"/>
                </a:cubicBezTo>
                <a:cubicBezTo>
                  <a:pt x="311784" y="3433726"/>
                  <a:pt x="326886" y="3480330"/>
                  <a:pt x="362584" y="3507104"/>
                </a:cubicBezTo>
                <a:cubicBezTo>
                  <a:pt x="419065" y="3549465"/>
                  <a:pt x="375225" y="3520754"/>
                  <a:pt x="455717" y="3557904"/>
                </a:cubicBezTo>
                <a:cubicBezTo>
                  <a:pt x="509590" y="3582768"/>
                  <a:pt x="561205" y="3612804"/>
                  <a:pt x="616584" y="3634104"/>
                </a:cubicBezTo>
                <a:cubicBezTo>
                  <a:pt x="691004" y="3662727"/>
                  <a:pt x="847423" y="3701801"/>
                  <a:pt x="929850" y="3718771"/>
                </a:cubicBezTo>
                <a:cubicBezTo>
                  <a:pt x="977568" y="3728595"/>
                  <a:pt x="1025214" y="3740362"/>
                  <a:pt x="1073784" y="3744171"/>
                </a:cubicBezTo>
                <a:cubicBezTo>
                  <a:pt x="1169487" y="3751677"/>
                  <a:pt x="1265695" y="3749815"/>
                  <a:pt x="1361650" y="3752637"/>
                </a:cubicBezTo>
                <a:cubicBezTo>
                  <a:pt x="1457606" y="3732882"/>
                  <a:pt x="1562460" y="3738303"/>
                  <a:pt x="1649517" y="3693371"/>
                </a:cubicBezTo>
                <a:cubicBezTo>
                  <a:pt x="1743655" y="3644784"/>
                  <a:pt x="1834026" y="3573684"/>
                  <a:pt x="1886584" y="3481704"/>
                </a:cubicBezTo>
                <a:cubicBezTo>
                  <a:pt x="2016465" y="3254406"/>
                  <a:pt x="1856960" y="3521479"/>
                  <a:pt x="1945850" y="3397037"/>
                </a:cubicBezTo>
                <a:cubicBezTo>
                  <a:pt x="1973666" y="3358095"/>
                  <a:pt x="1947576" y="3362308"/>
                  <a:pt x="1996650" y="3337771"/>
                </a:cubicBezTo>
                <a:cubicBezTo>
                  <a:pt x="2102790" y="3284701"/>
                  <a:pt x="2214650" y="3243002"/>
                  <a:pt x="2318384" y="3185371"/>
                </a:cubicBezTo>
                <a:cubicBezTo>
                  <a:pt x="2343784" y="3171260"/>
                  <a:pt x="2370517" y="3159318"/>
                  <a:pt x="2394584" y="3143037"/>
                </a:cubicBezTo>
                <a:cubicBezTo>
                  <a:pt x="2637032" y="2979027"/>
                  <a:pt x="2620468" y="2939810"/>
                  <a:pt x="2944917" y="2855171"/>
                </a:cubicBezTo>
                <a:cubicBezTo>
                  <a:pt x="2978491" y="2846412"/>
                  <a:pt x="3316053" y="2832528"/>
                  <a:pt x="3376717" y="2829771"/>
                </a:cubicBezTo>
                <a:cubicBezTo>
                  <a:pt x="3412138" y="2794348"/>
                  <a:pt x="3384380" y="2815054"/>
                  <a:pt x="3469850" y="2804371"/>
                </a:cubicBezTo>
                <a:cubicBezTo>
                  <a:pt x="3489652" y="2801896"/>
                  <a:pt x="3509361" y="2798726"/>
                  <a:pt x="3529117" y="2795904"/>
                </a:cubicBezTo>
                <a:cubicBezTo>
                  <a:pt x="3667670" y="2749721"/>
                  <a:pt x="3485303" y="2807143"/>
                  <a:pt x="3639184" y="2770504"/>
                </a:cubicBezTo>
                <a:cubicBezTo>
                  <a:pt x="3679159" y="2760986"/>
                  <a:pt x="3717852" y="2746603"/>
                  <a:pt x="3757717" y="2736637"/>
                </a:cubicBezTo>
                <a:cubicBezTo>
                  <a:pt x="3801569" y="2725674"/>
                  <a:pt x="3938261" y="2696974"/>
                  <a:pt x="3986317" y="2694304"/>
                </a:cubicBezTo>
                <a:cubicBezTo>
                  <a:pt x="4152667" y="2685063"/>
                  <a:pt x="4485850" y="2677371"/>
                  <a:pt x="4485850" y="2677371"/>
                </a:cubicBezTo>
                <a:cubicBezTo>
                  <a:pt x="4527192" y="2670480"/>
                  <a:pt x="4568470" y="2667447"/>
                  <a:pt x="4604384" y="2643504"/>
                </a:cubicBezTo>
                <a:cubicBezTo>
                  <a:pt x="4627866" y="2627849"/>
                  <a:pt x="4648861" y="2608693"/>
                  <a:pt x="4672117" y="2592704"/>
                </a:cubicBezTo>
                <a:cubicBezTo>
                  <a:pt x="4742351" y="2544418"/>
                  <a:pt x="4732801" y="2562672"/>
                  <a:pt x="4790650" y="2508037"/>
                </a:cubicBezTo>
                <a:cubicBezTo>
                  <a:pt x="4825470" y="2475151"/>
                  <a:pt x="4869439" y="2448550"/>
                  <a:pt x="4892250" y="2406437"/>
                </a:cubicBezTo>
                <a:cubicBezTo>
                  <a:pt x="4928939" y="2338704"/>
                  <a:pt x="4966275" y="2271317"/>
                  <a:pt x="5002317" y="2203237"/>
                </a:cubicBezTo>
                <a:cubicBezTo>
                  <a:pt x="5017080" y="2175351"/>
                  <a:pt x="5036348" y="2149012"/>
                  <a:pt x="5044650" y="2118571"/>
                </a:cubicBezTo>
                <a:lnTo>
                  <a:pt x="5070050" y="2025437"/>
                </a:lnTo>
                <a:cubicBezTo>
                  <a:pt x="5079621" y="1920165"/>
                  <a:pt x="5086629" y="1892227"/>
                  <a:pt x="5070050" y="1771437"/>
                </a:cubicBezTo>
                <a:cubicBezTo>
                  <a:pt x="5057555" y="1680406"/>
                  <a:pt x="5094039" y="1628915"/>
                  <a:pt x="5019250" y="1500504"/>
                </a:cubicBezTo>
                <a:cubicBezTo>
                  <a:pt x="4944461" y="1372093"/>
                  <a:pt x="4705984" y="1099749"/>
                  <a:pt x="4621317" y="1000971"/>
                </a:cubicBezTo>
                <a:cubicBezTo>
                  <a:pt x="4536650" y="902193"/>
                  <a:pt x="4590272" y="955815"/>
                  <a:pt x="4511250" y="907837"/>
                </a:cubicBezTo>
                <a:cubicBezTo>
                  <a:pt x="4432228" y="859859"/>
                  <a:pt x="4221973" y="754026"/>
                  <a:pt x="4147184" y="713104"/>
                </a:cubicBezTo>
                <a:cubicBezTo>
                  <a:pt x="4072395" y="672182"/>
                  <a:pt x="4090739" y="683471"/>
                  <a:pt x="4062517" y="662304"/>
                </a:cubicBezTo>
                <a:cubicBezTo>
                  <a:pt x="4034295" y="641137"/>
                  <a:pt x="4010306" y="611504"/>
                  <a:pt x="3977850" y="586104"/>
                </a:cubicBezTo>
                <a:cubicBezTo>
                  <a:pt x="3945395" y="560704"/>
                  <a:pt x="3932695" y="543771"/>
                  <a:pt x="3867784" y="509904"/>
                </a:cubicBezTo>
                <a:cubicBezTo>
                  <a:pt x="3802873" y="476037"/>
                  <a:pt x="3682929" y="428060"/>
                  <a:pt x="3588384" y="382904"/>
                </a:cubicBezTo>
                <a:cubicBezTo>
                  <a:pt x="3493840" y="337749"/>
                  <a:pt x="3414817" y="285538"/>
                  <a:pt x="3300517" y="238971"/>
                </a:cubicBezTo>
                <a:cubicBezTo>
                  <a:pt x="3186217" y="192404"/>
                  <a:pt x="3015473" y="141604"/>
                  <a:pt x="2902584" y="103504"/>
                </a:cubicBezTo>
                <a:cubicBezTo>
                  <a:pt x="2789695" y="65404"/>
                  <a:pt x="2682451" y="27304"/>
                  <a:pt x="2623184" y="10371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6157869-ED3F-6EA8-1ED4-218A794B3AA0}"/>
              </a:ext>
            </a:extLst>
          </p:cNvPr>
          <p:cNvSpPr/>
          <p:nvPr/>
        </p:nvSpPr>
        <p:spPr>
          <a:xfrm rot="5400000">
            <a:off x="2589315" y="1054984"/>
            <a:ext cx="4992894" cy="6124061"/>
          </a:xfrm>
          <a:custGeom>
            <a:avLst/>
            <a:gdLst>
              <a:gd name="connsiteX0" fmla="*/ 0 w 4992894"/>
              <a:gd name="connsiteY0" fmla="*/ 3062031 h 6124061"/>
              <a:gd name="connsiteX1" fmla="*/ 2496447 w 4992894"/>
              <a:gd name="connsiteY1" fmla="*/ 0 h 6124061"/>
              <a:gd name="connsiteX2" fmla="*/ 4992894 w 4992894"/>
              <a:gd name="connsiteY2" fmla="*/ 3062031 h 6124061"/>
              <a:gd name="connsiteX3" fmla="*/ 2496447 w 4992894"/>
              <a:gd name="connsiteY3" fmla="*/ 6124062 h 6124061"/>
              <a:gd name="connsiteX4" fmla="*/ 0 w 4992894"/>
              <a:gd name="connsiteY4" fmla="*/ 3062031 h 612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2894" h="6124061" extrusionOk="0">
                <a:moveTo>
                  <a:pt x="0" y="3062031"/>
                </a:moveTo>
                <a:cubicBezTo>
                  <a:pt x="-24968" y="1469028"/>
                  <a:pt x="1278672" y="259492"/>
                  <a:pt x="2496447" y="0"/>
                </a:cubicBezTo>
                <a:cubicBezTo>
                  <a:pt x="3936751" y="76966"/>
                  <a:pt x="4678768" y="1537356"/>
                  <a:pt x="4992894" y="3062031"/>
                </a:cubicBezTo>
                <a:cubicBezTo>
                  <a:pt x="5039383" y="4813109"/>
                  <a:pt x="3884247" y="6047644"/>
                  <a:pt x="2496447" y="6124062"/>
                </a:cubicBezTo>
                <a:cubicBezTo>
                  <a:pt x="1386581" y="6293545"/>
                  <a:pt x="117513" y="4989511"/>
                  <a:pt x="0" y="3062031"/>
                </a:cubicBezTo>
                <a:close/>
              </a:path>
            </a:pathLst>
          </a:custGeom>
          <a:noFill/>
          <a:ln w="28575">
            <a:prstDash val="sysDash"/>
            <a:extLst>
              <a:ext uri="{C807C97D-BFC1-408E-A445-0C87EB9F89A2}">
                <ask:lineSketchStyleProps xmlns:ask="http://schemas.microsoft.com/office/drawing/2018/sketchyshapes" sd="424335539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numCol="1" rtlCol="0" anchor="ctr">
            <a:prstTxWarp prst="textArchUp">
              <a:avLst>
                <a:gd name="adj" fmla="val 11204420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Generic Subdomains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D55F02-0DCF-AC7B-BAF9-EEC9FE255283}"/>
              </a:ext>
            </a:extLst>
          </p:cNvPr>
          <p:cNvSpPr/>
          <p:nvPr/>
        </p:nvSpPr>
        <p:spPr>
          <a:xfrm>
            <a:off x="322217" y="296091"/>
            <a:ext cx="11574410" cy="64629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prstTxWarp prst="textArchUp">
              <a:avLst>
                <a:gd name="adj" fmla="val 12677112"/>
              </a:avLst>
            </a:prstTxWarp>
          </a:bodyPr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      The “Domain” is “Car Sharing”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9CF7DC-6FF9-1ED2-F7EA-34070BDEE3C2}"/>
              </a:ext>
            </a:extLst>
          </p:cNvPr>
          <p:cNvGrpSpPr/>
          <p:nvPr/>
        </p:nvGrpSpPr>
        <p:grpSpPr>
          <a:xfrm>
            <a:off x="3717126" y="3330581"/>
            <a:ext cx="1603169" cy="1302328"/>
            <a:chOff x="3098664" y="3008808"/>
            <a:chExt cx="1603169" cy="13023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A04A27-2567-2A27-4415-FE137B3C253B}"/>
                </a:ext>
              </a:extLst>
            </p:cNvPr>
            <p:cNvSpPr/>
            <p:nvPr/>
          </p:nvSpPr>
          <p:spPr>
            <a:xfrm>
              <a:off x="3098664" y="3008808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 err="1">
                  <a:solidFill>
                    <a:schemeClr val="tx1"/>
                  </a:solidFill>
                </a:rPr>
                <a:t>UserProfiles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271986B-7E68-2A3B-56D1-6233088D031E}"/>
                </a:ext>
              </a:extLst>
            </p:cNvPr>
            <p:cNvSpPr/>
            <p:nvPr/>
          </p:nvSpPr>
          <p:spPr>
            <a:xfrm>
              <a:off x="3426881" y="3411693"/>
              <a:ext cx="985494" cy="16301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Profiles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C5F426D-5EEB-63A5-209F-FE1982164DA5}"/>
              </a:ext>
            </a:extLst>
          </p:cNvPr>
          <p:cNvGrpSpPr/>
          <p:nvPr/>
        </p:nvGrpSpPr>
        <p:grpSpPr>
          <a:xfrm>
            <a:off x="2448685" y="2454431"/>
            <a:ext cx="1603169" cy="1302328"/>
            <a:chOff x="1895300" y="2092430"/>
            <a:chExt cx="1603169" cy="13023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7446B54-85A8-1358-580D-A2DD9B57DA09}"/>
                </a:ext>
              </a:extLst>
            </p:cNvPr>
            <p:cNvSpPr/>
            <p:nvPr/>
          </p:nvSpPr>
          <p:spPr>
            <a:xfrm>
              <a:off x="1895300" y="2092430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8950" y="295347"/>
                    <a:pt x="444089" y="55719"/>
                    <a:pt x="801585" y="0"/>
                  </a:cubicBezTo>
                  <a:cubicBezTo>
                    <a:pt x="1304306" y="-62381"/>
                    <a:pt x="1542983" y="300968"/>
                    <a:pt x="1603170" y="651164"/>
                  </a:cubicBezTo>
                  <a:cubicBezTo>
                    <a:pt x="1572783" y="1025806"/>
                    <a:pt x="1205489" y="1242621"/>
                    <a:pt x="801585" y="1302328"/>
                  </a:cubicBezTo>
                  <a:cubicBezTo>
                    <a:pt x="360085" y="1283715"/>
                    <a:pt x="-29629" y="982532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8126262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End Users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63BC0AE-A564-AA79-29BD-0CB2A8AB2017}"/>
                </a:ext>
              </a:extLst>
            </p:cNvPr>
            <p:cNvSpPr/>
            <p:nvPr/>
          </p:nvSpPr>
          <p:spPr>
            <a:xfrm>
              <a:off x="2309835" y="2521922"/>
              <a:ext cx="815369" cy="1405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EndUsers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3964E59-66FB-C6BF-1282-1024ED10498A}"/>
                </a:ext>
              </a:extLst>
            </p:cNvPr>
            <p:cNvSpPr/>
            <p:nvPr/>
          </p:nvSpPr>
          <p:spPr>
            <a:xfrm>
              <a:off x="2190697" y="2802190"/>
              <a:ext cx="101237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050" dirty="0">
                  <a:solidFill>
                    <a:schemeClr val="accent1">
                      <a:lumMod val="75000"/>
                    </a:schemeClr>
                  </a:solidFill>
                </a:rPr>
                <a:t>Memberships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B285C3-17E3-DC28-6F6F-149F301AA293}"/>
              </a:ext>
            </a:extLst>
          </p:cNvPr>
          <p:cNvGrpSpPr/>
          <p:nvPr/>
        </p:nvGrpSpPr>
        <p:grpSpPr>
          <a:xfrm>
            <a:off x="4060409" y="1898261"/>
            <a:ext cx="1603169" cy="1302328"/>
            <a:chOff x="3468781" y="1677991"/>
            <a:chExt cx="1603169" cy="13023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A2904A-0A9E-A06F-CB21-B13804ECA39D}"/>
                </a:ext>
              </a:extLst>
            </p:cNvPr>
            <p:cNvSpPr/>
            <p:nvPr/>
          </p:nvSpPr>
          <p:spPr>
            <a:xfrm>
              <a:off x="3468781" y="167799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54498" y="351592"/>
                    <a:pt x="421179" y="30301"/>
                    <a:pt x="801585" y="0"/>
                  </a:cubicBezTo>
                  <a:cubicBezTo>
                    <a:pt x="1191521" y="-13884"/>
                    <a:pt x="1613043" y="208884"/>
                    <a:pt x="1603170" y="651164"/>
                  </a:cubicBezTo>
                  <a:cubicBezTo>
                    <a:pt x="1567562" y="979702"/>
                    <a:pt x="1336390" y="1312872"/>
                    <a:pt x="801585" y="1302328"/>
                  </a:cubicBezTo>
                  <a:cubicBezTo>
                    <a:pt x="310596" y="1303466"/>
                    <a:pt x="103818" y="1004985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86446634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Organizations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A5D99B-2E04-00DE-BC6B-C44F917D4150}"/>
                </a:ext>
              </a:extLst>
            </p:cNvPr>
            <p:cNvSpPr/>
            <p:nvPr/>
          </p:nvSpPr>
          <p:spPr>
            <a:xfrm>
              <a:off x="3739950" y="2124344"/>
              <a:ext cx="1140747" cy="1574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Organizations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BF1257-A030-458F-8795-29EF5E0481F3}"/>
                </a:ext>
              </a:extLst>
            </p:cNvPr>
            <p:cNvSpPr/>
            <p:nvPr/>
          </p:nvSpPr>
          <p:spPr>
            <a:xfrm>
              <a:off x="3915095" y="2329155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Settings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C3F509-8BDC-373C-4F75-922095321DBD}"/>
              </a:ext>
            </a:extLst>
          </p:cNvPr>
          <p:cNvGrpSpPr/>
          <p:nvPr/>
        </p:nvGrpSpPr>
        <p:grpSpPr>
          <a:xfrm>
            <a:off x="5374035" y="4702708"/>
            <a:ext cx="1603169" cy="1302328"/>
            <a:chOff x="6256315" y="3299361"/>
            <a:chExt cx="1603169" cy="130232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42631C-7D78-14D8-9D6B-98C3C75FBDF7}"/>
                </a:ext>
              </a:extLst>
            </p:cNvPr>
            <p:cNvSpPr/>
            <p:nvPr/>
          </p:nvSpPr>
          <p:spPr>
            <a:xfrm>
              <a:off x="6256315" y="329936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Ancillary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4EF2312-D097-F237-AF6B-4BE4B3A2B7D7}"/>
                </a:ext>
              </a:extLst>
            </p:cNvPr>
            <p:cNvSpPr/>
            <p:nvPr/>
          </p:nvSpPr>
          <p:spPr>
            <a:xfrm>
              <a:off x="6509664" y="3691647"/>
              <a:ext cx="1165742" cy="1781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EmailDeliveries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B950794-5715-DF7E-4DF8-5AFB491C0A4A}"/>
                </a:ext>
              </a:extLst>
            </p:cNvPr>
            <p:cNvSpPr/>
            <p:nvPr/>
          </p:nvSpPr>
          <p:spPr>
            <a:xfrm>
              <a:off x="6687783" y="3959234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Audits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FC1244-05E7-C8F5-FC7B-50342A03142A}"/>
              </a:ext>
            </a:extLst>
          </p:cNvPr>
          <p:cNvSpPr txBox="1"/>
          <p:nvPr/>
        </p:nvSpPr>
        <p:spPr>
          <a:xfrm>
            <a:off x="9986233" y="178678"/>
            <a:ext cx="21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Subdomains</a:t>
            </a:r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6C615A-1F71-04B5-298D-735222AE62A8}"/>
              </a:ext>
            </a:extLst>
          </p:cNvPr>
          <p:cNvCxnSpPr>
            <a:cxnSpLocks/>
            <a:stCxn id="26" idx="1"/>
            <a:endCxn id="5" idx="6"/>
          </p:cNvCxnSpPr>
          <p:nvPr/>
        </p:nvCxnSpPr>
        <p:spPr>
          <a:xfrm flipH="1">
            <a:off x="5663578" y="332567"/>
            <a:ext cx="4322655" cy="2216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D515F8-48C8-80CB-175A-92B71C13F89E}"/>
              </a:ext>
            </a:extLst>
          </p:cNvPr>
          <p:cNvCxnSpPr>
            <a:cxnSpLocks/>
            <a:stCxn id="26" idx="1"/>
            <a:endCxn id="6" idx="7"/>
          </p:cNvCxnSpPr>
          <p:nvPr/>
        </p:nvCxnSpPr>
        <p:spPr>
          <a:xfrm flipH="1">
            <a:off x="5085516" y="332567"/>
            <a:ext cx="4900717" cy="3188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1AC734-B461-D853-E5EC-0A5B003171EB}"/>
              </a:ext>
            </a:extLst>
          </p:cNvPr>
          <p:cNvCxnSpPr>
            <a:cxnSpLocks/>
            <a:stCxn id="26" idx="1"/>
            <a:endCxn id="12" idx="0"/>
          </p:cNvCxnSpPr>
          <p:nvPr/>
        </p:nvCxnSpPr>
        <p:spPr>
          <a:xfrm flipH="1">
            <a:off x="9493691" y="332567"/>
            <a:ext cx="492542" cy="19131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03E390-D4DE-189A-F03C-E4834647498F}"/>
              </a:ext>
            </a:extLst>
          </p:cNvPr>
          <p:cNvSpPr txBox="1"/>
          <p:nvPr/>
        </p:nvSpPr>
        <p:spPr>
          <a:xfrm>
            <a:off x="685466" y="544726"/>
            <a:ext cx="13612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Child </a:t>
            </a:r>
          </a:p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Entities</a:t>
            </a:r>
          </a:p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/ </a:t>
            </a:r>
            <a:r>
              <a:rPr lang="en-NZ" sz="1400" dirty="0" err="1">
                <a:solidFill>
                  <a:schemeClr val="accent1">
                    <a:lumMod val="75000"/>
                  </a:schemeClr>
                </a:solidFill>
              </a:rPr>
              <a:t>ValueObjects</a:t>
            </a:r>
            <a:endParaRPr lang="en-NZ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731752-9136-14DB-52EC-E586888C5FC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961627" y="1448007"/>
            <a:ext cx="782455" cy="180524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1CC163-2443-8C0F-3ABE-6D9D4C14413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961627" y="1448007"/>
            <a:ext cx="2369951" cy="97531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068ED1-F960-1D35-3E94-9841E8BC6F19}"/>
              </a:ext>
            </a:extLst>
          </p:cNvPr>
          <p:cNvGrpSpPr/>
          <p:nvPr/>
        </p:nvGrpSpPr>
        <p:grpSpPr>
          <a:xfrm>
            <a:off x="8692106" y="2245730"/>
            <a:ext cx="1603169" cy="1302328"/>
            <a:chOff x="7353793" y="1862003"/>
            <a:chExt cx="1603169" cy="130232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2DB54A-D035-FF26-8A3B-02398D6F175F}"/>
                </a:ext>
              </a:extLst>
            </p:cNvPr>
            <p:cNvSpPr/>
            <p:nvPr/>
          </p:nvSpPr>
          <p:spPr>
            <a:xfrm>
              <a:off x="7353793" y="1862003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31357" y="316332"/>
                    <a:pt x="470356" y="21659"/>
                    <a:pt x="801585" y="0"/>
                  </a:cubicBezTo>
                  <a:cubicBezTo>
                    <a:pt x="1185981" y="-69422"/>
                    <a:pt x="1606843" y="284302"/>
                    <a:pt x="1603170" y="651164"/>
                  </a:cubicBezTo>
                  <a:cubicBezTo>
                    <a:pt x="1612515" y="1016844"/>
                    <a:pt x="1191363" y="1266559"/>
                    <a:pt x="801585" y="1302328"/>
                  </a:cubicBezTo>
                  <a:cubicBezTo>
                    <a:pt x="375506" y="1284047"/>
                    <a:pt x="-38419" y="1101839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025224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Cars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A1961CF-CAA2-0945-DCBA-EA7B29086DD3}"/>
                </a:ext>
              </a:extLst>
            </p:cNvPr>
            <p:cNvSpPr/>
            <p:nvPr/>
          </p:nvSpPr>
          <p:spPr>
            <a:xfrm>
              <a:off x="7609111" y="2184606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Unavailabilities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CE0B036-ADDE-7D53-9D61-E3B3EEDBAFA3}"/>
                </a:ext>
              </a:extLst>
            </p:cNvPr>
            <p:cNvSpPr/>
            <p:nvPr/>
          </p:nvSpPr>
          <p:spPr>
            <a:xfrm>
              <a:off x="7609111" y="2409938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Jurisdictions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E1DA563-A4F6-AF87-131F-62827756EA82}"/>
                </a:ext>
              </a:extLst>
            </p:cNvPr>
            <p:cNvSpPr/>
            <p:nvPr/>
          </p:nvSpPr>
          <p:spPr>
            <a:xfrm>
              <a:off x="7609110" y="2644393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TimeSlots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C57F56-98AE-0A4D-0FDF-F289B0C6AE57}"/>
              </a:ext>
            </a:extLst>
          </p:cNvPr>
          <p:cNvGrpSpPr/>
          <p:nvPr/>
        </p:nvGrpSpPr>
        <p:grpSpPr>
          <a:xfrm>
            <a:off x="5425464" y="3093966"/>
            <a:ext cx="1603169" cy="1302328"/>
            <a:chOff x="4776550" y="2624644"/>
            <a:chExt cx="1603169" cy="130232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A7861B-6939-C95D-D962-E03EA657771F}"/>
                </a:ext>
              </a:extLst>
            </p:cNvPr>
            <p:cNvSpPr/>
            <p:nvPr/>
          </p:nvSpPr>
          <p:spPr>
            <a:xfrm>
              <a:off x="4776550" y="2624644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Subscriptions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BB61A0A-FBFD-1A59-D9E7-129EF711E15D}"/>
                </a:ext>
              </a:extLst>
            </p:cNvPr>
            <p:cNvSpPr/>
            <p:nvPr/>
          </p:nvSpPr>
          <p:spPr>
            <a:xfrm>
              <a:off x="4970601" y="308704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Billing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D64D5818-28C8-0857-357A-ECBB69D62F3B}"/>
              </a:ext>
            </a:extLst>
          </p:cNvPr>
          <p:cNvSpPr/>
          <p:nvPr/>
        </p:nvSpPr>
        <p:spPr>
          <a:xfrm>
            <a:off x="3376990" y="5590848"/>
            <a:ext cx="845461" cy="750724"/>
          </a:xfrm>
          <a:custGeom>
            <a:avLst/>
            <a:gdLst>
              <a:gd name="connsiteX0" fmla="*/ 0 w 845461"/>
              <a:gd name="connsiteY0" fmla="*/ 375362 h 750724"/>
              <a:gd name="connsiteX1" fmla="*/ 422731 w 845461"/>
              <a:gd name="connsiteY1" fmla="*/ 0 h 750724"/>
              <a:gd name="connsiteX2" fmla="*/ 845462 w 845461"/>
              <a:gd name="connsiteY2" fmla="*/ 375362 h 750724"/>
              <a:gd name="connsiteX3" fmla="*/ 422731 w 845461"/>
              <a:gd name="connsiteY3" fmla="*/ 750724 h 750724"/>
              <a:gd name="connsiteX4" fmla="*/ 0 w 845461"/>
              <a:gd name="connsiteY4" fmla="*/ 375362 h 75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461" h="750724" extrusionOk="0">
                <a:moveTo>
                  <a:pt x="0" y="375362"/>
                </a:moveTo>
                <a:cubicBezTo>
                  <a:pt x="3212" y="221662"/>
                  <a:pt x="161871" y="-5698"/>
                  <a:pt x="422731" y="0"/>
                </a:cubicBezTo>
                <a:cubicBezTo>
                  <a:pt x="614161" y="-34297"/>
                  <a:pt x="809607" y="159445"/>
                  <a:pt x="845462" y="375362"/>
                </a:cubicBezTo>
                <a:cubicBezTo>
                  <a:pt x="831294" y="604612"/>
                  <a:pt x="714235" y="753760"/>
                  <a:pt x="422731" y="750724"/>
                </a:cubicBezTo>
                <a:cubicBezTo>
                  <a:pt x="168403" y="743039"/>
                  <a:pt x="885" y="535133"/>
                  <a:pt x="0" y="375362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Images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42D0CC7-AFE0-65D3-9661-CC46BCF36ADC}"/>
              </a:ext>
            </a:extLst>
          </p:cNvPr>
          <p:cNvGrpSpPr/>
          <p:nvPr/>
        </p:nvGrpSpPr>
        <p:grpSpPr>
          <a:xfrm>
            <a:off x="8692106" y="3616747"/>
            <a:ext cx="1603169" cy="1302328"/>
            <a:chOff x="8040582" y="3164331"/>
            <a:chExt cx="1603169" cy="130232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CC44FB-A2AD-ABA1-155E-9B1D25368BBB}"/>
                </a:ext>
              </a:extLst>
            </p:cNvPr>
            <p:cNvSpPr/>
            <p:nvPr/>
          </p:nvSpPr>
          <p:spPr>
            <a:xfrm>
              <a:off x="8040582" y="316433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66848" y="286749"/>
                    <a:pt x="390136" y="-25216"/>
                    <a:pt x="801585" y="0"/>
                  </a:cubicBezTo>
                  <a:cubicBezTo>
                    <a:pt x="1321747" y="-56375"/>
                    <a:pt x="1624488" y="284155"/>
                    <a:pt x="1603170" y="651164"/>
                  </a:cubicBezTo>
                  <a:cubicBezTo>
                    <a:pt x="1642398" y="1093760"/>
                    <a:pt x="1223597" y="1368542"/>
                    <a:pt x="801585" y="1302328"/>
                  </a:cubicBezTo>
                  <a:cubicBezTo>
                    <a:pt x="391940" y="1226827"/>
                    <a:pt x="85854" y="965181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4416400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Bookings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8D6117-DAEC-36CE-0BC2-B70046042587}"/>
                </a:ext>
              </a:extLst>
            </p:cNvPr>
            <p:cNvSpPr/>
            <p:nvPr/>
          </p:nvSpPr>
          <p:spPr>
            <a:xfrm>
              <a:off x="8304808" y="3559879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Trips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8AECE8F-3F39-F586-85FC-D67D6D139AB4}"/>
              </a:ext>
            </a:extLst>
          </p:cNvPr>
          <p:cNvSpPr/>
          <p:nvPr/>
        </p:nvSpPr>
        <p:spPr>
          <a:xfrm rot="5400000">
            <a:off x="8086893" y="1600193"/>
            <a:ext cx="3594375" cy="3422250"/>
          </a:xfrm>
          <a:custGeom>
            <a:avLst/>
            <a:gdLst>
              <a:gd name="connsiteX0" fmla="*/ 0 w 3594375"/>
              <a:gd name="connsiteY0" fmla="*/ 1711125 h 3422250"/>
              <a:gd name="connsiteX1" fmla="*/ 1797188 w 3594375"/>
              <a:gd name="connsiteY1" fmla="*/ 0 h 3422250"/>
              <a:gd name="connsiteX2" fmla="*/ 3594376 w 3594375"/>
              <a:gd name="connsiteY2" fmla="*/ 1711125 h 3422250"/>
              <a:gd name="connsiteX3" fmla="*/ 1797188 w 3594375"/>
              <a:gd name="connsiteY3" fmla="*/ 3422250 h 3422250"/>
              <a:gd name="connsiteX4" fmla="*/ 0 w 3594375"/>
              <a:gd name="connsiteY4" fmla="*/ 1711125 h 34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375" h="3422250" extrusionOk="0">
                <a:moveTo>
                  <a:pt x="0" y="1711125"/>
                </a:moveTo>
                <a:cubicBezTo>
                  <a:pt x="-48737" y="795103"/>
                  <a:pt x="866010" y="-72520"/>
                  <a:pt x="1797188" y="0"/>
                </a:cubicBezTo>
                <a:cubicBezTo>
                  <a:pt x="2912661" y="137420"/>
                  <a:pt x="3723676" y="893394"/>
                  <a:pt x="3594376" y="1711125"/>
                </a:cubicBezTo>
                <a:cubicBezTo>
                  <a:pt x="3670162" y="2606125"/>
                  <a:pt x="2738901" y="3479459"/>
                  <a:pt x="1797188" y="3422250"/>
                </a:cubicBezTo>
                <a:cubicBezTo>
                  <a:pt x="685494" y="3462997"/>
                  <a:pt x="-66768" y="2794000"/>
                  <a:pt x="0" y="1711125"/>
                </a:cubicBezTo>
                <a:close/>
              </a:path>
            </a:pathLst>
          </a:custGeom>
          <a:noFill/>
          <a:ln w="28575">
            <a:prstDash val="sysDash"/>
            <a:extLst>
              <a:ext uri="{C807C97D-BFC1-408E-A445-0C87EB9F89A2}">
                <ask:lineSketchStyleProps xmlns:ask="http://schemas.microsoft.com/office/drawing/2018/sketchyshapes" sd="284548580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0820264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Core Subdomains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7FE49BF-CEE2-3D4B-5E73-74B9FAE996E3}"/>
              </a:ext>
            </a:extLst>
          </p:cNvPr>
          <p:cNvGrpSpPr/>
          <p:nvPr/>
        </p:nvGrpSpPr>
        <p:grpSpPr>
          <a:xfrm>
            <a:off x="2300596" y="4052226"/>
            <a:ext cx="1603169" cy="1302328"/>
            <a:chOff x="2300596" y="4052226"/>
            <a:chExt cx="1603169" cy="130232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346C45-3A4E-506E-A050-95875F19EF08}"/>
                </a:ext>
              </a:extLst>
            </p:cNvPr>
            <p:cNvSpPr/>
            <p:nvPr/>
          </p:nvSpPr>
          <p:spPr>
            <a:xfrm>
              <a:off x="2300596" y="4052226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Identities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ADCF4DC-1340-3895-D2E3-88BBAB23E1F1}"/>
                </a:ext>
              </a:extLst>
            </p:cNvPr>
            <p:cNvSpPr/>
            <p:nvPr/>
          </p:nvSpPr>
          <p:spPr>
            <a:xfrm>
              <a:off x="2564317" y="4525261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SSOUsers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1DDACAC-2037-CEBD-FB87-114AF5F902DF}"/>
                </a:ext>
              </a:extLst>
            </p:cNvPr>
            <p:cNvSpPr/>
            <p:nvPr/>
          </p:nvSpPr>
          <p:spPr>
            <a:xfrm>
              <a:off x="2564317" y="476177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PwdCreds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7BC159C-482C-32F5-996A-EFD66D22C558}"/>
                </a:ext>
              </a:extLst>
            </p:cNvPr>
            <p:cNvSpPr/>
            <p:nvPr/>
          </p:nvSpPr>
          <p:spPr>
            <a:xfrm>
              <a:off x="2564317" y="4998296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APIKeys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EDC39A2-C211-7254-DF40-2FC0F1D1AE9F}"/>
              </a:ext>
            </a:extLst>
          </p:cNvPr>
          <p:cNvSpPr txBox="1"/>
          <p:nvPr/>
        </p:nvSpPr>
        <p:spPr>
          <a:xfrm>
            <a:off x="7481625" y="131475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accent2"/>
                </a:solidFill>
              </a:rPr>
              <a:t>Bounded Contexts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80C53E-D6B8-44CA-CDAF-D1DE5A0F9F04}"/>
              </a:ext>
            </a:extLst>
          </p:cNvPr>
          <p:cNvCxnSpPr>
            <a:cxnSpLocks/>
            <a:stCxn id="24" idx="2"/>
            <a:endCxn id="14" idx="79"/>
          </p:cNvCxnSpPr>
          <p:nvPr/>
        </p:nvCxnSpPr>
        <p:spPr>
          <a:xfrm flipH="1">
            <a:off x="5810993" y="439252"/>
            <a:ext cx="2497942" cy="1706565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45A8E51-4335-2F6C-DD90-414BF94EDB07}"/>
              </a:ext>
            </a:extLst>
          </p:cNvPr>
          <p:cNvSpPr/>
          <p:nvPr/>
        </p:nvSpPr>
        <p:spPr>
          <a:xfrm>
            <a:off x="8274231" y="1687760"/>
            <a:ext cx="3142665" cy="3334978"/>
          </a:xfrm>
          <a:custGeom>
            <a:avLst/>
            <a:gdLst>
              <a:gd name="connsiteX0" fmla="*/ 0 w 3142665"/>
              <a:gd name="connsiteY0" fmla="*/ 1667489 h 3334978"/>
              <a:gd name="connsiteX1" fmla="*/ 1571333 w 3142665"/>
              <a:gd name="connsiteY1" fmla="*/ 0 h 3334978"/>
              <a:gd name="connsiteX2" fmla="*/ 3142666 w 3142665"/>
              <a:gd name="connsiteY2" fmla="*/ 1667489 h 3334978"/>
              <a:gd name="connsiteX3" fmla="*/ 1571333 w 3142665"/>
              <a:gd name="connsiteY3" fmla="*/ 3334978 h 3334978"/>
              <a:gd name="connsiteX4" fmla="*/ 0 w 3142665"/>
              <a:gd name="connsiteY4" fmla="*/ 1667489 h 333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2665" h="3334978" extrusionOk="0">
                <a:moveTo>
                  <a:pt x="0" y="1667489"/>
                </a:moveTo>
                <a:cubicBezTo>
                  <a:pt x="-73679" y="875826"/>
                  <a:pt x="667316" y="-14946"/>
                  <a:pt x="1571333" y="0"/>
                </a:cubicBezTo>
                <a:cubicBezTo>
                  <a:pt x="2525707" y="-12777"/>
                  <a:pt x="3064154" y="889557"/>
                  <a:pt x="3142666" y="1667489"/>
                </a:cubicBezTo>
                <a:cubicBezTo>
                  <a:pt x="3065385" y="2614248"/>
                  <a:pt x="2405801" y="3374421"/>
                  <a:pt x="1571333" y="3334978"/>
                </a:cubicBezTo>
                <a:cubicBezTo>
                  <a:pt x="736247" y="3313792"/>
                  <a:pt x="-12435" y="2591270"/>
                  <a:pt x="0" y="1667489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2A2FB9-4D4C-8DAF-4A46-D6336174742E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8308935" y="439252"/>
            <a:ext cx="349320" cy="187343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37DF0B9-FD02-D3FC-018B-16E7018B2213}"/>
              </a:ext>
            </a:extLst>
          </p:cNvPr>
          <p:cNvSpPr/>
          <p:nvPr/>
        </p:nvSpPr>
        <p:spPr>
          <a:xfrm>
            <a:off x="4191274" y="5514470"/>
            <a:ext cx="1428241" cy="939968"/>
          </a:xfrm>
          <a:custGeom>
            <a:avLst/>
            <a:gdLst>
              <a:gd name="connsiteX0" fmla="*/ 0 w 1428241"/>
              <a:gd name="connsiteY0" fmla="*/ 469984 h 939968"/>
              <a:gd name="connsiteX1" fmla="*/ 714121 w 1428241"/>
              <a:gd name="connsiteY1" fmla="*/ 0 h 939968"/>
              <a:gd name="connsiteX2" fmla="*/ 1428242 w 1428241"/>
              <a:gd name="connsiteY2" fmla="*/ 469984 h 939968"/>
              <a:gd name="connsiteX3" fmla="*/ 714121 w 1428241"/>
              <a:gd name="connsiteY3" fmla="*/ 939968 h 939968"/>
              <a:gd name="connsiteX4" fmla="*/ 0 w 1428241"/>
              <a:gd name="connsiteY4" fmla="*/ 469984 h 93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241" h="939968" extrusionOk="0">
                <a:moveTo>
                  <a:pt x="0" y="469984"/>
                </a:moveTo>
                <a:cubicBezTo>
                  <a:pt x="5787" y="306990"/>
                  <a:pt x="297586" y="-4605"/>
                  <a:pt x="714121" y="0"/>
                </a:cubicBezTo>
                <a:cubicBezTo>
                  <a:pt x="1089879" y="-15207"/>
                  <a:pt x="1406418" y="205179"/>
                  <a:pt x="1428242" y="469984"/>
                </a:cubicBezTo>
                <a:cubicBezTo>
                  <a:pt x="1386643" y="793974"/>
                  <a:pt x="1118448" y="940487"/>
                  <a:pt x="714121" y="939968"/>
                </a:cubicBezTo>
                <a:cubicBezTo>
                  <a:pt x="249436" y="914074"/>
                  <a:pt x="277" y="714676"/>
                  <a:pt x="0" y="46998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EventNotifications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8DE486F-5EF8-ED0C-D51E-DCA4693FD79B}"/>
              </a:ext>
            </a:extLst>
          </p:cNvPr>
          <p:cNvSpPr/>
          <p:nvPr/>
        </p:nvSpPr>
        <p:spPr>
          <a:xfrm>
            <a:off x="4349809" y="6001688"/>
            <a:ext cx="1104283" cy="1579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accent1">
                    <a:lumMod val="75000"/>
                  </a:schemeClr>
                </a:solidFill>
              </a:rPr>
              <a:t>DomainEvents</a:t>
            </a:r>
            <a:endParaRPr lang="en-NZ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38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628874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A45E4F-EE80-4E3D-F316-8C8CAF1A9947}"/>
              </a:ext>
            </a:extLst>
          </p:cNvPr>
          <p:cNvSpPr txBox="1"/>
          <p:nvPr/>
        </p:nvSpPr>
        <p:spPr>
          <a:xfrm>
            <a:off x="500333" y="350334"/>
            <a:ext cx="366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Use case in an Aggregate</a:t>
            </a:r>
          </a:p>
        </p:txBody>
      </p:sp>
    </p:spTree>
    <p:extLst>
      <p:ext uri="{BB962C8B-B14F-4D97-AF65-F5344CB8AC3E}">
        <p14:creationId xmlns:p14="http://schemas.microsoft.com/office/powerpoint/2010/main" val="344288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267540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83F9D6-9AC4-4C23-B908-DA125900B2BD}"/>
              </a:ext>
            </a:extLst>
          </p:cNvPr>
          <p:cNvSpPr txBox="1"/>
          <p:nvPr/>
        </p:nvSpPr>
        <p:spPr>
          <a:xfrm>
            <a:off x="500333" y="350334"/>
            <a:ext cx="4067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Use case in an Aggregate</a:t>
            </a:r>
          </a:p>
          <a:p>
            <a:r>
              <a:rPr lang="en-NZ" sz="2400" dirty="0"/>
              <a:t>with child/descendant Entity</a:t>
            </a:r>
          </a:p>
        </p:txBody>
      </p:sp>
      <p:sp>
        <p:nvSpPr>
          <p:cNvPr id="3" name="Callout: Line 2">
            <a:extLst>
              <a:ext uri="{FF2B5EF4-FFF2-40B4-BE49-F238E27FC236}">
                <a16:creationId xmlns:a16="http://schemas.microsoft.com/office/drawing/2014/main" id="{46E83BC9-4D14-FDDF-5DFE-CA0143078B4E}"/>
              </a:ext>
            </a:extLst>
          </p:cNvPr>
          <p:cNvSpPr/>
          <p:nvPr/>
        </p:nvSpPr>
        <p:spPr>
          <a:xfrm>
            <a:off x="4567472" y="2796540"/>
            <a:ext cx="964648" cy="365760"/>
          </a:xfrm>
          <a:prstGeom prst="borderCallout1">
            <a:avLst>
              <a:gd name="adj1" fmla="val 18750"/>
              <a:gd name="adj2" fmla="val -8333"/>
              <a:gd name="adj3" fmla="val 14910"/>
              <a:gd name="adj4" fmla="val -4152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Don’t relay event back to entity</a:t>
            </a:r>
          </a:p>
        </p:txBody>
      </p:sp>
    </p:spTree>
    <p:extLst>
      <p:ext uri="{BB962C8B-B14F-4D97-AF65-F5344CB8AC3E}">
        <p14:creationId xmlns:p14="http://schemas.microsoft.com/office/powerpoint/2010/main" val="386351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59EA068-0CA6-54E1-8381-C0B140C6D489}"/>
              </a:ext>
            </a:extLst>
          </p:cNvPr>
          <p:cNvSpPr/>
          <p:nvPr/>
        </p:nvSpPr>
        <p:spPr>
          <a:xfrm>
            <a:off x="8433263" y="49738"/>
            <a:ext cx="3668202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51463A-EE83-B017-ED23-84C2DDA67FE5}"/>
              </a:ext>
            </a:extLst>
          </p:cNvPr>
          <p:cNvSpPr/>
          <p:nvPr/>
        </p:nvSpPr>
        <p:spPr>
          <a:xfrm>
            <a:off x="6506389" y="49738"/>
            <a:ext cx="1807723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890711-ABCF-347F-F4DE-3E54A5F83424}"/>
              </a:ext>
            </a:extLst>
          </p:cNvPr>
          <p:cNvSpPr/>
          <p:nvPr/>
        </p:nvSpPr>
        <p:spPr>
          <a:xfrm>
            <a:off x="2211289" y="49738"/>
            <a:ext cx="4175949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279044-48AE-EE9C-4D26-67B15268FF0D}"/>
              </a:ext>
            </a:extLst>
          </p:cNvPr>
          <p:cNvSpPr/>
          <p:nvPr/>
        </p:nvSpPr>
        <p:spPr>
          <a:xfrm>
            <a:off x="98094" y="5409000"/>
            <a:ext cx="1674891" cy="878186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Aggregate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(Domain)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E52875-3CB4-95D6-573E-295ECCDA040A}"/>
              </a:ext>
            </a:extLst>
          </p:cNvPr>
          <p:cNvSpPr/>
          <p:nvPr/>
        </p:nvSpPr>
        <p:spPr>
          <a:xfrm>
            <a:off x="98094" y="2749988"/>
            <a:ext cx="1674891" cy="1836346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 Application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(Application)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36A49E-1123-16EC-EA46-922A597C0126}"/>
              </a:ext>
            </a:extLst>
          </p:cNvPr>
          <p:cNvSpPr/>
          <p:nvPr/>
        </p:nvSpPr>
        <p:spPr>
          <a:xfrm>
            <a:off x="2719060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Repository</a:t>
            </a:r>
          </a:p>
          <a:p>
            <a:pPr algn="ctr"/>
            <a:r>
              <a:rPr lang="en-NZ" sz="1400" dirty="0"/>
              <a:t>(Infrastructure)</a:t>
            </a:r>
            <a:endParaRPr lang="en-NZ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979482-FD86-1FE6-09EE-213BB28E3045}"/>
              </a:ext>
            </a:extLst>
          </p:cNvPr>
          <p:cNvSpPr/>
          <p:nvPr/>
        </p:nvSpPr>
        <p:spPr>
          <a:xfrm>
            <a:off x="4645937" y="2153216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 Read</a:t>
            </a:r>
          </a:p>
          <a:p>
            <a:r>
              <a:rPr lang="en-NZ" dirty="0"/>
              <a:t>Model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FC6095-A061-501F-8612-1DFF75CAFC68}"/>
              </a:ext>
            </a:extLst>
          </p:cNvPr>
          <p:cNvSpPr/>
          <p:nvPr/>
        </p:nvSpPr>
        <p:spPr>
          <a:xfrm>
            <a:off x="4645937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 State</a:t>
            </a:r>
          </a:p>
          <a:p>
            <a:r>
              <a:rPr lang="en-NZ" dirty="0"/>
              <a:t>Store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CBE166-C05E-A58A-EE8D-F990C8FB1437}"/>
              </a:ext>
            </a:extLst>
          </p:cNvPr>
          <p:cNvSpPr/>
          <p:nvPr/>
        </p:nvSpPr>
        <p:spPr>
          <a:xfrm>
            <a:off x="4645936" y="4381874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An</a:t>
            </a:r>
          </a:p>
          <a:p>
            <a:r>
              <a:rPr lang="en-NZ" dirty="0"/>
              <a:t>Other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A2A2D4-9215-B2DD-A115-526771C7DEA8}"/>
              </a:ext>
            </a:extLst>
          </p:cNvPr>
          <p:cNvSpPr/>
          <p:nvPr/>
        </p:nvSpPr>
        <p:spPr>
          <a:xfrm>
            <a:off x="6572818" y="36053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Relational DB</a:t>
            </a:r>
          </a:p>
          <a:p>
            <a:pPr algn="ctr"/>
            <a:r>
              <a:rPr lang="en-NZ" sz="1400" dirty="0"/>
              <a:t>Table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5E1B3F-73FC-EBA6-F26A-6DF3F954EED6}"/>
              </a:ext>
            </a:extLst>
          </p:cNvPr>
          <p:cNvSpPr/>
          <p:nvPr/>
        </p:nvSpPr>
        <p:spPr>
          <a:xfrm>
            <a:off x="6572811" y="926353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NoSQL Document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AFA9A0-C2D2-0F55-44FF-44D41488BFE1}"/>
              </a:ext>
            </a:extLst>
          </p:cNvPr>
          <p:cNvSpPr/>
          <p:nvPr/>
        </p:nvSpPr>
        <p:spPr>
          <a:xfrm>
            <a:off x="6572816" y="1639260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Event Stream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D84871-CA80-9332-E2B6-A4B62ED953C1}"/>
              </a:ext>
            </a:extLst>
          </p:cNvPr>
          <p:cNvSpPr/>
          <p:nvPr/>
        </p:nvSpPr>
        <p:spPr>
          <a:xfrm>
            <a:off x="6572815" y="2771758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Message Queue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661DCC-19F9-5173-9339-4ABE77C2BBF5}"/>
              </a:ext>
            </a:extLst>
          </p:cNvPr>
          <p:cNvSpPr/>
          <p:nvPr/>
        </p:nvSpPr>
        <p:spPr>
          <a:xfrm>
            <a:off x="6572814" y="3390782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Blob Container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98C418-C9D0-329A-1509-4301428367E0}"/>
              </a:ext>
            </a:extLst>
          </p:cNvPr>
          <p:cNvSpPr/>
          <p:nvPr/>
        </p:nvSpPr>
        <p:spPr>
          <a:xfrm>
            <a:off x="6572814" y="4009806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Data Lake Container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CE3E0C3-63EE-AD02-C042-B5628011C632}"/>
              </a:ext>
            </a:extLst>
          </p:cNvPr>
          <p:cNvSpPr/>
          <p:nvPr/>
        </p:nvSpPr>
        <p:spPr>
          <a:xfrm>
            <a:off x="6572813" y="464693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Cache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D607E3-861B-5B09-07E8-AF26711ED3BE}"/>
              </a:ext>
            </a:extLst>
          </p:cNvPr>
          <p:cNvSpPr/>
          <p:nvPr/>
        </p:nvSpPr>
        <p:spPr>
          <a:xfrm>
            <a:off x="6572813" y="521889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File System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CD7A99A-B9F4-8E5B-33C0-CDCA6B931977}"/>
              </a:ext>
            </a:extLst>
          </p:cNvPr>
          <p:cNvSpPr/>
          <p:nvPr/>
        </p:nvSpPr>
        <p:spPr>
          <a:xfrm>
            <a:off x="6572813" y="5778319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In-Memory</a:t>
            </a:r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EC01BCEF-1D66-BE6A-4B3C-4FC5F2686E07}"/>
              </a:ext>
            </a:extLst>
          </p:cNvPr>
          <p:cNvSpPr/>
          <p:nvPr/>
        </p:nvSpPr>
        <p:spPr>
          <a:xfrm>
            <a:off x="1750345" y="3439165"/>
            <a:ext cx="956641" cy="505489"/>
          </a:xfrm>
          <a:prstGeom prst="left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CC94D965-0F50-34FF-AE39-3330B40D7467}"/>
              </a:ext>
            </a:extLst>
          </p:cNvPr>
          <p:cNvSpPr/>
          <p:nvPr/>
        </p:nvSpPr>
        <p:spPr>
          <a:xfrm rot="5400000">
            <a:off x="457218" y="4744923"/>
            <a:ext cx="956641" cy="505489"/>
          </a:xfrm>
          <a:prstGeom prst="left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237A27-3E88-C131-1B6E-77AD39CA2CF8}"/>
              </a:ext>
            </a:extLst>
          </p:cNvPr>
          <p:cNvCxnSpPr>
            <a:stCxn id="5" idx="1"/>
            <a:endCxn id="4" idx="0"/>
          </p:cNvCxnSpPr>
          <p:nvPr/>
        </p:nvCxnSpPr>
        <p:spPr>
          <a:xfrm rot="10800000" flipV="1">
            <a:off x="3556507" y="2592308"/>
            <a:ext cx="1089431" cy="636759"/>
          </a:xfrm>
          <a:prstGeom prst="curved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9">
            <a:extLst>
              <a:ext uri="{FF2B5EF4-FFF2-40B4-BE49-F238E27FC236}">
                <a16:creationId xmlns:a16="http://schemas.microsoft.com/office/drawing/2014/main" id="{926665D4-477A-BC49-FBCA-2C4F1AF92F08}"/>
              </a:ext>
            </a:extLst>
          </p:cNvPr>
          <p:cNvCxnSpPr>
            <a:cxnSpLocks/>
            <a:stCxn id="4" idx="2"/>
            <a:endCxn id="13" idx="1"/>
          </p:cNvCxnSpPr>
          <p:nvPr/>
        </p:nvCxnSpPr>
        <p:spPr>
          <a:xfrm rot="16200000" flipH="1">
            <a:off x="3744365" y="3919395"/>
            <a:ext cx="713713" cy="1089430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9">
            <a:extLst>
              <a:ext uri="{FF2B5EF4-FFF2-40B4-BE49-F238E27FC236}">
                <a16:creationId xmlns:a16="http://schemas.microsoft.com/office/drawing/2014/main" id="{183D10A8-90A8-1A68-C072-7E74DF9DBB61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 flipH="1" flipV="1">
            <a:off x="3881674" y="3342992"/>
            <a:ext cx="439093" cy="1089431"/>
          </a:xfrm>
          <a:prstGeom prst="curvedConnector4">
            <a:avLst>
              <a:gd name="adj1" fmla="val -52062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9">
            <a:extLst>
              <a:ext uri="{FF2B5EF4-FFF2-40B4-BE49-F238E27FC236}">
                <a16:creationId xmlns:a16="http://schemas.microsoft.com/office/drawing/2014/main" id="{3D06F82C-67EE-B379-1B04-82899DA6342E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rot="5400000" flipH="1" flipV="1">
            <a:off x="5242584" y="822983"/>
            <a:ext cx="1571032" cy="1089435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9">
            <a:extLst>
              <a:ext uri="{FF2B5EF4-FFF2-40B4-BE49-F238E27FC236}">
                <a16:creationId xmlns:a16="http://schemas.microsoft.com/office/drawing/2014/main" id="{011DF46B-3C86-EFCA-23C3-2577861E173A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rot="5400000" flipH="1" flipV="1">
            <a:off x="5525491" y="1105896"/>
            <a:ext cx="1005213" cy="1089428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9">
            <a:extLst>
              <a:ext uri="{FF2B5EF4-FFF2-40B4-BE49-F238E27FC236}">
                <a16:creationId xmlns:a16="http://schemas.microsoft.com/office/drawing/2014/main" id="{43570EDA-E875-625A-B914-6E55C5B6C0E4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5400000" flipH="1" flipV="1">
            <a:off x="5643377" y="3452437"/>
            <a:ext cx="769442" cy="1089432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9">
            <a:extLst>
              <a:ext uri="{FF2B5EF4-FFF2-40B4-BE49-F238E27FC236}">
                <a16:creationId xmlns:a16="http://schemas.microsoft.com/office/drawing/2014/main" id="{507ECA46-249D-18CB-A877-A3FDDD4F0329}"/>
              </a:ext>
            </a:extLst>
          </p:cNvPr>
          <p:cNvCxnSpPr>
            <a:cxnSpLocks/>
            <a:stCxn id="13" idx="0"/>
            <a:endCxn id="10" idx="1"/>
          </p:cNvCxnSpPr>
          <p:nvPr/>
        </p:nvCxnSpPr>
        <p:spPr>
          <a:xfrm rot="5400000" flipH="1" flipV="1">
            <a:off x="5333865" y="3142925"/>
            <a:ext cx="1388466" cy="1089433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>
            <a:extLst>
              <a:ext uri="{FF2B5EF4-FFF2-40B4-BE49-F238E27FC236}">
                <a16:creationId xmlns:a16="http://schemas.microsoft.com/office/drawing/2014/main" id="{6690BCE0-8A73-2DDD-17B4-34306823F0B9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5400000" flipH="1" flipV="1">
            <a:off x="5832359" y="4519606"/>
            <a:ext cx="391476" cy="1089431"/>
          </a:xfrm>
          <a:prstGeom prst="curvedConnector4">
            <a:avLst>
              <a:gd name="adj1" fmla="val -5839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39">
            <a:extLst>
              <a:ext uri="{FF2B5EF4-FFF2-40B4-BE49-F238E27FC236}">
                <a16:creationId xmlns:a16="http://schemas.microsoft.com/office/drawing/2014/main" id="{7F4AAE5B-A8B4-6157-7771-C4659223E9BF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5937855" y="4805586"/>
            <a:ext cx="180484" cy="1089431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9">
            <a:extLst>
              <a:ext uri="{FF2B5EF4-FFF2-40B4-BE49-F238E27FC236}">
                <a16:creationId xmlns:a16="http://schemas.microsoft.com/office/drawing/2014/main" id="{32AC623C-CD4C-89D8-1CB4-365E36D92C9A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5658143" y="5085298"/>
            <a:ext cx="739909" cy="1089431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9">
            <a:extLst>
              <a:ext uri="{FF2B5EF4-FFF2-40B4-BE49-F238E27FC236}">
                <a16:creationId xmlns:a16="http://schemas.microsoft.com/office/drawing/2014/main" id="{6C80AE49-5C51-6E1B-4BE4-8B7DFB610699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704658" y="1360909"/>
            <a:ext cx="2646884" cy="1089435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9">
            <a:extLst>
              <a:ext uri="{FF2B5EF4-FFF2-40B4-BE49-F238E27FC236}">
                <a16:creationId xmlns:a16="http://schemas.microsoft.com/office/drawing/2014/main" id="{E7CD5D9A-8652-B3A8-FA0E-037D59DE02BD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4987565" y="1643822"/>
            <a:ext cx="2081065" cy="1089428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9">
            <a:extLst>
              <a:ext uri="{FF2B5EF4-FFF2-40B4-BE49-F238E27FC236}">
                <a16:creationId xmlns:a16="http://schemas.microsoft.com/office/drawing/2014/main" id="{6DCEF274-E56C-E288-93CB-C97BEDE24A79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 rot="5400000" flipH="1" flipV="1">
            <a:off x="5344020" y="2000273"/>
            <a:ext cx="1368158" cy="1089433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39">
            <a:extLst>
              <a:ext uri="{FF2B5EF4-FFF2-40B4-BE49-F238E27FC236}">
                <a16:creationId xmlns:a16="http://schemas.microsoft.com/office/drawing/2014/main" id="{CA86C6EF-AE26-F304-798D-D82348749E31}"/>
              </a:ext>
            </a:extLst>
          </p:cNvPr>
          <p:cNvCxnSpPr>
            <a:cxnSpLocks/>
            <a:stCxn id="13" idx="0"/>
            <a:endCxn id="12" idx="1"/>
          </p:cNvCxnSpPr>
          <p:nvPr/>
        </p:nvCxnSpPr>
        <p:spPr>
          <a:xfrm rot="5400000" flipH="1" flipV="1">
            <a:off x="5952889" y="3761949"/>
            <a:ext cx="150418" cy="1089432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39">
            <a:extLst>
              <a:ext uri="{FF2B5EF4-FFF2-40B4-BE49-F238E27FC236}">
                <a16:creationId xmlns:a16="http://schemas.microsoft.com/office/drawing/2014/main" id="{6BCA36A0-191C-518E-CF48-5A1EEEF14478}"/>
              </a:ext>
            </a:extLst>
          </p:cNvPr>
          <p:cNvCxnSpPr>
            <a:cxnSpLocks/>
            <a:stCxn id="7" idx="0"/>
            <a:endCxn id="18" idx="1"/>
          </p:cNvCxnSpPr>
          <p:nvPr/>
        </p:nvCxnSpPr>
        <p:spPr>
          <a:xfrm rot="16200000" flipH="1">
            <a:off x="7925244" y="-154447"/>
            <a:ext cx="59473" cy="1089434"/>
          </a:xfrm>
          <a:prstGeom prst="curvedConnector4">
            <a:avLst>
              <a:gd name="adj1" fmla="val -384376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39">
            <a:extLst>
              <a:ext uri="{FF2B5EF4-FFF2-40B4-BE49-F238E27FC236}">
                <a16:creationId xmlns:a16="http://schemas.microsoft.com/office/drawing/2014/main" id="{1AF610F7-BD08-1BCC-4296-8B231B469004}"/>
              </a:ext>
            </a:extLst>
          </p:cNvPr>
          <p:cNvCxnSpPr>
            <a:cxnSpLocks/>
            <a:stCxn id="7" idx="0"/>
            <a:endCxn id="27" idx="0"/>
          </p:cNvCxnSpPr>
          <p:nvPr/>
        </p:nvCxnSpPr>
        <p:spPr>
          <a:xfrm rot="5400000" flipH="1" flipV="1">
            <a:off x="9225318" y="-1611748"/>
            <a:ext cx="157228" cy="3787336"/>
          </a:xfrm>
          <a:prstGeom prst="curvedConnector3">
            <a:avLst>
              <a:gd name="adj1" fmla="val 16663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39">
            <a:extLst>
              <a:ext uri="{FF2B5EF4-FFF2-40B4-BE49-F238E27FC236}">
                <a16:creationId xmlns:a16="http://schemas.microsoft.com/office/drawing/2014/main" id="{F790768B-D52D-C6F3-CA0F-C2ACB1D11AAC}"/>
              </a:ext>
            </a:extLst>
          </p:cNvPr>
          <p:cNvCxnSpPr>
            <a:cxnSpLocks/>
            <a:stCxn id="8" idx="0"/>
            <a:endCxn id="19" idx="1"/>
          </p:cNvCxnSpPr>
          <p:nvPr/>
        </p:nvCxnSpPr>
        <p:spPr>
          <a:xfrm rot="16200000" flipH="1">
            <a:off x="7848929" y="487681"/>
            <a:ext cx="212096" cy="1089441"/>
          </a:xfrm>
          <a:prstGeom prst="curvedConnector4">
            <a:avLst>
              <a:gd name="adj1" fmla="val -107781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39">
            <a:extLst>
              <a:ext uri="{FF2B5EF4-FFF2-40B4-BE49-F238E27FC236}">
                <a16:creationId xmlns:a16="http://schemas.microsoft.com/office/drawing/2014/main" id="{0378CA61-F950-ABCD-095F-1DED3AABB41C}"/>
              </a:ext>
            </a:extLst>
          </p:cNvPr>
          <p:cNvCxnSpPr>
            <a:cxnSpLocks/>
            <a:stCxn id="9" idx="0"/>
            <a:endCxn id="100" idx="1"/>
          </p:cNvCxnSpPr>
          <p:nvPr/>
        </p:nvCxnSpPr>
        <p:spPr>
          <a:xfrm rot="16200000" flipH="1">
            <a:off x="8309208" y="740313"/>
            <a:ext cx="224035" cy="2021928"/>
          </a:xfrm>
          <a:prstGeom prst="curvedConnector4">
            <a:avLst>
              <a:gd name="adj1" fmla="val -102038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F02A74-E8A7-1178-0DDB-1B0CDE0B6615}"/>
              </a:ext>
            </a:extLst>
          </p:cNvPr>
          <p:cNvGrpSpPr/>
          <p:nvPr/>
        </p:nvGrpSpPr>
        <p:grpSpPr>
          <a:xfrm>
            <a:off x="8499688" y="203306"/>
            <a:ext cx="3535365" cy="6049376"/>
            <a:chOff x="8499688" y="65290"/>
            <a:chExt cx="3535365" cy="604937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A62CF77-DD43-9209-6484-F9248C95D5B7}"/>
                </a:ext>
              </a:extLst>
            </p:cNvPr>
            <p:cNvSpPr/>
            <p:nvPr/>
          </p:nvSpPr>
          <p:spPr>
            <a:xfrm>
              <a:off x="8499698" y="65290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SQL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9E12F5A-B48E-0EF5-E005-B037EBDD884A}"/>
                </a:ext>
              </a:extLst>
            </p:cNvPr>
            <p:cNvSpPr/>
            <p:nvPr/>
          </p:nvSpPr>
          <p:spPr>
            <a:xfrm>
              <a:off x="8499698" y="783732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table Storage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4043B7-A784-7F5E-15C2-B7A38B14F124}"/>
                </a:ext>
              </a:extLst>
            </p:cNvPr>
            <p:cNvSpPr/>
            <p:nvPr/>
          </p:nvSpPr>
          <p:spPr>
            <a:xfrm>
              <a:off x="8499688" y="2640427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Queues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3C1D526-BA15-13C4-8444-7D1AFB5C608D}"/>
                </a:ext>
              </a:extLst>
            </p:cNvPr>
            <p:cNvSpPr/>
            <p:nvPr/>
          </p:nvSpPr>
          <p:spPr>
            <a:xfrm>
              <a:off x="8499688" y="3270470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Blob Storage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399CBD5-59C8-327F-231A-0B943A3C739A}"/>
                </a:ext>
              </a:extLst>
            </p:cNvPr>
            <p:cNvSpPr/>
            <p:nvPr/>
          </p:nvSpPr>
          <p:spPr>
            <a:xfrm>
              <a:off x="8499688" y="3876739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Data Lake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87CA4B0-C6AC-12D0-863B-6F525E30E97E}"/>
                </a:ext>
              </a:extLst>
            </p:cNvPr>
            <p:cNvSpPr/>
            <p:nvPr/>
          </p:nvSpPr>
          <p:spPr>
            <a:xfrm>
              <a:off x="9432190" y="4595017"/>
              <a:ext cx="1674891" cy="43340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Redis Cache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827A866-CDAA-6AC5-E34C-DE8468C9B40C}"/>
                </a:ext>
              </a:extLst>
            </p:cNvPr>
            <p:cNvSpPr/>
            <p:nvPr/>
          </p:nvSpPr>
          <p:spPr>
            <a:xfrm>
              <a:off x="9432190" y="509438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JSON Files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5558495-57A0-8612-C076-B23910CB6308}"/>
                </a:ext>
              </a:extLst>
            </p:cNvPr>
            <p:cNvSpPr/>
            <p:nvPr/>
          </p:nvSpPr>
          <p:spPr>
            <a:xfrm>
              <a:off x="9432190" y="564030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In-Memory DB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33C7769-7975-08D4-3872-606F7A776FF4}"/>
                </a:ext>
              </a:extLst>
            </p:cNvPr>
            <p:cNvSpPr/>
            <p:nvPr/>
          </p:nvSpPr>
          <p:spPr>
            <a:xfrm>
              <a:off x="10360154" y="65290"/>
              <a:ext cx="1674891" cy="433402"/>
            </a:xfrm>
            <a:prstGeom prst="roundRect">
              <a:avLst/>
            </a:prstGeom>
            <a:solidFill>
              <a:srgbClr val="3367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RDS/Postgres?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7EFA7B9-89F9-BFD5-BE97-33E378632F44}"/>
                </a:ext>
              </a:extLst>
            </p:cNvPr>
            <p:cNvSpPr/>
            <p:nvPr/>
          </p:nvSpPr>
          <p:spPr>
            <a:xfrm>
              <a:off x="10360162" y="783732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Dynamo DB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5913876-EAD5-B971-62A5-D2FCA89A025C}"/>
                </a:ext>
              </a:extLst>
            </p:cNvPr>
            <p:cNvSpPr/>
            <p:nvPr/>
          </p:nvSpPr>
          <p:spPr>
            <a:xfrm>
              <a:off x="10360144" y="2639498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SQS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DB15FE7-BB07-78EE-0E9D-1DB98BE95295}"/>
                </a:ext>
              </a:extLst>
            </p:cNvPr>
            <p:cNvSpPr/>
            <p:nvPr/>
          </p:nvSpPr>
          <p:spPr>
            <a:xfrm>
              <a:off x="10360142" y="3270470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0F13271-84E9-7D7A-4966-E4C515FC1AFC}"/>
                </a:ext>
              </a:extLst>
            </p:cNvPr>
            <p:cNvSpPr/>
            <p:nvPr/>
          </p:nvSpPr>
          <p:spPr>
            <a:xfrm>
              <a:off x="10360142" y="3876739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B1D9955E-10C7-E85C-94AA-EFF431BF8008}"/>
                </a:ext>
              </a:extLst>
            </p:cNvPr>
            <p:cNvSpPr/>
            <p:nvPr/>
          </p:nvSpPr>
          <p:spPr>
            <a:xfrm>
              <a:off x="9432190" y="1508578"/>
              <a:ext cx="1674891" cy="433402"/>
            </a:xfrm>
            <a:prstGeom prst="roundRect">
              <a:avLst/>
            </a:prstGeom>
            <a:solidFill>
              <a:srgbClr val="5AB55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err="1">
                  <a:solidFill>
                    <a:schemeClr val="tx1"/>
                  </a:solidFill>
                </a:rPr>
                <a:t>EventStore</a:t>
              </a:r>
              <a:r>
                <a:rPr lang="en-NZ" dirty="0">
                  <a:solidFill>
                    <a:schemeClr val="tx1"/>
                  </a:solidFill>
                </a:rPr>
                <a:t> DB</a:t>
              </a:r>
            </a:p>
          </p:txBody>
        </p:sp>
      </p:grpSp>
      <p:cxnSp>
        <p:nvCxnSpPr>
          <p:cNvPr id="111" name="Straight Arrow Connector 39">
            <a:extLst>
              <a:ext uri="{FF2B5EF4-FFF2-40B4-BE49-F238E27FC236}">
                <a16:creationId xmlns:a16="http://schemas.microsoft.com/office/drawing/2014/main" id="{386A7152-D4DF-92A0-A9E0-A69F42592836}"/>
              </a:ext>
            </a:extLst>
          </p:cNvPr>
          <p:cNvCxnSpPr>
            <a:cxnSpLocks/>
            <a:stCxn id="11" idx="0"/>
            <a:endCxn id="30" idx="0"/>
          </p:cNvCxnSpPr>
          <p:nvPr/>
        </p:nvCxnSpPr>
        <p:spPr>
          <a:xfrm rot="16200000" flipH="1">
            <a:off x="9295072" y="1505970"/>
            <a:ext cx="17704" cy="3787328"/>
          </a:xfrm>
          <a:prstGeom prst="curvedConnector3">
            <a:avLst>
              <a:gd name="adj1" fmla="val -1291234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39">
            <a:extLst>
              <a:ext uri="{FF2B5EF4-FFF2-40B4-BE49-F238E27FC236}">
                <a16:creationId xmlns:a16="http://schemas.microsoft.com/office/drawing/2014/main" id="{22124474-5FD7-F4BA-E89B-675C2D7A6FE2}"/>
              </a:ext>
            </a:extLst>
          </p:cNvPr>
          <p:cNvCxnSpPr>
            <a:cxnSpLocks/>
            <a:stCxn id="12" idx="0"/>
            <a:endCxn id="31" idx="0"/>
          </p:cNvCxnSpPr>
          <p:nvPr/>
        </p:nvCxnSpPr>
        <p:spPr>
          <a:xfrm rot="16200000" flipH="1">
            <a:off x="9301449" y="2118616"/>
            <a:ext cx="4949" cy="3787328"/>
          </a:xfrm>
          <a:prstGeom prst="curvedConnector3">
            <a:avLst>
              <a:gd name="adj1" fmla="val -461911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39">
            <a:extLst>
              <a:ext uri="{FF2B5EF4-FFF2-40B4-BE49-F238E27FC236}">
                <a16:creationId xmlns:a16="http://schemas.microsoft.com/office/drawing/2014/main" id="{04BE5DC8-E7DE-CB94-D6D7-C25E77623F9E}"/>
              </a:ext>
            </a:extLst>
          </p:cNvPr>
          <p:cNvCxnSpPr>
            <a:cxnSpLocks/>
            <a:stCxn id="11" idx="0"/>
            <a:endCxn id="21" idx="1"/>
          </p:cNvCxnSpPr>
          <p:nvPr/>
        </p:nvCxnSpPr>
        <p:spPr>
          <a:xfrm rot="16200000" flipH="1">
            <a:off x="7837771" y="2963270"/>
            <a:ext cx="234405" cy="1089428"/>
          </a:xfrm>
          <a:prstGeom prst="curvedConnector4">
            <a:avLst>
              <a:gd name="adj1" fmla="val -9752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39">
            <a:extLst>
              <a:ext uri="{FF2B5EF4-FFF2-40B4-BE49-F238E27FC236}">
                <a16:creationId xmlns:a16="http://schemas.microsoft.com/office/drawing/2014/main" id="{BCD143D8-B3AF-721C-77C5-3779AE6FC192}"/>
              </a:ext>
            </a:extLst>
          </p:cNvPr>
          <p:cNvCxnSpPr>
            <a:cxnSpLocks/>
            <a:stCxn id="12" idx="0"/>
            <a:endCxn id="22" idx="1"/>
          </p:cNvCxnSpPr>
          <p:nvPr/>
        </p:nvCxnSpPr>
        <p:spPr>
          <a:xfrm rot="16200000" flipH="1">
            <a:off x="7844149" y="3575917"/>
            <a:ext cx="221650" cy="1089428"/>
          </a:xfrm>
          <a:prstGeom prst="curvedConnector4">
            <a:avLst>
              <a:gd name="adj1" fmla="val -103136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39">
            <a:extLst>
              <a:ext uri="{FF2B5EF4-FFF2-40B4-BE49-F238E27FC236}">
                <a16:creationId xmlns:a16="http://schemas.microsoft.com/office/drawing/2014/main" id="{D3CBE9A6-AEDE-BB4A-C53B-8765D86F5BC4}"/>
              </a:ext>
            </a:extLst>
          </p:cNvPr>
          <p:cNvCxnSpPr>
            <a:cxnSpLocks/>
            <a:stCxn id="14" idx="0"/>
            <a:endCxn id="23" idx="1"/>
          </p:cNvCxnSpPr>
          <p:nvPr/>
        </p:nvCxnSpPr>
        <p:spPr>
          <a:xfrm rot="16200000" flipH="1">
            <a:off x="8269824" y="3787369"/>
            <a:ext cx="302800" cy="2021931"/>
          </a:xfrm>
          <a:prstGeom prst="curvedConnector4">
            <a:avLst>
              <a:gd name="adj1" fmla="val -75495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39">
            <a:extLst>
              <a:ext uri="{FF2B5EF4-FFF2-40B4-BE49-F238E27FC236}">
                <a16:creationId xmlns:a16="http://schemas.microsoft.com/office/drawing/2014/main" id="{B0FBE401-D16F-3EAB-0D9B-9A30DABDB021}"/>
              </a:ext>
            </a:extLst>
          </p:cNvPr>
          <p:cNvCxnSpPr>
            <a:cxnSpLocks/>
            <a:stCxn id="15" idx="0"/>
            <a:endCxn id="24" idx="1"/>
          </p:cNvCxnSpPr>
          <p:nvPr/>
        </p:nvCxnSpPr>
        <p:spPr>
          <a:xfrm rot="16200000" flipH="1">
            <a:off x="8295880" y="4333272"/>
            <a:ext cx="250687" cy="2021931"/>
          </a:xfrm>
          <a:prstGeom prst="curvedConnector4">
            <a:avLst>
              <a:gd name="adj1" fmla="val -91189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39">
            <a:extLst>
              <a:ext uri="{FF2B5EF4-FFF2-40B4-BE49-F238E27FC236}">
                <a16:creationId xmlns:a16="http://schemas.microsoft.com/office/drawing/2014/main" id="{395E6B40-4166-9C2F-9F20-30D1DB324E72}"/>
              </a:ext>
            </a:extLst>
          </p:cNvPr>
          <p:cNvCxnSpPr>
            <a:cxnSpLocks/>
            <a:stCxn id="16" idx="0"/>
            <a:endCxn id="25" idx="1"/>
          </p:cNvCxnSpPr>
          <p:nvPr/>
        </p:nvCxnSpPr>
        <p:spPr>
          <a:xfrm rot="16200000" flipH="1">
            <a:off x="8302633" y="4885945"/>
            <a:ext cx="237182" cy="2021931"/>
          </a:xfrm>
          <a:prstGeom prst="curvedConnector4">
            <a:avLst>
              <a:gd name="adj1" fmla="val -96382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68D2FB-EBCD-2D45-5E84-37D40D39D470}"/>
              </a:ext>
            </a:extLst>
          </p:cNvPr>
          <p:cNvSpPr txBox="1"/>
          <p:nvPr/>
        </p:nvSpPr>
        <p:spPr>
          <a:xfrm>
            <a:off x="8433263" y="6531263"/>
            <a:ext cx="3668202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Technologies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FBE828-3B63-0D5C-FC81-56CD51FC6D1B}"/>
              </a:ext>
            </a:extLst>
          </p:cNvPr>
          <p:cNvSpPr txBox="1"/>
          <p:nvPr/>
        </p:nvSpPr>
        <p:spPr>
          <a:xfrm>
            <a:off x="6506389" y="6350117"/>
            <a:ext cx="1807723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Implementation (Adapters)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55CB15-BAE3-7724-582A-5DC19D3648A2}"/>
              </a:ext>
            </a:extLst>
          </p:cNvPr>
          <p:cNvSpPr txBox="1"/>
          <p:nvPr/>
        </p:nvSpPr>
        <p:spPr>
          <a:xfrm>
            <a:off x="2211289" y="6531263"/>
            <a:ext cx="417594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Abstractions (Ports)</a:t>
            </a:r>
          </a:p>
        </p:txBody>
      </p:sp>
      <p:cxnSp>
        <p:nvCxnSpPr>
          <p:cNvPr id="95" name="Straight Arrow Connector 39">
            <a:extLst>
              <a:ext uri="{FF2B5EF4-FFF2-40B4-BE49-F238E27FC236}">
                <a16:creationId xmlns:a16="http://schemas.microsoft.com/office/drawing/2014/main" id="{0953DDAC-04E2-A175-1EA2-A58F5254BA51}"/>
              </a:ext>
            </a:extLst>
          </p:cNvPr>
          <p:cNvCxnSpPr>
            <a:cxnSpLocks/>
            <a:stCxn id="8" idx="0"/>
            <a:endCxn id="28" idx="0"/>
          </p:cNvCxnSpPr>
          <p:nvPr/>
        </p:nvCxnSpPr>
        <p:spPr>
          <a:xfrm rot="5400000" flipH="1" flipV="1">
            <a:off x="9301630" y="-969624"/>
            <a:ext cx="4605" cy="3787351"/>
          </a:xfrm>
          <a:prstGeom prst="curvedConnector3">
            <a:avLst>
              <a:gd name="adj1" fmla="val 506416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6BD6BF8-4625-78FF-D917-AF96CDA1316A}"/>
              </a:ext>
            </a:extLst>
          </p:cNvPr>
          <p:cNvSpPr/>
          <p:nvPr/>
        </p:nvSpPr>
        <p:spPr>
          <a:xfrm rot="5400000">
            <a:off x="129848" y="1718037"/>
            <a:ext cx="1611379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Use Case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A7ECB4A-3974-ED67-7DF7-D30DB0EF39D0}"/>
              </a:ext>
            </a:extLst>
          </p:cNvPr>
          <p:cNvSpPr/>
          <p:nvPr/>
        </p:nvSpPr>
        <p:spPr>
          <a:xfrm>
            <a:off x="6572798" y="2209830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Message Bus</a:t>
            </a:r>
          </a:p>
        </p:txBody>
      </p:sp>
      <p:cxnSp>
        <p:nvCxnSpPr>
          <p:cNvPr id="113" name="Straight Arrow Connector 39">
            <a:extLst>
              <a:ext uri="{FF2B5EF4-FFF2-40B4-BE49-F238E27FC236}">
                <a16:creationId xmlns:a16="http://schemas.microsoft.com/office/drawing/2014/main" id="{7019B84A-27ED-E36F-E4C1-4BC829808378}"/>
              </a:ext>
            </a:extLst>
          </p:cNvPr>
          <p:cNvCxnSpPr>
            <a:cxnSpLocks/>
            <a:stCxn id="13" idx="0"/>
            <a:endCxn id="112" idx="1"/>
          </p:cNvCxnSpPr>
          <p:nvPr/>
        </p:nvCxnSpPr>
        <p:spPr>
          <a:xfrm rot="5400000" flipH="1" flipV="1">
            <a:off x="5052893" y="2861969"/>
            <a:ext cx="1950394" cy="1089416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71019D3A-216F-9A4F-ACC1-D309ABBA872B}"/>
              </a:ext>
            </a:extLst>
          </p:cNvPr>
          <p:cNvSpPr/>
          <p:nvPr/>
        </p:nvSpPr>
        <p:spPr>
          <a:xfrm>
            <a:off x="8499688" y="2214779"/>
            <a:ext cx="1674891" cy="433402"/>
          </a:xfrm>
          <a:prstGeom prst="roundRect">
            <a:avLst/>
          </a:prstGeom>
          <a:solidFill>
            <a:srgbClr val="1B82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Azure Service Bus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9FE25D9C-FE35-563A-139E-688FFF2D6B14}"/>
              </a:ext>
            </a:extLst>
          </p:cNvPr>
          <p:cNvSpPr/>
          <p:nvPr/>
        </p:nvSpPr>
        <p:spPr>
          <a:xfrm>
            <a:off x="10360144" y="2213850"/>
            <a:ext cx="1674891" cy="433402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SNS</a:t>
            </a:r>
          </a:p>
        </p:txBody>
      </p:sp>
      <p:cxnSp>
        <p:nvCxnSpPr>
          <p:cNvPr id="105" name="Straight Arrow Connector 39">
            <a:extLst>
              <a:ext uri="{FF2B5EF4-FFF2-40B4-BE49-F238E27FC236}">
                <a16:creationId xmlns:a16="http://schemas.microsoft.com/office/drawing/2014/main" id="{397B8062-1CD0-F68B-D2C9-34786723730C}"/>
              </a:ext>
            </a:extLst>
          </p:cNvPr>
          <p:cNvCxnSpPr>
            <a:cxnSpLocks/>
            <a:stCxn id="10" idx="0"/>
            <a:endCxn id="20" idx="1"/>
          </p:cNvCxnSpPr>
          <p:nvPr/>
        </p:nvCxnSpPr>
        <p:spPr>
          <a:xfrm rot="16200000" flipH="1">
            <a:off x="7843281" y="2338738"/>
            <a:ext cx="223386" cy="1089427"/>
          </a:xfrm>
          <a:prstGeom prst="curvedConnector4">
            <a:avLst>
              <a:gd name="adj1" fmla="val -10233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39">
            <a:extLst>
              <a:ext uri="{FF2B5EF4-FFF2-40B4-BE49-F238E27FC236}">
                <a16:creationId xmlns:a16="http://schemas.microsoft.com/office/drawing/2014/main" id="{91C25A74-1280-85DB-0BE9-FF1AB834C8C2}"/>
              </a:ext>
            </a:extLst>
          </p:cNvPr>
          <p:cNvCxnSpPr>
            <a:cxnSpLocks/>
            <a:stCxn id="10" idx="0"/>
            <a:endCxn id="29" idx="0"/>
          </p:cNvCxnSpPr>
          <p:nvPr/>
        </p:nvCxnSpPr>
        <p:spPr>
          <a:xfrm rot="16200000" flipH="1">
            <a:off x="9301047" y="880972"/>
            <a:ext cx="5756" cy="3787329"/>
          </a:xfrm>
          <a:prstGeom prst="curvedConnector3">
            <a:avLst>
              <a:gd name="adj1" fmla="val -3971508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39">
            <a:extLst>
              <a:ext uri="{FF2B5EF4-FFF2-40B4-BE49-F238E27FC236}">
                <a16:creationId xmlns:a16="http://schemas.microsoft.com/office/drawing/2014/main" id="{029AEF2C-8194-2AEB-9FC8-AA0955B84DCA}"/>
              </a:ext>
            </a:extLst>
          </p:cNvPr>
          <p:cNvCxnSpPr>
            <a:cxnSpLocks/>
            <a:stCxn id="112" idx="0"/>
            <a:endCxn id="128" idx="1"/>
          </p:cNvCxnSpPr>
          <p:nvPr/>
        </p:nvCxnSpPr>
        <p:spPr>
          <a:xfrm rot="16200000" flipH="1">
            <a:off x="7844141" y="1775933"/>
            <a:ext cx="221650" cy="1089444"/>
          </a:xfrm>
          <a:prstGeom prst="curvedConnector4">
            <a:avLst>
              <a:gd name="adj1" fmla="val -103136"/>
              <a:gd name="adj2" fmla="val 88434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39">
            <a:extLst>
              <a:ext uri="{FF2B5EF4-FFF2-40B4-BE49-F238E27FC236}">
                <a16:creationId xmlns:a16="http://schemas.microsoft.com/office/drawing/2014/main" id="{E997BD5E-2FC2-EF51-63EE-40E369FAE4B0}"/>
              </a:ext>
            </a:extLst>
          </p:cNvPr>
          <p:cNvCxnSpPr>
            <a:cxnSpLocks/>
            <a:stCxn id="112" idx="0"/>
            <a:endCxn id="130" idx="0"/>
          </p:cNvCxnSpPr>
          <p:nvPr/>
        </p:nvCxnSpPr>
        <p:spPr>
          <a:xfrm rot="16200000" flipH="1">
            <a:off x="9301907" y="318167"/>
            <a:ext cx="4020" cy="3787346"/>
          </a:xfrm>
          <a:prstGeom prst="curvedConnector3">
            <a:avLst>
              <a:gd name="adj1" fmla="val -379104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28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60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–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717416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Read/Write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IDataStore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0232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03573"/>
            <a:chOff x="6096000" y="1052423"/>
            <a:chExt cx="2978988" cy="20035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95332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8528" y="1915064"/>
              <a:ext cx="1528021" cy="112371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Perform operation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Update internal state in memory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1616" y="1774701"/>
              <a:ext cx="2296537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property values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640309" y="2128751"/>
            <a:ext cx="708440" cy="163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798841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35480" y="4867227"/>
            <a:ext cx="896567" cy="264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97076"/>
              <a:ext cx="2806460" cy="11132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216877" y="1488716"/>
              <a:ext cx="2403954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Dehydrate()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Persist property values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233B16-F081-4FD1-B7D6-D237A56C0033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4002751"/>
            <a:ext cx="1881905" cy="1129436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460894" y="4142752"/>
            <a:ext cx="887855" cy="1079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459734" y="3260401"/>
            <a:ext cx="1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endCxn id="75" idx="0"/>
          </p:cNvCxnSpPr>
          <p:nvPr/>
        </p:nvCxnSpPr>
        <p:spPr>
          <a:xfrm rot="16200000" flipH="1">
            <a:off x="7619209" y="2492537"/>
            <a:ext cx="102773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5400000" flipH="1" flipV="1">
            <a:off x="7571844" y="4213971"/>
            <a:ext cx="112246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C077BBC-7A47-14C0-A07C-BE709D8F4B0D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23AC878-9999-689F-6BCA-BF26965CB2A8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ABEB04-B3E3-E2D5-DD00-BE939DAD0BD9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309FB6A0-C742-8936-39F4-3C931DCB085F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7AEBDA-1F79-03EC-711D-B161D9E931C2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17" name="Straight Arrow Connector 62">
              <a:extLst>
                <a:ext uri="{FF2B5EF4-FFF2-40B4-BE49-F238E27FC236}">
                  <a16:creationId xmlns:a16="http://schemas.microsoft.com/office/drawing/2014/main" id="{CBC023C7-ADCB-01E3-8303-3F70FBDAA493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21EEA014-365C-378D-5E3A-B52D3E35079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35E33AE9-1D94-760F-9B8E-61C16D5EF641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7A2C6648-4753-A7B4-0141-756B3F8ABC39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62">
              <a:extLst>
                <a:ext uri="{FF2B5EF4-FFF2-40B4-BE49-F238E27FC236}">
                  <a16:creationId xmlns:a16="http://schemas.microsoft.com/office/drawing/2014/main" id="{21643506-4CE7-967C-A1A8-852D0E4ED5E3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09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aaStack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6336</TotalTime>
  <Words>3281</Words>
  <Application>Microsoft Office PowerPoint</Application>
  <PresentationFormat>Widescreen</PresentationFormat>
  <Paragraphs>1309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Aptos</vt:lpstr>
      <vt:lpstr>Arial</vt:lpstr>
      <vt:lpstr>Calibri</vt:lpstr>
      <vt:lpstr>Courier New</vt:lpstr>
      <vt:lpstr>Microsoft Sans Serif</vt:lpstr>
      <vt:lpstr>Roboto</vt:lpstr>
      <vt:lpstr>Simplified Arabic Fixed</vt:lpstr>
      <vt:lpstr>Office Theme</vt:lpstr>
      <vt:lpstr>Clean/Onion/Hexagonal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EndUser Lifecycle</vt:lpstr>
      <vt:lpstr>PowerPoint Presentation</vt:lpstr>
      <vt:lpstr>PowerPoint Presentation</vt:lpstr>
      <vt:lpstr>PowerPoint Presentation</vt:lpstr>
      <vt:lpstr>JavaScript Actions</vt:lpstr>
      <vt:lpstr>Anatomy of a Use Case / Command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383</cp:revision>
  <dcterms:created xsi:type="dcterms:W3CDTF">2023-09-25T21:30:49Z</dcterms:created>
  <dcterms:modified xsi:type="dcterms:W3CDTF">2025-04-20T23:47:10Z</dcterms:modified>
</cp:coreProperties>
</file>