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309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3" r:id="rId15"/>
    <p:sldId id="304" r:id="rId16"/>
    <p:sldId id="305" r:id="rId17"/>
    <p:sldId id="260" r:id="rId18"/>
    <p:sldId id="291" r:id="rId19"/>
    <p:sldId id="292" r:id="rId20"/>
    <p:sldId id="293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6" r:id="rId29"/>
    <p:sldId id="308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7386" autoAdjust="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23/06/2024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23/06/2024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23/06/2024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23/06/2024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27.png"/><Relationship Id="rId26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0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24.png"/><Relationship Id="rId25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57.svg"/><Relationship Id="rId20" Type="http://schemas.openxmlformats.org/officeDocument/2006/relationships/image" Target="../media/image59.sv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63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2.png"/><Relationship Id="rId28" Type="http://schemas.openxmlformats.org/officeDocument/2006/relationships/image" Target="../media/image67.svg"/><Relationship Id="rId10" Type="http://schemas.openxmlformats.org/officeDocument/2006/relationships/image" Target="../media/image51.svg"/><Relationship Id="rId19" Type="http://schemas.openxmlformats.org/officeDocument/2006/relationships/image" Target="../media/image58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1.svg"/><Relationship Id="rId27" Type="http://schemas.openxmlformats.org/officeDocument/2006/relationships/image" Target="../media/image66.png"/><Relationship Id="rId30" Type="http://schemas.openxmlformats.org/officeDocument/2006/relationships/image" Target="../media/image69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1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84.png"/><Relationship Id="rId34" Type="http://schemas.openxmlformats.org/officeDocument/2006/relationships/image" Target="../media/image94.png"/><Relationship Id="rId7" Type="http://schemas.openxmlformats.org/officeDocument/2006/relationships/image" Target="../media/image72.png"/><Relationship Id="rId2" Type="http://schemas.openxmlformats.org/officeDocument/2006/relationships/image" Target="../media/image23.png"/><Relationship Id="rId16" Type="http://schemas.openxmlformats.org/officeDocument/2006/relationships/image" Target="../media/image79.svg"/><Relationship Id="rId20" Type="http://schemas.openxmlformats.org/officeDocument/2006/relationships/image" Target="../media/image83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0.png"/><Relationship Id="rId15" Type="http://schemas.openxmlformats.org/officeDocument/2006/relationships/image" Target="../media/image78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75.svg"/><Relationship Id="rId19" Type="http://schemas.openxmlformats.org/officeDocument/2006/relationships/image" Target="../media/image82.png"/><Relationship Id="rId31" Type="http://schemas.openxmlformats.org/officeDocument/2006/relationships/image" Target="../media/image91.svg"/><Relationship Id="rId4" Type="http://schemas.openxmlformats.org/officeDocument/2006/relationships/image" Target="../media/image45.svg"/><Relationship Id="rId9" Type="http://schemas.openxmlformats.org/officeDocument/2006/relationships/image" Target="../media/image74.png"/><Relationship Id="rId14" Type="http://schemas.openxmlformats.org/officeDocument/2006/relationships/image" Target="../media/image27.png"/><Relationship Id="rId22" Type="http://schemas.openxmlformats.org/officeDocument/2006/relationships/image" Target="../media/image85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73.svg"/><Relationship Id="rId3" Type="http://schemas.openxmlformats.org/officeDocument/2006/relationships/image" Target="../media/image44.png"/><Relationship Id="rId12" Type="http://schemas.openxmlformats.org/officeDocument/2006/relationships/image" Target="../media/image77.svg"/><Relationship Id="rId17" Type="http://schemas.openxmlformats.org/officeDocument/2006/relationships/image" Target="../media/image80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8.png"/><Relationship Id="rId7" Type="http://schemas.openxmlformats.org/officeDocument/2006/relationships/image" Target="../media/image50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8.png"/><Relationship Id="rId24" Type="http://schemas.openxmlformats.org/officeDocument/2006/relationships/image" Target="../media/image53.svg"/><Relationship Id="rId5" Type="http://schemas.openxmlformats.org/officeDocument/2006/relationships/image" Target="../media/image48.png"/><Relationship Id="rId15" Type="http://schemas.openxmlformats.org/officeDocument/2006/relationships/image" Target="../media/image62.png"/><Relationship Id="rId23" Type="http://schemas.openxmlformats.org/officeDocument/2006/relationships/image" Target="../media/image52.png"/><Relationship Id="rId10" Type="http://schemas.openxmlformats.org/officeDocument/2006/relationships/image" Target="../media/image55.svg"/><Relationship Id="rId19" Type="http://schemas.openxmlformats.org/officeDocument/2006/relationships/image" Target="../media/image66.png"/><Relationship Id="rId4" Type="http://schemas.openxmlformats.org/officeDocument/2006/relationships/image" Target="../media/image45.svg"/><Relationship Id="rId9" Type="http://schemas.openxmlformats.org/officeDocument/2006/relationships/image" Target="../media/image54.png"/><Relationship Id="rId14" Type="http://schemas.openxmlformats.org/officeDocument/2006/relationships/image" Target="../media/image61.svg"/><Relationship Id="rId22" Type="http://schemas.openxmlformats.org/officeDocument/2006/relationships/image" Target="../media/image6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6.png"/><Relationship Id="rId18" Type="http://schemas.openxmlformats.org/officeDocument/2006/relationships/image" Target="../media/image53.svg"/><Relationship Id="rId3" Type="http://schemas.openxmlformats.org/officeDocument/2006/relationships/image" Target="../media/image48.png"/><Relationship Id="rId21" Type="http://schemas.openxmlformats.org/officeDocument/2006/relationships/image" Target="../media/image102.png"/><Relationship Id="rId7" Type="http://schemas.openxmlformats.org/officeDocument/2006/relationships/image" Target="../media/image54.png"/><Relationship Id="rId12" Type="http://schemas.openxmlformats.org/officeDocument/2006/relationships/image" Target="../media/image63.svg"/><Relationship Id="rId17" Type="http://schemas.openxmlformats.org/officeDocument/2006/relationships/image" Target="../media/image52.png"/><Relationship Id="rId2" Type="http://schemas.openxmlformats.org/officeDocument/2006/relationships/image" Target="../media/image23.png"/><Relationship Id="rId16" Type="http://schemas.openxmlformats.org/officeDocument/2006/relationships/image" Target="../media/image69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62.png"/><Relationship Id="rId5" Type="http://schemas.openxmlformats.org/officeDocument/2006/relationships/image" Target="../media/image50.png"/><Relationship Id="rId15" Type="http://schemas.openxmlformats.org/officeDocument/2006/relationships/image" Target="../media/image68.png"/><Relationship Id="rId10" Type="http://schemas.openxmlformats.org/officeDocument/2006/relationships/image" Target="../media/image61.svg"/><Relationship Id="rId19" Type="http://schemas.openxmlformats.org/officeDocument/2006/relationships/image" Target="../media/image44.png"/><Relationship Id="rId4" Type="http://schemas.openxmlformats.org/officeDocument/2006/relationships/image" Target="../media/image49.svg"/><Relationship Id="rId9" Type="http://schemas.openxmlformats.org/officeDocument/2006/relationships/image" Target="../media/image60.png"/><Relationship Id="rId14" Type="http://schemas.openxmlformats.org/officeDocument/2006/relationships/image" Target="../media/image67.svg"/><Relationship Id="rId22" Type="http://schemas.openxmlformats.org/officeDocument/2006/relationships/image" Target="../media/image10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 Tools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2627</Words>
  <Application>Microsoft Office PowerPoint</Application>
  <PresentationFormat>Widescreen</PresentationFormat>
  <Paragraphs>1106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332</cp:revision>
  <dcterms:created xsi:type="dcterms:W3CDTF">2023-09-25T21:30:49Z</dcterms:created>
  <dcterms:modified xsi:type="dcterms:W3CDTF">2024-06-23T05:07:01Z</dcterms:modified>
</cp:coreProperties>
</file>