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303" r:id="rId13"/>
    <p:sldId id="304" r:id="rId14"/>
    <p:sldId id="305" r:id="rId15"/>
    <p:sldId id="26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2/06/2024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2/06/2024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27.png"/><Relationship Id="rId26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59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24.png"/><Relationship Id="rId25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56.svg"/><Relationship Id="rId20" Type="http://schemas.openxmlformats.org/officeDocument/2006/relationships/image" Target="../media/image58.sv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24" Type="http://schemas.openxmlformats.org/officeDocument/2006/relationships/image" Target="../media/image62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28" Type="http://schemas.openxmlformats.org/officeDocument/2006/relationships/image" Target="../media/image66.svg"/><Relationship Id="rId10" Type="http://schemas.openxmlformats.org/officeDocument/2006/relationships/image" Target="../media/image50.svg"/><Relationship Id="rId19" Type="http://schemas.openxmlformats.org/officeDocument/2006/relationships/image" Target="../media/image57.pn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0.svg"/><Relationship Id="rId27" Type="http://schemas.openxmlformats.org/officeDocument/2006/relationships/image" Target="../media/image65.png"/><Relationship Id="rId30" Type="http://schemas.openxmlformats.org/officeDocument/2006/relationships/image" Target="../media/image6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0.svg"/><Relationship Id="rId26" Type="http://schemas.openxmlformats.org/officeDocument/2006/relationships/image" Target="../media/image85.png"/><Relationship Id="rId39" Type="http://schemas.openxmlformats.org/officeDocument/2006/relationships/image" Target="../media/image98.svg"/><Relationship Id="rId21" Type="http://schemas.openxmlformats.org/officeDocument/2006/relationships/image" Target="../media/image83.png"/><Relationship Id="rId34" Type="http://schemas.openxmlformats.org/officeDocument/2006/relationships/image" Target="../media/image93.png"/><Relationship Id="rId7" Type="http://schemas.openxmlformats.org/officeDocument/2006/relationships/image" Target="../media/image71.png"/><Relationship Id="rId2" Type="http://schemas.openxmlformats.org/officeDocument/2006/relationships/image" Target="../media/image23.png"/><Relationship Id="rId16" Type="http://schemas.openxmlformats.org/officeDocument/2006/relationships/image" Target="../media/image78.svg"/><Relationship Id="rId20" Type="http://schemas.openxmlformats.org/officeDocument/2006/relationships/image" Target="../media/image82.svg"/><Relationship Id="rId29" Type="http://schemas.openxmlformats.org/officeDocument/2006/relationships/image" Target="../media/image88.svg"/><Relationship Id="rId41" Type="http://schemas.openxmlformats.org/officeDocument/2006/relationships/image" Target="../media/image10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24" Type="http://schemas.openxmlformats.org/officeDocument/2006/relationships/image" Target="../media/image7.png"/><Relationship Id="rId32" Type="http://schemas.openxmlformats.org/officeDocument/2006/relationships/image" Target="../media/image91.png"/><Relationship Id="rId37" Type="http://schemas.openxmlformats.org/officeDocument/2006/relationships/image" Target="../media/image96.svg"/><Relationship Id="rId40" Type="http://schemas.openxmlformats.org/officeDocument/2006/relationships/image" Target="../media/image99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6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74.svg"/><Relationship Id="rId19" Type="http://schemas.openxmlformats.org/officeDocument/2006/relationships/image" Target="../media/image81.png"/><Relationship Id="rId31" Type="http://schemas.openxmlformats.org/officeDocument/2006/relationships/image" Target="../media/image90.svg"/><Relationship Id="rId4" Type="http://schemas.openxmlformats.org/officeDocument/2006/relationships/image" Target="../media/image44.svg"/><Relationship Id="rId9" Type="http://schemas.openxmlformats.org/officeDocument/2006/relationships/image" Target="../media/image73.png"/><Relationship Id="rId14" Type="http://schemas.openxmlformats.org/officeDocument/2006/relationships/image" Target="../media/image27.png"/><Relationship Id="rId22" Type="http://schemas.openxmlformats.org/officeDocument/2006/relationships/image" Target="../media/image84.svg"/><Relationship Id="rId27" Type="http://schemas.openxmlformats.org/officeDocument/2006/relationships/image" Target="../media/image86.svg"/><Relationship Id="rId30" Type="http://schemas.openxmlformats.org/officeDocument/2006/relationships/image" Target="../media/image89.png"/><Relationship Id="rId35" Type="http://schemas.openxmlformats.org/officeDocument/2006/relationships/image" Target="../media/image94.svg"/><Relationship Id="rId8" Type="http://schemas.openxmlformats.org/officeDocument/2006/relationships/image" Target="../media/image72.svg"/><Relationship Id="rId3" Type="http://schemas.openxmlformats.org/officeDocument/2006/relationships/image" Target="../media/image43.png"/><Relationship Id="rId12" Type="http://schemas.openxmlformats.org/officeDocument/2006/relationships/image" Target="../media/image76.svg"/><Relationship Id="rId17" Type="http://schemas.openxmlformats.org/officeDocument/2006/relationships/image" Target="../media/image79.png"/><Relationship Id="rId25" Type="http://schemas.openxmlformats.org/officeDocument/2006/relationships/image" Target="../media/image16.png"/><Relationship Id="rId33" Type="http://schemas.openxmlformats.org/officeDocument/2006/relationships/image" Target="../media/image92.svg"/><Relationship Id="rId38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67.png"/><Relationship Id="rId7" Type="http://schemas.openxmlformats.org/officeDocument/2006/relationships/image" Target="../media/image49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7.png"/><Relationship Id="rId24" Type="http://schemas.openxmlformats.org/officeDocument/2006/relationships/image" Target="../media/image52.svg"/><Relationship Id="rId5" Type="http://schemas.openxmlformats.org/officeDocument/2006/relationships/image" Target="../media/image47.png"/><Relationship Id="rId15" Type="http://schemas.openxmlformats.org/officeDocument/2006/relationships/image" Target="../media/image61.png"/><Relationship Id="rId23" Type="http://schemas.openxmlformats.org/officeDocument/2006/relationships/image" Target="../media/image51.png"/><Relationship Id="rId10" Type="http://schemas.openxmlformats.org/officeDocument/2006/relationships/image" Target="../media/image54.svg"/><Relationship Id="rId19" Type="http://schemas.openxmlformats.org/officeDocument/2006/relationships/image" Target="../media/image65.png"/><Relationship Id="rId4" Type="http://schemas.openxmlformats.org/officeDocument/2006/relationships/image" Target="../media/image44.svg"/><Relationship Id="rId9" Type="http://schemas.openxmlformats.org/officeDocument/2006/relationships/image" Target="../media/image53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65.png"/><Relationship Id="rId18" Type="http://schemas.openxmlformats.org/officeDocument/2006/relationships/image" Target="../media/image52.svg"/><Relationship Id="rId3" Type="http://schemas.openxmlformats.org/officeDocument/2006/relationships/image" Target="../media/image47.png"/><Relationship Id="rId21" Type="http://schemas.openxmlformats.org/officeDocument/2006/relationships/image" Target="../media/image101.png"/><Relationship Id="rId7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51.png"/><Relationship Id="rId2" Type="http://schemas.openxmlformats.org/officeDocument/2006/relationships/image" Target="../media/image23.png"/><Relationship Id="rId16" Type="http://schemas.openxmlformats.org/officeDocument/2006/relationships/image" Target="../media/image68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61.png"/><Relationship Id="rId5" Type="http://schemas.openxmlformats.org/officeDocument/2006/relationships/image" Target="../media/image49.png"/><Relationship Id="rId15" Type="http://schemas.openxmlformats.org/officeDocument/2006/relationships/image" Target="../media/image67.png"/><Relationship Id="rId10" Type="http://schemas.openxmlformats.org/officeDocument/2006/relationships/image" Target="../media/image60.svg"/><Relationship Id="rId19" Type="http://schemas.openxmlformats.org/officeDocument/2006/relationships/image" Target="../media/image43.png"/><Relationship Id="rId4" Type="http://schemas.openxmlformats.org/officeDocument/2006/relationships/image" Target="../media/image48.svg"/><Relationship Id="rId9" Type="http://schemas.openxmlformats.org/officeDocument/2006/relationships/image" Target="../media/image59.png"/><Relationship Id="rId14" Type="http://schemas.openxmlformats.org/officeDocument/2006/relationships/image" Target="../media/image66.svg"/><Relationship Id="rId22" Type="http://schemas.openxmlformats.org/officeDocument/2006/relationships/image" Target="../media/image10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8074217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6396426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4718254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6808064" y="4320119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6808064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44955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64018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4755206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31843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6491109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259345" y="4595171"/>
            <a:ext cx="2548719" cy="16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288858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A9D0EC8-5641-3E8D-B05C-9D50980B9746}"/>
              </a:ext>
            </a:extLst>
          </p:cNvPr>
          <p:cNvSpPr/>
          <p:nvPr/>
        </p:nvSpPr>
        <p:spPr>
          <a:xfrm>
            <a:off x="6504707" y="49675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6657107" y="51199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6809507" y="525385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7618456" y="4596854"/>
            <a:ext cx="1443" cy="93373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5158481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88045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449553"/>
            <a:ext cx="880453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2499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975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449553"/>
            <a:ext cx="880453" cy="71817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8484412" y="389163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Stream Deleted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8095163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2568500" y="4167725"/>
            <a:ext cx="5915912" cy="6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8484412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Buyer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5897229" cy="352182"/>
          </a:xfrm>
          <a:prstGeom prst="bentConnector3">
            <a:avLst>
              <a:gd name="adj1" fmla="val 3806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5139798" y="317435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440244"/>
          </a:xfrm>
          <a:prstGeom prst="bentConnector3">
            <a:avLst>
              <a:gd name="adj1" fmla="val 14736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2304</Words>
  <Application>Microsoft Office PowerPoint</Application>
  <PresentationFormat>Widescreen</PresentationFormat>
  <Paragraphs>997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263</cp:revision>
  <dcterms:created xsi:type="dcterms:W3CDTF">2023-09-25T21:30:49Z</dcterms:created>
  <dcterms:modified xsi:type="dcterms:W3CDTF">2024-06-02T06:20:20Z</dcterms:modified>
</cp:coreProperties>
</file>