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617"/>
    <a:srgbClr val="E25444"/>
    <a:srgbClr val="2E73B8"/>
    <a:srgbClr val="FA7E14"/>
    <a:srgbClr val="FA4887"/>
    <a:srgbClr val="B91254"/>
    <a:srgbClr val="7FBA00"/>
    <a:srgbClr val="3999C6"/>
    <a:srgbClr val="740000"/>
    <a:srgbClr val="DC38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528" y="-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5/10/2023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2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CSS,JS,HTML</a:t>
              </a:r>
              <a:endParaRPr lang="en-NZ" sz="12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User Account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AuthN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Organisation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8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2877" y="2447823"/>
            <a:ext cx="8650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2877" y="2447823"/>
            <a:ext cx="1129846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75" name="Scroll: Vertical 74">
            <a:extLst>
              <a:ext uri="{FF2B5EF4-FFF2-40B4-BE49-F238E27FC236}">
                <a16:creationId xmlns:a16="http://schemas.microsoft.com/office/drawing/2014/main" id="{CAD8C807-F852-474E-9DCD-6C18ABBDE35E}"/>
              </a:ext>
            </a:extLst>
          </p:cNvPr>
          <p:cNvSpPr/>
          <p:nvPr/>
        </p:nvSpPr>
        <p:spPr>
          <a:xfrm rot="5400000">
            <a:off x="3882133" y="3227408"/>
            <a:ext cx="398326" cy="495579"/>
          </a:xfrm>
          <a:prstGeom prst="verticalScroll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JWT</a:t>
            </a:r>
            <a:endParaRPr lang="en-NZ" sz="8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1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CSS,JS,HTML</a:t>
                </a:r>
                <a:endParaRPr lang="en-NZ" sz="12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User Account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AuthN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Organisation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61103" cy="304824"/>
            <a:chOff x="8868697" y="1695584"/>
            <a:chExt cx="1061103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61103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8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317</Words>
  <Application>Microsoft Office PowerPoint</Application>
  <PresentationFormat>Widescreen</PresentationFormat>
  <Paragraphs>143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Simplified Arabic Fixed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49</cp:revision>
  <dcterms:created xsi:type="dcterms:W3CDTF">2023-09-25T21:30:49Z</dcterms:created>
  <dcterms:modified xsi:type="dcterms:W3CDTF">2023-10-04T23:12:50Z</dcterms:modified>
</cp:coreProperties>
</file>