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FF9900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1/04/2024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1/04/2024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EndUsers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EmailDeliveries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SSOUsers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PwdCreds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369951" cy="97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BC159C-482C-32F5-996A-EFD66D22C558}"/>
              </a:ext>
            </a:extLst>
          </p:cNvPr>
          <p:cNvSpPr/>
          <p:nvPr/>
        </p:nvSpPr>
        <p:spPr>
          <a:xfrm>
            <a:off x="1968791" y="4833679"/>
            <a:ext cx="104256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APIKeys</a:t>
            </a:r>
            <a:endParaRPr lang="en-NZ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2047</Words>
  <Application>Microsoft Office PowerPoint</Application>
  <PresentationFormat>Widescreen</PresentationFormat>
  <Paragraphs>870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198</cp:revision>
  <dcterms:created xsi:type="dcterms:W3CDTF">2023-09-25T21:30:49Z</dcterms:created>
  <dcterms:modified xsi:type="dcterms:W3CDTF">2024-03-31T23:03:34Z</dcterms:modified>
</cp:coreProperties>
</file>