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FF9900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29/03/2024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29/03/2024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29/03/2024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29/03/2024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589968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766682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9895160" y="177499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97914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155894" y="171494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897513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6889615" y="-367634"/>
            <a:ext cx="582613" cy="23053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690497" y="26455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023747" y="2032172"/>
            <a:ext cx="1" cy="5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7666823" y="20282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8333573" y="1445657"/>
            <a:ext cx="667" cy="5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8334240" y="2820502"/>
            <a:ext cx="1715" cy="62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8333573" y="269033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7476323" y="3441630"/>
            <a:ext cx="1719263" cy="114631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7669203" y="3830121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7476323" y="4714873"/>
            <a:ext cx="1719263" cy="114631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7669204" y="510336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5843831" y="20282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flipH="1">
            <a:off x="7178665" y="2424386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7206879" y="20604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6396642" y="2935107"/>
            <a:ext cx="1194286" cy="9650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6511247" y="27506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5330308" y="208168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5330309" y="2424385"/>
            <a:ext cx="513523" cy="16538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847559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Registered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8207367" y="6463710"/>
            <a:ext cx="257175" cy="2571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8335955" y="5861188"/>
            <a:ext cx="0" cy="602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356997" y="261478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2"/>
            <a:endCxn id="41" idx="0"/>
          </p:cNvCxnSpPr>
          <p:nvPr/>
        </p:nvCxnSpPr>
        <p:spPr>
          <a:xfrm rot="5400000">
            <a:off x="8951095" y="2368977"/>
            <a:ext cx="457513" cy="16877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7883998" y="4651407"/>
            <a:ext cx="90391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4470676" y="4078249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4663557" y="4416285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Send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3296220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Invite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4704314" y="-247632"/>
            <a:ext cx="582613" cy="20653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4607514" y="111418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cc</a:t>
            </a: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3295657" y="205490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962407" y="271696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1472665" y="205490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2835713" y="20870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1776088" y="28471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959142" y="21083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1472665" y="2451018"/>
            <a:ext cx="6734702" cy="4141279"/>
          </a:xfrm>
          <a:prstGeom prst="bentConnector3">
            <a:avLst>
              <a:gd name="adj1" fmla="val -33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2088310" y="4077553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2281191" y="4415589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Send Invitation</a:t>
            </a:r>
          </a:p>
          <a:p>
            <a:pPr algn="ctr"/>
            <a:r>
              <a:rPr lang="en-NZ" sz="1400" dirty="0"/>
              <a:t>Email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962970" y="1445657"/>
            <a:ext cx="104" cy="609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2807499" y="2451019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3055373" y="584333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2819829" y="5872703"/>
            <a:ext cx="257175" cy="2571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947942" y="5361879"/>
            <a:ext cx="475" cy="510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flipH="1">
            <a:off x="2947942" y="2847135"/>
            <a:ext cx="1015132" cy="1230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>
            <a:off x="2140082" y="2847135"/>
            <a:ext cx="807860" cy="1230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6218270" y="4474612"/>
            <a:ext cx="1138797" cy="2914721"/>
          </a:xfrm>
          <a:prstGeom prst="bentConnector3">
            <a:avLst>
              <a:gd name="adj1" fmla="val 908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EndUsers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EmailDeliveries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SSOUsers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PwdCreds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369951" cy="97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BC159C-482C-32F5-996A-EFD66D22C558}"/>
              </a:ext>
            </a:extLst>
          </p:cNvPr>
          <p:cNvSpPr/>
          <p:nvPr/>
        </p:nvSpPr>
        <p:spPr>
          <a:xfrm>
            <a:off x="1968791" y="4833679"/>
            <a:ext cx="1042562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APIKeys</a:t>
            </a:r>
            <a:endParaRPr lang="en-NZ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2030</Words>
  <Application>Microsoft Office PowerPoint</Application>
  <PresentationFormat>Widescreen</PresentationFormat>
  <Paragraphs>858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186</cp:revision>
  <dcterms:created xsi:type="dcterms:W3CDTF">2023-09-25T21:30:49Z</dcterms:created>
  <dcterms:modified xsi:type="dcterms:W3CDTF">2024-03-29T02:03:48Z</dcterms:modified>
</cp:coreProperties>
</file>