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A7E14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>
        <p:scale>
          <a:sx n="125" d="100"/>
          <a:sy n="125" d="100"/>
        </p:scale>
        <p:origin x="30" y="-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10/02/2024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>
            <a:off x="8093866" y="3258823"/>
            <a:ext cx="425318" cy="1314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13394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IOAuth2Credentials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5194168" y="2720604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Auth 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8941708" y="4416735"/>
            <a:ext cx="91560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3806198"/>
            <a:ext cx="920956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808193" y="2720604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03201" y="1914887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>
            <a:off x="10277030" y="1429782"/>
            <a:ext cx="1539906" cy="1960537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Code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A9988A1E-7950-0098-756B-3AD99D1E6790}"/>
              </a:ext>
            </a:extLst>
          </p:cNvPr>
          <p:cNvCxnSpPr>
            <a:cxnSpLocks/>
            <a:stCxn id="33" idx="2"/>
            <a:endCxn id="123" idx="0"/>
          </p:cNvCxnSpPr>
          <p:nvPr/>
        </p:nvCxnSpPr>
        <p:spPr>
          <a:xfrm rot="5400000">
            <a:off x="9319454" y="3572699"/>
            <a:ext cx="160819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2FA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1837</Words>
  <Application>Microsoft Office PowerPoint</Application>
  <PresentationFormat>Widescreen</PresentationFormat>
  <Paragraphs>744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144</cp:revision>
  <dcterms:created xsi:type="dcterms:W3CDTF">2023-09-25T21:30:49Z</dcterms:created>
  <dcterms:modified xsi:type="dcterms:W3CDTF">2024-02-09T20:25:13Z</dcterms:modified>
</cp:coreProperties>
</file>