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  <p:bold r:id="rId21"/>
      <p:italic r:id="rId22"/>
      <p:boldItalic r:id="rId23"/>
    </p:embeddedFont>
    <p:embeddedFont>
      <p:font typeface="PT Sans Narrow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42f8c7f6c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42f8c7f6c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2f8c7f6c8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2f8c7f6c8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2f8c7f6c8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2f8c7f6c8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2f8c7f6c8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2f8c7f6c8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2f8c7f6c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2f8c7f6c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2f8c7f6c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2f8c7f6c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42f8c7f6c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42f8c7f6c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2f8c7f6c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2f8c7f6c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2f8c7f6c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2f8c7f6c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2f8c7f6c8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2f8c7f6c8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2f8c7f6c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2f8c7f6c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2f8c7f6c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2f8c7f6c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319025" y="180021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Airbnb Investment</a:t>
            </a:r>
            <a:endParaRPr>
              <a:solidFill>
                <a:srgbClr val="E6913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774164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Hermineh Yeghikian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host hosts the most listings?</a:t>
            </a:r>
            <a:endParaRPr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52425"/>
            <a:ext cx="8845374" cy="391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neighborhood hosts the most listings?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9075" y="1160400"/>
            <a:ext cx="9143999" cy="39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/>
          <p:nvPr/>
        </p:nvSpPr>
        <p:spPr>
          <a:xfrm>
            <a:off x="684900" y="335750"/>
            <a:ext cx="4055700" cy="19071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Which neighborhood hosts the most listings?</a:t>
            </a:r>
            <a:endParaRPr sz="1800"/>
          </a:p>
        </p:txBody>
      </p:sp>
      <p:sp>
        <p:nvSpPr>
          <p:cNvPr id="140" name="Google Shape;140;p24"/>
          <p:cNvSpPr/>
          <p:nvPr/>
        </p:nvSpPr>
        <p:spPr>
          <a:xfrm>
            <a:off x="4028850" y="2699325"/>
            <a:ext cx="4686900" cy="18264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U street Corridor lists the most listings for apartments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Capitol hill lists the most listings for houses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Recommendations?</a:t>
            </a:r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It is better to invest not only in the best neighborhood, also by property type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Amenities and attractions nearby should also be considered and will affect the amount of revenue the hosts receive</a:t>
            </a:r>
            <a:endParaRPr sz="240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E69138"/>
                </a:solidFill>
              </a:rPr>
              <a:t>Question</a:t>
            </a:r>
            <a:endParaRPr sz="4800">
              <a:solidFill>
                <a:srgbClr val="E69138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000"/>
              <a:t>Which neighborhood should our investor choose to invest in for an Airbnb rental in Washington, D.C.?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Created a new column for host experience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Deleted the neighborhood cleansed column and some other columns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Searched for duplicates 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Created a new column called “adjusted price” to include the cleaning fee and security deposit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by property type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6325"/>
            <a:ext cx="8216025" cy="345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Pivote chart total revenue by neighborhood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094" y="1457325"/>
            <a:ext cx="6230678" cy="324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revenue by neighborhood</a:t>
            </a:r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325" y="1266325"/>
            <a:ext cx="8998675" cy="37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3911925" y="2240575"/>
            <a:ext cx="5111100" cy="19257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 		Capitol hill </a:t>
            </a:r>
            <a:endParaRPr sz="3000"/>
          </a:p>
        </p:txBody>
      </p:sp>
      <p:sp>
        <p:nvSpPr>
          <p:cNvPr id="106" name="Google Shape;106;p19"/>
          <p:cNvSpPr/>
          <p:nvPr/>
        </p:nvSpPr>
        <p:spPr>
          <a:xfrm>
            <a:off x="266450" y="145325"/>
            <a:ext cx="4481100" cy="15867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Which neighborhood should our investor invest?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900"/>
            <a:ext cx="9047100" cy="472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5416800" y="3181500"/>
            <a:ext cx="3415500" cy="19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According to the chart, cabin brings in more revenue. Dorm has the lowest revenue 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host hosts the most listing?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9375"/>
            <a:ext cx="8520601" cy="3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On-screen Show (16:9)</PresentationFormat>
  <Paragraphs>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PT Sans Narrow</vt:lpstr>
      <vt:lpstr>Arial</vt:lpstr>
      <vt:lpstr>Open Sans</vt:lpstr>
      <vt:lpstr>Georgia</vt:lpstr>
      <vt:lpstr>Tropic</vt:lpstr>
      <vt:lpstr>Airbnb Investment</vt:lpstr>
      <vt:lpstr>Question</vt:lpstr>
      <vt:lpstr>Data Cleaning</vt:lpstr>
      <vt:lpstr>Revenue by property type</vt:lpstr>
      <vt:lpstr>Pivote chart total revenue by neighborhood</vt:lpstr>
      <vt:lpstr>Total revenue by neighborhood</vt:lpstr>
      <vt:lpstr>PowerPoint Presentation</vt:lpstr>
      <vt:lpstr>PowerPoint Presentation</vt:lpstr>
      <vt:lpstr>Which host hosts the most listing?</vt:lpstr>
      <vt:lpstr>Which host hosts the most listings?</vt:lpstr>
      <vt:lpstr>Which neighborhood hosts the most listings?</vt:lpstr>
      <vt:lpstr>PowerPoint Presentation</vt:lpstr>
      <vt:lpstr>Recommendations?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Airbnb Investment</dc:title>
  <cp:lastModifiedBy>Hermineh Yeghikian</cp:lastModifiedBy>
  <cp:revision>1</cp:revision>
  <dcterms:modified xsi:type="dcterms:W3CDTF">2019-03-02T22:29:33Z</dcterms:modified>
</cp:coreProperties>
</file>