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7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5687"/>
            <a:ext cx="10058400" cy="171103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GOOGLE PLAY STORE ANALYSIS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BY: Hermineh Yeghikian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B0C6D-320A-4035-A725-AF4D4F04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1811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0E064F-795A-4735-8481-5667CCD2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1"/>
            <a:ext cx="117348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A2F4-CA9F-4E96-9003-0DAA890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06" y="664241"/>
            <a:ext cx="10974388" cy="6140795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 The most popular category is family, which is about 28.78%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Game is the second most popular about 16.7%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The least popular category downloaded is lifestyle, about 5.58%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By type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About 1780 downloads for family are free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191 are paid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Average price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On average, $165 is spent on finance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$10 is spent on weather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Installs per category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As an estimate, category “shopping” has about 3500 installs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The least amount of installs is “beauty”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Most popular app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The most popular app is Roblox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The least popular app has only 1 download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Ratings of apps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Roblox has the most amount of rating of 4.5 that is rated by everyone aged 10+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Current version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Mostly used is varies with device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685800" lvl="2" indent="0">
              <a:buClr>
                <a:schemeClr val="tx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36576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EF469-2102-4F1B-82FC-4FC3080F103C}"/>
              </a:ext>
            </a:extLst>
          </p:cNvPr>
          <p:cNvSpPr txBox="1"/>
          <p:nvPr/>
        </p:nvSpPr>
        <p:spPr>
          <a:xfrm>
            <a:off x="838200" y="52963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0201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C1A8EF-7CC6-412D-B669-7B37ACCFA220}"/>
              </a:ext>
            </a:extLst>
          </p:cNvPr>
          <p:cNvSpPr txBox="1"/>
          <p:nvPr/>
        </p:nvSpPr>
        <p:spPr>
          <a:xfrm>
            <a:off x="6096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Recommendation &amp;  future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33C12-A140-4D4F-9729-61834B0FF235}"/>
              </a:ext>
            </a:extLst>
          </p:cNvPr>
          <p:cNvSpPr txBox="1"/>
          <p:nvPr/>
        </p:nvSpPr>
        <p:spPr>
          <a:xfrm>
            <a:off x="609600" y="1066800"/>
            <a:ext cx="1074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Don’t develop an app that people installs the least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Work on the least popular apps by changing things around to try to make it better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Develop apps that have in app purchases to make a profit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Focus on which apps has the most amount of ratings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For future analysis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Gather data for user information, such as the age group that is installing the app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Gather data for each country to see in which country, people download the most apps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Compare Android apps to </a:t>
            </a:r>
            <a:r>
              <a:rPr lang="en-US" sz="2000" dirty="0" err="1"/>
              <a:t>iphone</a:t>
            </a:r>
            <a:r>
              <a:rPr lang="en-US" sz="2000" dirty="0"/>
              <a:t> apps, to analyze which apps are downloaded the most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OVERVIEW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295400"/>
            <a:ext cx="9144000" cy="4267200"/>
          </a:xfrm>
        </p:spPr>
        <p:txBody>
          <a:bodyPr>
            <a:normAutofit fontScale="25000" lnSpcReduction="2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APPS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9659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CATEGORIES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33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CONTENT RATING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teen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unrated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17+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everyone 10+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adults only 18+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TYPE OF DOWNLOAD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Free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Paid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SIZE OF THE APP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tx1"/>
                </a:solidFill>
              </a:rPr>
              <a:t>Ranges from 1.0 M-975K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65760" lvl="1" indent="0"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5760" lvl="1" indent="0">
              <a:buClrTx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3B1E0-7062-4363-99F1-D5C332CD0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1887200" cy="6705600"/>
          </a:xfr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88C48-563F-49A3-8D21-991F71715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11734800" cy="6553200"/>
          </a:xfrm>
        </p:spPr>
      </p:pic>
    </p:spTree>
    <p:extLst>
      <p:ext uri="{BB962C8B-B14F-4D97-AF65-F5344CB8AC3E}">
        <p14:creationId xmlns:p14="http://schemas.microsoft.com/office/powerpoint/2010/main" val="147591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9A45A-BD94-4295-8EA6-7CC8B2315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1887200" cy="6705600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88402-B88C-48BF-8B61-C1F116452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1734800" cy="6477000"/>
          </a:xfr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D55936-B7F3-42FA-8AF8-EE0020AB6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1"/>
            <a:ext cx="1181099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432C00-5425-4F72-A451-E9A27472E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1887200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A8EBC-3BBC-471A-B7D1-103013E4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11734800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572</TotalTime>
  <Words>268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Candara</vt:lpstr>
      <vt:lpstr>Consolas</vt:lpstr>
      <vt:lpstr>Wingdings</vt:lpstr>
      <vt:lpstr>Tech Computer 16x9</vt:lpstr>
      <vt:lpstr>GOOGLE PLAY STORE ANALYSIS  BY: Hermineh Yeghikian</vt:lpstr>
      <vt:lpstr>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ANALYSIS  BY: Hermineh Yeghikian</dc:title>
  <dc:creator>Hermineh Yeghikian</dc:creator>
  <cp:lastModifiedBy>Hermineh Yeghikian</cp:lastModifiedBy>
  <cp:revision>13</cp:revision>
  <dcterms:created xsi:type="dcterms:W3CDTF">2018-11-17T20:03:51Z</dcterms:created>
  <dcterms:modified xsi:type="dcterms:W3CDTF">2018-11-19T02:04:02Z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