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EF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51" y="5013176"/>
            <a:ext cx="2736304" cy="1373264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5796136" y="4653136"/>
            <a:ext cx="3240360" cy="1872208"/>
          </a:xfrm>
          <a:prstGeom prst="rect">
            <a:avLst/>
          </a:prstGeom>
          <a:solidFill>
            <a:srgbClr val="32323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899A823-3AE7-4516-AD68-A4A71C2A38A1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404664"/>
            <a:ext cx="9145491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476673"/>
            <a:ext cx="9145491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EF343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/>
          <a:lstStyle/>
          <a:p>
            <a:r>
              <a:rPr lang="pt-BR" dirty="0" smtClean="0"/>
              <a:t>Projeto automação de plantio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Cultura alvo – melancia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586231"/>
            <a:ext cx="8460432" cy="5385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321"/>
            <a:ext cx="841520" cy="4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86231"/>
            <a:ext cx="8460432" cy="5385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321"/>
            <a:ext cx="841520" cy="42233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484784"/>
            <a:ext cx="7330008" cy="4896584"/>
          </a:xfrm>
        </p:spPr>
        <p:txBody>
          <a:bodyPr/>
          <a:lstStyle/>
          <a:p>
            <a:r>
              <a:rPr lang="pt-BR" dirty="0" smtClean="0"/>
              <a:t>Plantio de melancia com área de 5 hectares – expandir para 10 hectares</a:t>
            </a:r>
            <a:endParaRPr lang="pt-BR" dirty="0"/>
          </a:p>
          <a:p>
            <a:r>
              <a:rPr lang="pt-BR" dirty="0" smtClean="0"/>
              <a:t>Reservatório “tanque no chão com capacidade desconhecida” </a:t>
            </a:r>
          </a:p>
          <a:p>
            <a:r>
              <a:rPr lang="pt-BR" dirty="0" smtClean="0"/>
              <a:t>Tempo de irrigação escalar com etapas“ &gt; 00:50,01:40,02:30,03:20,04:10,05:00 ,05:50,06:40,07:30 &lt; “ de 1 ate 9 semanas</a:t>
            </a:r>
          </a:p>
          <a:p>
            <a:r>
              <a:rPr lang="pt-BR" dirty="0" smtClean="0"/>
              <a:t>Distribuição de agua por gotejamento já instalada *?*</a:t>
            </a:r>
          </a:p>
          <a:p>
            <a:endParaRPr lang="pt-BR" dirty="0"/>
          </a:p>
          <a:p>
            <a:r>
              <a:rPr lang="pt-BR" dirty="0" smtClean="0"/>
              <a:t>*detalhes de uma instalação extra</a:t>
            </a:r>
          </a:p>
          <a:p>
            <a:r>
              <a:rPr lang="pt-BR" dirty="0" smtClean="0"/>
              <a:t>Motor do </a:t>
            </a:r>
            <a:r>
              <a:rPr lang="pt-BR" smtClean="0"/>
              <a:t>tanque 1cv 9,7 A  </a:t>
            </a:r>
            <a:r>
              <a:rPr lang="pt-BR" dirty="0" smtClean="0"/>
              <a:t>-- corrente indicada 12,7 A comutar com valor acima de 18,6 A</a:t>
            </a:r>
          </a:p>
          <a:p>
            <a:r>
              <a:rPr lang="pt-BR" dirty="0" smtClean="0"/>
              <a:t>Motor do posso sem informações ***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16633"/>
            <a:ext cx="8460432" cy="1008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solidFill>
                  <a:srgbClr val="FF0000"/>
                </a:solidFill>
              </a:rPr>
              <a:t>  Detalhes </a:t>
            </a:r>
            <a:r>
              <a:rPr lang="pt-BR" sz="2800" dirty="0">
                <a:solidFill>
                  <a:srgbClr val="FF0000"/>
                </a:solidFill>
              </a:rPr>
              <a:t>vindo do cliente</a:t>
            </a:r>
          </a:p>
        </p:txBody>
      </p:sp>
    </p:spTree>
    <p:extLst>
      <p:ext uri="{BB962C8B-B14F-4D97-AF65-F5344CB8AC3E}">
        <p14:creationId xmlns:p14="http://schemas.microsoft.com/office/powerpoint/2010/main" val="8364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86231"/>
            <a:ext cx="8460432" cy="5385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33"/>
            <a:ext cx="8460432" cy="1008111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EF3434"/>
                </a:solidFill>
              </a:rPr>
              <a:t> </a:t>
            </a:r>
            <a:r>
              <a:rPr lang="pt-BR" sz="2800" dirty="0" smtClean="0">
                <a:solidFill>
                  <a:srgbClr val="EF3434"/>
                </a:solidFill>
              </a:rPr>
              <a:t> Lista de material usados e micro controlador</a:t>
            </a:r>
            <a:endParaRPr lang="pt-BR" sz="2800" dirty="0">
              <a:solidFill>
                <a:srgbClr val="EF343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pt-BR" dirty="0" err="1" smtClean="0"/>
              <a:t>Arduino</a:t>
            </a:r>
            <a:r>
              <a:rPr lang="pt-BR" dirty="0" smtClean="0"/>
              <a:t> uno r3</a:t>
            </a:r>
          </a:p>
          <a:p>
            <a:pPr lvl="1">
              <a:buClr>
                <a:schemeClr val="tx1"/>
              </a:buClr>
            </a:pPr>
            <a:r>
              <a:rPr lang="pt-BR" dirty="0" err="1" smtClean="0"/>
              <a:t>Rtc</a:t>
            </a:r>
            <a:r>
              <a:rPr lang="pt-BR" dirty="0" smtClean="0"/>
              <a:t> ds3231 * versão com sensor de </a:t>
            </a:r>
            <a:r>
              <a:rPr lang="pt-BR" dirty="0" err="1" smtClean="0"/>
              <a:t>temp</a:t>
            </a:r>
            <a:endParaRPr lang="pt-BR" dirty="0" smtClean="0"/>
          </a:p>
          <a:p>
            <a:pPr lvl="1">
              <a:buClr>
                <a:schemeClr val="tx1"/>
              </a:buClr>
            </a:pPr>
            <a:r>
              <a:rPr lang="pt-BR" dirty="0" smtClean="0"/>
              <a:t>Display 16x2 + </a:t>
            </a:r>
            <a:r>
              <a:rPr lang="pt-BR" dirty="0" err="1" smtClean="0"/>
              <a:t>mod</a:t>
            </a:r>
            <a:r>
              <a:rPr lang="pt-BR" dirty="0" smtClean="0"/>
              <a:t> I2C (ou </a:t>
            </a:r>
            <a:r>
              <a:rPr lang="pt-BR" dirty="0" err="1" smtClean="0"/>
              <a:t>mod</a:t>
            </a:r>
            <a:r>
              <a:rPr lang="pt-BR" dirty="0" smtClean="0"/>
              <a:t> display + </a:t>
            </a:r>
            <a:r>
              <a:rPr lang="pt-BR" dirty="0" err="1" smtClean="0"/>
              <a:t>keys</a:t>
            </a:r>
            <a:r>
              <a:rPr lang="pt-BR" dirty="0"/>
              <a:t>)</a:t>
            </a:r>
            <a:endParaRPr lang="pt-BR" dirty="0" smtClean="0"/>
          </a:p>
          <a:p>
            <a:pPr lvl="1">
              <a:buClr>
                <a:schemeClr val="tx1"/>
              </a:buClr>
            </a:pPr>
            <a:r>
              <a:rPr lang="pt-BR" dirty="0" err="1" smtClean="0"/>
              <a:t>Mod</a:t>
            </a:r>
            <a:r>
              <a:rPr lang="pt-BR" dirty="0" smtClean="0"/>
              <a:t> Relay 2ch</a:t>
            </a:r>
          </a:p>
          <a:p>
            <a:pPr lvl="1">
              <a:buClr>
                <a:schemeClr val="tx1"/>
              </a:buClr>
            </a:pPr>
            <a:r>
              <a:rPr lang="pt-BR" dirty="0" err="1" smtClean="0"/>
              <a:t>Contatora</a:t>
            </a:r>
            <a:r>
              <a:rPr lang="pt-BR" dirty="0" smtClean="0"/>
              <a:t> *checar corrente</a:t>
            </a:r>
          </a:p>
          <a:p>
            <a:pPr lvl="1">
              <a:buClr>
                <a:schemeClr val="tx1"/>
              </a:buClr>
            </a:pPr>
            <a:r>
              <a:rPr lang="pt-BR" dirty="0" smtClean="0"/>
              <a:t>Placas ilhada </a:t>
            </a:r>
          </a:p>
          <a:p>
            <a:pPr lvl="1">
              <a:buClr>
                <a:schemeClr val="tx1"/>
              </a:buClr>
            </a:pPr>
            <a:r>
              <a:rPr lang="pt-BR" dirty="0" smtClean="0"/>
              <a:t>Case para circuito</a:t>
            </a:r>
          </a:p>
          <a:p>
            <a:pPr lvl="1">
              <a:buClr>
                <a:schemeClr val="tx1"/>
              </a:buClr>
            </a:pPr>
            <a:endParaRPr lang="pt-BR" dirty="0"/>
          </a:p>
          <a:p>
            <a:pPr lvl="1">
              <a:buClr>
                <a:schemeClr val="tx1"/>
              </a:buClr>
            </a:pPr>
            <a:r>
              <a:rPr lang="pt-BR" dirty="0" smtClean="0"/>
              <a:t>** instalar uma boia de acionamento por </a:t>
            </a:r>
            <a:r>
              <a:rPr lang="pt-BR" dirty="0" err="1" smtClean="0"/>
              <a:t>nivel</a:t>
            </a:r>
            <a:endParaRPr lang="pt-BR" dirty="0" smtClean="0"/>
          </a:p>
          <a:p>
            <a:pPr lvl="1">
              <a:buClr>
                <a:schemeClr val="tx1"/>
              </a:buClr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321"/>
            <a:ext cx="841520" cy="42233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 rot="1276500">
            <a:off x="116851" y="2971895"/>
            <a:ext cx="8856984" cy="720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20130103">
            <a:off x="269251" y="3124295"/>
            <a:ext cx="8856984" cy="720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3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86231"/>
            <a:ext cx="8460432" cy="5385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33"/>
            <a:ext cx="8460432" cy="1008111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EF3434"/>
                </a:solidFill>
              </a:rPr>
              <a:t> </a:t>
            </a:r>
            <a:r>
              <a:rPr lang="pt-BR" sz="2800" dirty="0" smtClean="0">
                <a:solidFill>
                  <a:srgbClr val="EF3434"/>
                </a:solidFill>
              </a:rPr>
              <a:t> Lista de material usados e micro controlador</a:t>
            </a:r>
            <a:endParaRPr lang="pt-BR" sz="2800" dirty="0">
              <a:solidFill>
                <a:srgbClr val="EF343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085184"/>
            <a:ext cx="7315200" cy="1772817"/>
          </a:xfrm>
        </p:spPr>
        <p:txBody>
          <a:bodyPr>
            <a:normAutofit/>
          </a:bodyPr>
          <a:lstStyle/>
          <a:p>
            <a:pPr marL="320040" lvl="1" indent="0">
              <a:buClr>
                <a:schemeClr val="tx1"/>
              </a:buClr>
              <a:buNone/>
            </a:pPr>
            <a:endParaRPr lang="pt-BR" dirty="0"/>
          </a:p>
          <a:p>
            <a:pPr lvl="1">
              <a:buClr>
                <a:schemeClr val="tx1"/>
              </a:buClr>
            </a:pPr>
            <a:r>
              <a:rPr lang="pt-BR" dirty="0" smtClean="0"/>
              <a:t>** instalar uma boia de acionamento por nível </a:t>
            </a:r>
          </a:p>
          <a:p>
            <a:pPr marL="320040" lvl="1" indent="0">
              <a:buClr>
                <a:schemeClr val="tx1"/>
              </a:buClr>
              <a:buNone/>
            </a:pPr>
            <a:r>
              <a:rPr lang="pt-BR" dirty="0" smtClean="0"/>
              <a:t> --valor boia ~ 40,00</a:t>
            </a:r>
          </a:p>
          <a:p>
            <a:pPr lvl="1">
              <a:buClr>
                <a:schemeClr val="tx1"/>
              </a:buClr>
            </a:pPr>
            <a:endParaRPr lang="pt-BR" dirty="0" smtClean="0"/>
          </a:p>
          <a:p>
            <a:pPr lvl="1">
              <a:buClr>
                <a:schemeClr val="tx1"/>
              </a:buClr>
            </a:pPr>
            <a:r>
              <a:rPr lang="pt-BR" dirty="0"/>
              <a:t>** Valores sem frete </a:t>
            </a:r>
          </a:p>
          <a:p>
            <a:pPr lvl="1">
              <a:buClr>
                <a:schemeClr val="tx1"/>
              </a:buClr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321"/>
            <a:ext cx="841520" cy="422332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49746"/>
              </p:ext>
            </p:extLst>
          </p:nvPr>
        </p:nvGraphicFramePr>
        <p:xfrm>
          <a:off x="683568" y="1412776"/>
          <a:ext cx="3860172" cy="340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980"/>
                <a:gridCol w="720080"/>
                <a:gridCol w="1008112"/>
              </a:tblGrid>
              <a:tr h="424846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Produtos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 smtClean="0"/>
                        <a:t>Qtd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valor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Arduino</a:t>
                      </a:r>
                      <a:r>
                        <a:rPr lang="pt-BR" sz="1100" dirty="0" smtClean="0"/>
                        <a:t> uno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79,00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Rtc</a:t>
                      </a:r>
                      <a:r>
                        <a:rPr lang="pt-BR" sz="1100" dirty="0" smtClean="0"/>
                        <a:t> ds3231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37,00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Display 16x2 +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41,00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Mod</a:t>
                      </a:r>
                      <a:r>
                        <a:rPr lang="pt-BR" sz="1100" dirty="0" smtClean="0"/>
                        <a:t> Relay 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22,00</a:t>
                      </a:r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Contatora</a:t>
                      </a:r>
                      <a:r>
                        <a:rPr lang="pt-BR" sz="1100" dirty="0" smtClean="0"/>
                        <a:t>(</a:t>
                      </a:r>
                      <a:r>
                        <a:rPr lang="pt-BR" sz="1100" dirty="0" err="1" smtClean="0"/>
                        <a:t>contator</a:t>
                      </a:r>
                      <a:r>
                        <a:rPr lang="pt-BR" sz="1100" dirty="0" smtClean="0"/>
                        <a:t>) </a:t>
                      </a:r>
                      <a:r>
                        <a:rPr lang="pt-B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12a 3p+1na 220v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124,00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Placas ilhada (20x20)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39,00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Case para circuito (QDC)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55,00</a:t>
                      </a:r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18294"/>
              </p:ext>
            </p:extLst>
          </p:nvPr>
        </p:nvGraphicFramePr>
        <p:xfrm>
          <a:off x="4860032" y="1412776"/>
          <a:ext cx="3860172" cy="297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980"/>
                <a:gridCol w="720080"/>
                <a:gridCol w="1008112"/>
              </a:tblGrid>
              <a:tr h="42484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P/substitutos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Qtd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valor</a:t>
                      </a:r>
                      <a:endParaRPr lang="pt-BR" sz="14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 Display Keypad Shield 16x2 + </a:t>
                      </a:r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Uno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endParaRPr lang="pt-BR" sz="14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Rtc</a:t>
                      </a:r>
                      <a:r>
                        <a:rPr lang="pt-BR" sz="1100" dirty="0" smtClean="0"/>
                        <a:t> ds3231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37,00</a:t>
                      </a:r>
                      <a:endParaRPr lang="pt-BR" sz="14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Mod</a:t>
                      </a:r>
                      <a:r>
                        <a:rPr lang="pt-BR" sz="1100" dirty="0" smtClean="0"/>
                        <a:t> Relay 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22,00</a:t>
                      </a:r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err="1" smtClean="0"/>
                        <a:t>Contatora</a:t>
                      </a:r>
                      <a:r>
                        <a:rPr lang="pt-BR" sz="1100" b="0" dirty="0" smtClean="0"/>
                        <a:t>(</a:t>
                      </a:r>
                      <a:r>
                        <a:rPr lang="pt-BR" sz="1100" b="0" dirty="0" err="1" smtClean="0"/>
                        <a:t>contator</a:t>
                      </a:r>
                      <a:r>
                        <a:rPr lang="pt-BR" sz="1100" b="0" dirty="0" smtClean="0"/>
                        <a:t>) </a:t>
                      </a: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12a 3p+1na 220v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62,00</a:t>
                      </a:r>
                      <a:endParaRPr lang="pt-BR" sz="14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P/ Módulo Rele </a:t>
                      </a:r>
                      <a:r>
                        <a:rPr lang="pt-B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Shield</a:t>
                      </a: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Canais E </a:t>
                      </a:r>
                      <a:r>
                        <a:rPr lang="pt-B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Uno</a:t>
                      </a:r>
                      <a:endParaRPr lang="pt-B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41,00</a:t>
                      </a:r>
                      <a:endParaRPr lang="pt-BR" sz="14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Quadro De Distribuição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45,00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3419872" y="486916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~ 397,00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96336" y="44278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~ 357,00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 rot="1276500">
            <a:off x="116851" y="2971895"/>
            <a:ext cx="8856984" cy="720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 rot="20130103">
            <a:off x="269251" y="3124295"/>
            <a:ext cx="8856984" cy="720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9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9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86231"/>
            <a:ext cx="8460432" cy="5385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33"/>
            <a:ext cx="8460432" cy="1008111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EF3434"/>
                </a:solidFill>
              </a:rPr>
              <a:t> </a:t>
            </a:r>
            <a:r>
              <a:rPr lang="pt-BR" sz="2800" dirty="0" smtClean="0">
                <a:solidFill>
                  <a:srgbClr val="EF3434"/>
                </a:solidFill>
              </a:rPr>
              <a:t> Lista de material usados e micro controlador</a:t>
            </a:r>
            <a:endParaRPr lang="pt-BR" sz="2800" dirty="0">
              <a:solidFill>
                <a:srgbClr val="EF3434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321"/>
            <a:ext cx="841520" cy="422332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376412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215" y="1484784"/>
            <a:ext cx="413386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86231"/>
            <a:ext cx="8460432" cy="5385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33"/>
            <a:ext cx="8460432" cy="1008111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EF3434"/>
                </a:solidFill>
              </a:rPr>
              <a:t> </a:t>
            </a:r>
            <a:r>
              <a:rPr lang="pt-BR" sz="2800" dirty="0" smtClean="0">
                <a:solidFill>
                  <a:srgbClr val="EF3434"/>
                </a:solidFill>
              </a:rPr>
              <a:t> Lista de material usados e micro controlador</a:t>
            </a:r>
            <a:endParaRPr lang="pt-BR" sz="2800" dirty="0">
              <a:solidFill>
                <a:srgbClr val="EF3434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321"/>
            <a:ext cx="841520" cy="42233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9432" y="1340768"/>
            <a:ext cx="448224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RTC </a:t>
            </a:r>
            <a:r>
              <a:rPr lang="pt-BR" sz="1400" dirty="0"/>
              <a:t>com Sensor de Temperatura - DS3231</a:t>
            </a:r>
          </a:p>
          <a:p>
            <a:r>
              <a:rPr lang="pt-BR" sz="1400" dirty="0" smtClean="0"/>
              <a:t>Quantidade: 1 - Preço</a:t>
            </a:r>
            <a:r>
              <a:rPr lang="pt-BR" sz="1400" dirty="0"/>
              <a:t>: R$ 29,90</a:t>
            </a:r>
          </a:p>
          <a:p>
            <a:r>
              <a:rPr lang="pt-BR" sz="1400" dirty="0" smtClean="0"/>
              <a:t>------------------------------------------------</a:t>
            </a:r>
            <a:endParaRPr lang="pt-BR" sz="1400" dirty="0"/>
          </a:p>
          <a:p>
            <a:r>
              <a:rPr lang="pt-BR" sz="1400" dirty="0" smtClean="0"/>
              <a:t>Placa </a:t>
            </a:r>
            <a:r>
              <a:rPr lang="pt-BR" sz="1400" dirty="0"/>
              <a:t>Nano V3 </a:t>
            </a:r>
            <a:r>
              <a:rPr lang="pt-BR" sz="1400" dirty="0" err="1"/>
              <a:t>Arduino</a:t>
            </a:r>
            <a:r>
              <a:rPr lang="pt-BR" sz="1400" dirty="0"/>
              <a:t> Compatível</a:t>
            </a:r>
          </a:p>
          <a:p>
            <a:r>
              <a:rPr lang="pt-BR" sz="1400" dirty="0" smtClean="0"/>
              <a:t>Quantidade: 1 - Preço</a:t>
            </a:r>
            <a:r>
              <a:rPr lang="pt-BR" sz="1400" dirty="0"/>
              <a:t>: R$ 45,90</a:t>
            </a:r>
          </a:p>
          <a:p>
            <a:r>
              <a:rPr lang="pt-BR" sz="1400" dirty="0"/>
              <a:t>Subtotal: R$ 45,90</a:t>
            </a:r>
          </a:p>
          <a:p>
            <a:r>
              <a:rPr lang="pt-BR" sz="1400" dirty="0" smtClean="0"/>
              <a:t>-----------------------------------------------</a:t>
            </a:r>
            <a:endParaRPr lang="pt-BR" sz="1400" dirty="0"/>
          </a:p>
          <a:p>
            <a:r>
              <a:rPr lang="pt-BR" sz="1400" dirty="0" err="1"/>
              <a:t>Buzzer</a:t>
            </a:r>
            <a:r>
              <a:rPr lang="pt-BR" sz="1400" dirty="0"/>
              <a:t> Passivo / Módulo Transdutor - BP18</a:t>
            </a:r>
          </a:p>
          <a:p>
            <a:r>
              <a:rPr lang="pt-BR" sz="1400" dirty="0" smtClean="0"/>
              <a:t>Quantidade: 1 -  Preço</a:t>
            </a:r>
            <a:r>
              <a:rPr lang="pt-BR" sz="1400" dirty="0"/>
              <a:t>: R$ </a:t>
            </a:r>
            <a:r>
              <a:rPr lang="pt-BR" sz="1400" dirty="0" smtClean="0"/>
              <a:t>6,95</a:t>
            </a:r>
          </a:p>
          <a:p>
            <a:r>
              <a:rPr lang="pt-BR" sz="1400" dirty="0" smtClean="0"/>
              <a:t>------------------------------------------------</a:t>
            </a:r>
            <a:endParaRPr lang="pt-BR" sz="1400" dirty="0"/>
          </a:p>
          <a:p>
            <a:r>
              <a:rPr lang="pt-BR" sz="1400" dirty="0"/>
              <a:t>Display LCD 16x2 I2C com Fundo Azul</a:t>
            </a:r>
          </a:p>
          <a:p>
            <a:r>
              <a:rPr lang="pt-BR" sz="1400" dirty="0" smtClean="0"/>
              <a:t>Quantidade: 1 -  Preço</a:t>
            </a:r>
            <a:r>
              <a:rPr lang="pt-BR" sz="1400" dirty="0"/>
              <a:t>: R$ 41,90</a:t>
            </a:r>
          </a:p>
          <a:p>
            <a:r>
              <a:rPr lang="pt-BR" sz="1400" dirty="0" smtClean="0"/>
              <a:t>-----------------------------------------------</a:t>
            </a:r>
            <a:endParaRPr lang="pt-BR" sz="1400" dirty="0"/>
          </a:p>
          <a:p>
            <a:r>
              <a:rPr lang="pt-BR" sz="1400" dirty="0"/>
              <a:t>Módulo </a:t>
            </a:r>
            <a:r>
              <a:rPr lang="pt-BR" sz="1400" dirty="0" err="1"/>
              <a:t>Encoder</a:t>
            </a:r>
            <a:r>
              <a:rPr lang="pt-BR" sz="1400" dirty="0"/>
              <a:t> 360° Redondo 5V CE11</a:t>
            </a:r>
          </a:p>
          <a:p>
            <a:r>
              <a:rPr lang="pt-BR" sz="1400" dirty="0" smtClean="0"/>
              <a:t>Quantidade: 1 -  Preço</a:t>
            </a:r>
            <a:r>
              <a:rPr lang="pt-BR" sz="1400" dirty="0"/>
              <a:t>: R$ 19,50</a:t>
            </a:r>
          </a:p>
          <a:p>
            <a:r>
              <a:rPr lang="pt-BR" sz="1400" dirty="0" smtClean="0"/>
              <a:t>---------------------------------------------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554252" y="1340768"/>
            <a:ext cx="448224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Módulo </a:t>
            </a:r>
            <a:r>
              <a:rPr lang="pt-BR" sz="1400" dirty="0"/>
              <a:t>Relé 5V 10A 1 Canal com </a:t>
            </a:r>
            <a:r>
              <a:rPr lang="pt-BR" sz="1400" dirty="0" err="1"/>
              <a:t>Optoacoplador</a:t>
            </a:r>
            <a:endParaRPr lang="pt-BR" sz="1400" dirty="0"/>
          </a:p>
          <a:p>
            <a:r>
              <a:rPr lang="pt-BR" sz="1400" dirty="0" smtClean="0"/>
              <a:t>Quantidade:1 -  Preço</a:t>
            </a:r>
            <a:r>
              <a:rPr lang="pt-BR" sz="1400" dirty="0"/>
              <a:t>: R$ </a:t>
            </a:r>
            <a:r>
              <a:rPr lang="pt-BR" sz="1400" dirty="0" smtClean="0"/>
              <a:t>15,90</a:t>
            </a:r>
          </a:p>
          <a:p>
            <a:r>
              <a:rPr lang="pt-BR" sz="1400" dirty="0" smtClean="0"/>
              <a:t>--------------------------------------------</a:t>
            </a:r>
          </a:p>
          <a:p>
            <a:r>
              <a:rPr lang="pt-BR" sz="1400" dirty="0" smtClean="0"/>
              <a:t>Relé de Estado Sólido SSR 3-32VDC 40A</a:t>
            </a:r>
          </a:p>
          <a:p>
            <a:r>
              <a:rPr lang="pt-BR" sz="1400" dirty="0" smtClean="0"/>
              <a:t>Código: 06815</a:t>
            </a:r>
          </a:p>
          <a:p>
            <a:r>
              <a:rPr lang="pt-BR" sz="1400" dirty="0" smtClean="0"/>
              <a:t>Quantidade: 2 -  Subtotal: R$ 109,80</a:t>
            </a:r>
          </a:p>
          <a:p>
            <a:r>
              <a:rPr lang="pt-BR" sz="1400" dirty="0" smtClean="0"/>
              <a:t>--------------------------------------------</a:t>
            </a:r>
          </a:p>
          <a:p>
            <a:r>
              <a:rPr lang="pt-BR" sz="1400" dirty="0" smtClean="0"/>
              <a:t>Conector Mike GX12 4 Vias Macho e Fêmea</a:t>
            </a:r>
          </a:p>
          <a:p>
            <a:r>
              <a:rPr lang="pt-BR" sz="1400" dirty="0" smtClean="0"/>
              <a:t>Quantidade: 5 -  Subtotal: R$ 67,20</a:t>
            </a:r>
          </a:p>
          <a:p>
            <a:r>
              <a:rPr lang="pt-BR" sz="1400" dirty="0" smtClean="0"/>
              <a:t>--------------------------------------------</a:t>
            </a:r>
          </a:p>
          <a:p>
            <a:r>
              <a:rPr lang="pt-BR" sz="1400" dirty="0" smtClean="0"/>
              <a:t>Cabo Flat Colorido 40 vias - Venda por metro</a:t>
            </a:r>
          </a:p>
          <a:p>
            <a:r>
              <a:rPr lang="pt-BR" sz="1400" dirty="0" smtClean="0"/>
              <a:t>Quantidade: 1  Preço: R$ 29,78</a:t>
            </a:r>
          </a:p>
          <a:p>
            <a:r>
              <a:rPr lang="pt-BR" sz="1400" dirty="0" smtClean="0"/>
              <a:t> ####################################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689180" y="4365104"/>
            <a:ext cx="224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Total </a:t>
            </a:r>
            <a:r>
              <a:rPr lang="pt-BR" sz="1200" dirty="0"/>
              <a:t>de produtos:</a:t>
            </a:r>
          </a:p>
          <a:p>
            <a:r>
              <a:rPr lang="pt-BR" sz="1200" dirty="0"/>
              <a:t>R$ 366,83</a:t>
            </a:r>
          </a:p>
          <a:p>
            <a:r>
              <a:rPr lang="pt-BR" sz="1200" dirty="0"/>
              <a:t>CEP </a:t>
            </a:r>
            <a:r>
              <a:rPr lang="pt-BR" sz="1200" dirty="0" smtClean="0"/>
              <a:t>64490000</a:t>
            </a:r>
            <a:endParaRPr lang="pt-BR" sz="1200" dirty="0"/>
          </a:p>
          <a:p>
            <a:r>
              <a:rPr lang="pt-BR" sz="1200" dirty="0"/>
              <a:t>JADLOG</a:t>
            </a:r>
          </a:p>
          <a:p>
            <a:r>
              <a:rPr lang="pt-BR" sz="1200" dirty="0"/>
              <a:t>R$ 85,20</a:t>
            </a:r>
          </a:p>
          <a:p>
            <a:r>
              <a:rPr lang="pt-BR" sz="1200" dirty="0"/>
              <a:t>de 13 à 15 dias úteis</a:t>
            </a:r>
          </a:p>
          <a:p>
            <a:r>
              <a:rPr lang="pt-BR" sz="1200" dirty="0"/>
              <a:t>Normal/PAC</a:t>
            </a:r>
          </a:p>
          <a:p>
            <a:r>
              <a:rPr lang="pt-BR" sz="1200" dirty="0"/>
              <a:t>R$ 77,84</a:t>
            </a:r>
          </a:p>
          <a:p>
            <a:r>
              <a:rPr lang="pt-BR" sz="1200" dirty="0"/>
              <a:t>de 14 à 17 dias úteis</a:t>
            </a:r>
          </a:p>
          <a:p>
            <a:r>
              <a:rPr lang="pt-BR" sz="1200" dirty="0"/>
              <a:t>PAC</a:t>
            </a:r>
          </a:p>
          <a:p>
            <a:r>
              <a:rPr lang="pt-BR" sz="1200" dirty="0"/>
              <a:t>R$ 66,92</a:t>
            </a:r>
          </a:p>
          <a:p>
            <a:r>
              <a:rPr lang="pt-BR" sz="1200" dirty="0"/>
              <a:t>de 15 à 16 dias </a:t>
            </a:r>
            <a:r>
              <a:rPr lang="pt-BR" sz="1200" dirty="0" smtClean="0"/>
              <a:t>úteis</a:t>
            </a:r>
            <a:endParaRPr lang="pt-BR" sz="12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939410" y="4365104"/>
            <a:ext cx="224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Expresso/SEDEX</a:t>
            </a:r>
            <a:endParaRPr lang="pt-BR" sz="1200" dirty="0"/>
          </a:p>
          <a:p>
            <a:r>
              <a:rPr lang="pt-BR" sz="1200" dirty="0"/>
              <a:t>R$ 96,34</a:t>
            </a:r>
          </a:p>
          <a:p>
            <a:r>
              <a:rPr lang="pt-BR" sz="1200" dirty="0"/>
              <a:t>de 10 à 13 dias úteis</a:t>
            </a:r>
          </a:p>
          <a:p>
            <a:r>
              <a:rPr lang="pt-BR" sz="1200" dirty="0"/>
              <a:t>SEDEX</a:t>
            </a:r>
          </a:p>
          <a:p>
            <a:r>
              <a:rPr lang="pt-BR" sz="1200" dirty="0"/>
              <a:t>R$ 85,42</a:t>
            </a:r>
          </a:p>
          <a:p>
            <a:r>
              <a:rPr lang="pt-BR" sz="1200" dirty="0"/>
              <a:t>de 10 à 11 dias úteis</a:t>
            </a:r>
          </a:p>
          <a:p>
            <a:r>
              <a:rPr lang="pt-BR" sz="1200" dirty="0"/>
              <a:t>Total:</a:t>
            </a:r>
          </a:p>
          <a:p>
            <a:r>
              <a:rPr lang="pt-BR" sz="1200" dirty="0"/>
              <a:t>R$ 366,83</a:t>
            </a:r>
          </a:p>
          <a:p>
            <a:r>
              <a:rPr lang="pt-BR" sz="1200" dirty="0"/>
              <a:t>Total com boleto/depósito</a:t>
            </a:r>
          </a:p>
          <a:p>
            <a:r>
              <a:rPr lang="pt-BR" sz="1200" dirty="0"/>
              <a:t>R$ 348,49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6333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639</TotalTime>
  <Words>511</Words>
  <Application>Microsoft Office PowerPoint</Application>
  <PresentationFormat>Apresentação na tela (4:3)</PresentationFormat>
  <Paragraphs>127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Perspectiva</vt:lpstr>
      <vt:lpstr>Projeto automação de plantio </vt:lpstr>
      <vt:lpstr>Apresentação do PowerPoint</vt:lpstr>
      <vt:lpstr>  Lista de material usados e micro controlador</vt:lpstr>
      <vt:lpstr>  Lista de material usados e micro controlador</vt:lpstr>
      <vt:lpstr>Apresentação do PowerPoint</vt:lpstr>
      <vt:lpstr>  Lista de material usados e micro controlador</vt:lpstr>
      <vt:lpstr>  Lista de material usados e micro controlador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ns100</dc:creator>
  <cp:lastModifiedBy>ns100</cp:lastModifiedBy>
  <cp:revision>28</cp:revision>
  <dcterms:created xsi:type="dcterms:W3CDTF">2022-03-20T20:01:52Z</dcterms:created>
  <dcterms:modified xsi:type="dcterms:W3CDTF">2022-03-27T18:26:45Z</dcterms:modified>
</cp:coreProperties>
</file>