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F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51" y="5013176"/>
            <a:ext cx="2736304" cy="1373264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5796136" y="4653136"/>
            <a:ext cx="3240360" cy="1872208"/>
          </a:xfrm>
          <a:prstGeom prst="rect">
            <a:avLst/>
          </a:prstGeom>
          <a:solidFill>
            <a:srgbClr val="3232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899A823-3AE7-4516-AD68-A4A71C2A38A1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DFCF41-3772-4D25-884A-5470605882C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404664"/>
            <a:ext cx="9145491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476673"/>
            <a:ext cx="9145491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EF343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/>
          <a:lstStyle/>
          <a:p>
            <a:r>
              <a:rPr lang="pt-BR" dirty="0" smtClean="0"/>
              <a:t>Projeto automação de plantio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Cultura alvo – melancia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84784"/>
            <a:ext cx="7330008" cy="4896584"/>
          </a:xfrm>
        </p:spPr>
        <p:txBody>
          <a:bodyPr/>
          <a:lstStyle/>
          <a:p>
            <a:r>
              <a:rPr lang="pt-BR" dirty="0" smtClean="0"/>
              <a:t>Plantio de melancia com área de 5 hectares – expandir para 10 hectares</a:t>
            </a:r>
            <a:endParaRPr lang="pt-BR" dirty="0"/>
          </a:p>
          <a:p>
            <a:r>
              <a:rPr lang="pt-BR" dirty="0" smtClean="0"/>
              <a:t>Reservatório “tanque no chão com capacidade desconhecida” </a:t>
            </a:r>
          </a:p>
          <a:p>
            <a:r>
              <a:rPr lang="pt-BR" dirty="0" smtClean="0"/>
              <a:t>Tempo de irrigação escalar com etapas“ &gt; 00:50,01:40,02:30,03:20,04:10,05:00 ,05:50,06:40,07:30 &lt; “ de 1 ate 9 semanas</a:t>
            </a:r>
          </a:p>
          <a:p>
            <a:r>
              <a:rPr lang="pt-BR" dirty="0" smtClean="0"/>
              <a:t>Distribuição de agua por gotejamento já instalada *?*</a:t>
            </a:r>
          </a:p>
          <a:p>
            <a:endParaRPr lang="pt-BR" dirty="0"/>
          </a:p>
          <a:p>
            <a:r>
              <a:rPr lang="pt-BR" dirty="0" smtClean="0"/>
              <a:t>*detalhes de uma instalação </a:t>
            </a:r>
            <a:r>
              <a:rPr lang="pt-BR" dirty="0" smtClean="0"/>
              <a:t>extra</a:t>
            </a:r>
          </a:p>
          <a:p>
            <a:r>
              <a:rPr lang="pt-BR" dirty="0" smtClean="0"/>
              <a:t>Motor do </a:t>
            </a:r>
            <a:r>
              <a:rPr lang="pt-BR" smtClean="0"/>
              <a:t>tanque 1cv 9,7 A  </a:t>
            </a:r>
            <a:r>
              <a:rPr lang="pt-BR" dirty="0" smtClean="0"/>
              <a:t>-- corrente indicada 12,7 A comutar com valor acima de 18,6 A</a:t>
            </a:r>
          </a:p>
          <a:p>
            <a:r>
              <a:rPr lang="pt-BR" dirty="0" smtClean="0"/>
              <a:t>Motor do posso sem informações ***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116633"/>
            <a:ext cx="8460432" cy="1008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solidFill>
                  <a:srgbClr val="FF0000"/>
                </a:solidFill>
              </a:rPr>
              <a:t>  Detalhes </a:t>
            </a:r>
            <a:r>
              <a:rPr lang="pt-BR" sz="2800" dirty="0">
                <a:solidFill>
                  <a:srgbClr val="FF0000"/>
                </a:solidFill>
              </a:rPr>
              <a:t>vindo do cliente</a:t>
            </a:r>
          </a:p>
        </p:txBody>
      </p:sp>
    </p:spTree>
    <p:extLst>
      <p:ext uri="{BB962C8B-B14F-4D97-AF65-F5344CB8AC3E}">
        <p14:creationId xmlns:p14="http://schemas.microsoft.com/office/powerpoint/2010/main" val="8364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3"/>
            <a:ext cx="8460432" cy="1008111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EF3434"/>
                </a:solidFill>
              </a:rPr>
              <a:t> </a:t>
            </a:r>
            <a:r>
              <a:rPr lang="pt-BR" sz="2800" dirty="0" smtClean="0">
                <a:solidFill>
                  <a:srgbClr val="EF3434"/>
                </a:solidFill>
              </a:rPr>
              <a:t> Lista de material usados e micro controlador</a:t>
            </a:r>
            <a:endParaRPr lang="pt-BR" sz="2800" dirty="0">
              <a:solidFill>
                <a:srgbClr val="EF343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pt-BR" dirty="0" err="1" smtClean="0"/>
              <a:t>Arduino</a:t>
            </a:r>
            <a:r>
              <a:rPr lang="pt-BR" dirty="0" smtClean="0"/>
              <a:t> uno r3</a:t>
            </a:r>
          </a:p>
          <a:p>
            <a:pPr lvl="1">
              <a:buClr>
                <a:schemeClr val="tx1"/>
              </a:buClr>
            </a:pPr>
            <a:r>
              <a:rPr lang="pt-BR" dirty="0" err="1" smtClean="0"/>
              <a:t>Rtc</a:t>
            </a:r>
            <a:r>
              <a:rPr lang="pt-BR" dirty="0" smtClean="0"/>
              <a:t> ds3231 * versão com sensor de </a:t>
            </a:r>
            <a:r>
              <a:rPr lang="pt-BR" dirty="0" err="1" smtClean="0"/>
              <a:t>temp</a:t>
            </a:r>
            <a:endParaRPr lang="pt-BR" dirty="0" smtClean="0"/>
          </a:p>
          <a:p>
            <a:pPr lvl="1">
              <a:buClr>
                <a:schemeClr val="tx1"/>
              </a:buClr>
            </a:pPr>
            <a:r>
              <a:rPr lang="pt-BR" dirty="0" smtClean="0"/>
              <a:t>Display 16x2 + </a:t>
            </a:r>
            <a:r>
              <a:rPr lang="pt-BR" dirty="0" err="1" smtClean="0"/>
              <a:t>mod</a:t>
            </a:r>
            <a:r>
              <a:rPr lang="pt-BR" dirty="0" smtClean="0"/>
              <a:t> I2C (ou </a:t>
            </a:r>
            <a:r>
              <a:rPr lang="pt-BR" dirty="0" err="1" smtClean="0"/>
              <a:t>mod</a:t>
            </a:r>
            <a:r>
              <a:rPr lang="pt-BR" dirty="0" smtClean="0"/>
              <a:t> display + </a:t>
            </a:r>
            <a:r>
              <a:rPr lang="pt-BR" dirty="0" err="1" smtClean="0"/>
              <a:t>keys</a:t>
            </a:r>
            <a:r>
              <a:rPr lang="pt-BR" dirty="0"/>
              <a:t>)</a:t>
            </a:r>
            <a:endParaRPr lang="pt-BR" dirty="0" smtClean="0"/>
          </a:p>
          <a:p>
            <a:pPr lvl="1">
              <a:buClr>
                <a:schemeClr val="tx1"/>
              </a:buClr>
            </a:pPr>
            <a:r>
              <a:rPr lang="pt-BR" dirty="0" err="1" smtClean="0"/>
              <a:t>Mod</a:t>
            </a:r>
            <a:r>
              <a:rPr lang="pt-BR" dirty="0" smtClean="0"/>
              <a:t> Relay 2ch</a:t>
            </a:r>
          </a:p>
          <a:p>
            <a:pPr lvl="1">
              <a:buClr>
                <a:schemeClr val="tx1"/>
              </a:buClr>
            </a:pPr>
            <a:r>
              <a:rPr lang="pt-BR" dirty="0" err="1" smtClean="0"/>
              <a:t>Contatora</a:t>
            </a:r>
            <a:r>
              <a:rPr lang="pt-BR" dirty="0" smtClean="0"/>
              <a:t> *checar corrente</a:t>
            </a:r>
          </a:p>
          <a:p>
            <a:pPr lvl="1">
              <a:buClr>
                <a:schemeClr val="tx1"/>
              </a:buClr>
            </a:pPr>
            <a:r>
              <a:rPr lang="pt-BR" dirty="0" smtClean="0"/>
              <a:t>Placas ilhada </a:t>
            </a:r>
          </a:p>
          <a:p>
            <a:pPr lvl="1">
              <a:buClr>
                <a:schemeClr val="tx1"/>
              </a:buClr>
            </a:pPr>
            <a:r>
              <a:rPr lang="pt-BR" dirty="0" smtClean="0"/>
              <a:t>Case para circuito</a:t>
            </a:r>
          </a:p>
          <a:p>
            <a:pPr lvl="1">
              <a:buClr>
                <a:schemeClr val="tx1"/>
              </a:buClr>
            </a:pPr>
            <a:endParaRPr lang="pt-BR" dirty="0"/>
          </a:p>
          <a:p>
            <a:pPr lvl="1">
              <a:buClr>
                <a:schemeClr val="tx1"/>
              </a:buClr>
            </a:pPr>
            <a:r>
              <a:rPr lang="pt-BR" dirty="0" smtClean="0"/>
              <a:t>** instalar uma boia de acionamento por </a:t>
            </a:r>
            <a:r>
              <a:rPr lang="pt-BR" dirty="0" err="1" smtClean="0"/>
              <a:t>nivel</a:t>
            </a:r>
            <a:endParaRPr lang="pt-BR" dirty="0" smtClean="0"/>
          </a:p>
          <a:p>
            <a:pPr lvl="1">
              <a:buClr>
                <a:schemeClr val="tx1"/>
              </a:buClr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6231"/>
            <a:ext cx="8460432" cy="5385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3"/>
            <a:ext cx="8460432" cy="1008111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rgbClr val="EF3434"/>
                </a:solidFill>
              </a:rPr>
              <a:t> </a:t>
            </a:r>
            <a:r>
              <a:rPr lang="pt-BR" sz="2800" dirty="0" smtClean="0">
                <a:solidFill>
                  <a:srgbClr val="EF3434"/>
                </a:solidFill>
              </a:rPr>
              <a:t> Lista de material usados e micro controlador</a:t>
            </a:r>
            <a:endParaRPr lang="pt-BR" sz="2800" dirty="0">
              <a:solidFill>
                <a:srgbClr val="EF343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085184"/>
            <a:ext cx="7315200" cy="1772817"/>
          </a:xfrm>
        </p:spPr>
        <p:txBody>
          <a:bodyPr>
            <a:normAutofit/>
          </a:bodyPr>
          <a:lstStyle/>
          <a:p>
            <a:pPr marL="320040" lvl="1" indent="0">
              <a:buClr>
                <a:schemeClr val="tx1"/>
              </a:buClr>
              <a:buNone/>
            </a:pPr>
            <a:endParaRPr lang="pt-BR" dirty="0"/>
          </a:p>
          <a:p>
            <a:pPr lvl="1">
              <a:buClr>
                <a:schemeClr val="tx1"/>
              </a:buClr>
            </a:pPr>
            <a:r>
              <a:rPr lang="pt-BR" dirty="0" smtClean="0"/>
              <a:t>** instalar uma boia de acionamento por nível </a:t>
            </a:r>
          </a:p>
          <a:p>
            <a:pPr marL="320040" lvl="1" indent="0">
              <a:buClr>
                <a:schemeClr val="tx1"/>
              </a:buClr>
              <a:buNone/>
            </a:pPr>
            <a:r>
              <a:rPr lang="pt-BR" dirty="0" smtClean="0"/>
              <a:t> --valor boia ~ 40,00</a:t>
            </a:r>
          </a:p>
          <a:p>
            <a:pPr lvl="1">
              <a:buClr>
                <a:schemeClr val="tx1"/>
              </a:buClr>
            </a:pPr>
            <a:endParaRPr lang="pt-BR" dirty="0" smtClean="0"/>
          </a:p>
          <a:p>
            <a:pPr lvl="1">
              <a:buClr>
                <a:schemeClr val="tx1"/>
              </a:buClr>
            </a:pPr>
            <a:r>
              <a:rPr lang="pt-BR" dirty="0"/>
              <a:t>** Valores sem frete </a:t>
            </a:r>
          </a:p>
          <a:p>
            <a:pPr lvl="1">
              <a:buClr>
                <a:schemeClr val="tx1"/>
              </a:buClr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321"/>
            <a:ext cx="841520" cy="422332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49746"/>
              </p:ext>
            </p:extLst>
          </p:nvPr>
        </p:nvGraphicFramePr>
        <p:xfrm>
          <a:off x="683568" y="1412776"/>
          <a:ext cx="3860172" cy="34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80"/>
                <a:gridCol w="720080"/>
                <a:gridCol w="1008112"/>
              </a:tblGrid>
              <a:tr h="42484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Produtos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Qtd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valor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Arduino</a:t>
                      </a:r>
                      <a:r>
                        <a:rPr lang="pt-BR" sz="1100" dirty="0" smtClean="0"/>
                        <a:t> uno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Rtc</a:t>
                      </a:r>
                      <a:r>
                        <a:rPr lang="pt-BR" sz="1100" dirty="0" smtClean="0"/>
                        <a:t> ds3231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37,00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Display 16x2 +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41,00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Mod</a:t>
                      </a:r>
                      <a:r>
                        <a:rPr lang="pt-BR" sz="1100" dirty="0" smtClean="0"/>
                        <a:t> Relay 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22,00</a:t>
                      </a:r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Contatora</a:t>
                      </a:r>
                      <a:r>
                        <a:rPr lang="pt-BR" sz="1100" dirty="0" smtClean="0"/>
                        <a:t>(</a:t>
                      </a:r>
                      <a:r>
                        <a:rPr lang="pt-BR" sz="1100" dirty="0" err="1" smtClean="0"/>
                        <a:t>contator</a:t>
                      </a:r>
                      <a:r>
                        <a:rPr lang="pt-BR" sz="1100" dirty="0" smtClean="0"/>
                        <a:t>) </a:t>
                      </a:r>
                      <a:r>
                        <a:rPr lang="pt-B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12a 3p+1na 220v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124,00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Placas ilhada (20x20)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39,00</a:t>
                      </a:r>
                      <a:endParaRPr lang="pt-BR" sz="11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Case para circuito (QDC)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55,00</a:t>
                      </a:r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8294"/>
              </p:ext>
            </p:extLst>
          </p:nvPr>
        </p:nvGraphicFramePr>
        <p:xfrm>
          <a:off x="4860032" y="1412776"/>
          <a:ext cx="3860172" cy="297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80"/>
                <a:gridCol w="720080"/>
                <a:gridCol w="1008112"/>
              </a:tblGrid>
              <a:tr h="42484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P/substitutos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Qtd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valor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 Display Keypad Shield 16x2 +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Uno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Rtc</a:t>
                      </a:r>
                      <a:r>
                        <a:rPr lang="pt-BR" sz="1100" dirty="0" smtClean="0"/>
                        <a:t> ds3231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37,00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 smtClean="0"/>
                        <a:t>Mod</a:t>
                      </a:r>
                      <a:r>
                        <a:rPr lang="pt-BR" sz="1100" dirty="0" smtClean="0"/>
                        <a:t> Relay 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22,00</a:t>
                      </a:r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err="1" smtClean="0"/>
                        <a:t>Contatora</a:t>
                      </a:r>
                      <a:r>
                        <a:rPr lang="pt-BR" sz="1100" b="0" dirty="0" smtClean="0"/>
                        <a:t>(</a:t>
                      </a:r>
                      <a:r>
                        <a:rPr lang="pt-BR" sz="1100" b="0" dirty="0" err="1" smtClean="0"/>
                        <a:t>contator</a:t>
                      </a:r>
                      <a:r>
                        <a:rPr lang="pt-BR" sz="1100" b="0" dirty="0" smtClean="0"/>
                        <a:t>) 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12a 3p+1na 220v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62,00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P/ Módulo Rele 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Shield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Canais E </a:t>
                      </a:r>
                      <a:r>
                        <a:rPr lang="pt-B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Uno</a:t>
                      </a:r>
                      <a:endParaRPr lang="pt-B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41,00</a:t>
                      </a:r>
                      <a:endParaRPr lang="pt-BR" sz="1400" dirty="0"/>
                    </a:p>
                  </a:txBody>
                  <a:tcPr/>
                </a:tc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Quadro De Distribuição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45,00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419872" y="486916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~ 397,00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96336" y="44278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~ 357,00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582</TotalTime>
  <Words>264</Words>
  <Application>Microsoft Office PowerPoint</Application>
  <PresentationFormat>Apresentação na tela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Perspectiva</vt:lpstr>
      <vt:lpstr>Projeto automação de plantio </vt:lpstr>
      <vt:lpstr>Apresentação do PowerPoint</vt:lpstr>
      <vt:lpstr>  Lista de material usados e micro controlador</vt:lpstr>
      <vt:lpstr>  Lista de material usados e micro controlador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ns100</dc:creator>
  <cp:lastModifiedBy>ns100</cp:lastModifiedBy>
  <cp:revision>21</cp:revision>
  <dcterms:created xsi:type="dcterms:W3CDTF">2022-03-20T20:01:52Z</dcterms:created>
  <dcterms:modified xsi:type="dcterms:W3CDTF">2022-03-22T23:02:09Z</dcterms:modified>
</cp:coreProperties>
</file>