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9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6E31-CDC8-402D-9DF1-ADA791041F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F2EB-A9B9-4A84-8AF5-84C980DE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8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6E31-CDC8-402D-9DF1-ADA791041F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F2EB-A9B9-4A84-8AF5-84C980DE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15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6E31-CDC8-402D-9DF1-ADA791041F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F2EB-A9B9-4A84-8AF5-84C980DE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70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6E31-CDC8-402D-9DF1-ADA791041F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F2EB-A9B9-4A84-8AF5-84C980DE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1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6E31-CDC8-402D-9DF1-ADA791041F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F2EB-A9B9-4A84-8AF5-84C980DE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7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6E31-CDC8-402D-9DF1-ADA791041F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F2EB-A9B9-4A84-8AF5-84C980DE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6E31-CDC8-402D-9DF1-ADA791041F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F2EB-A9B9-4A84-8AF5-84C980DE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1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6E31-CDC8-402D-9DF1-ADA791041F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F2EB-A9B9-4A84-8AF5-84C980DE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00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6E31-CDC8-402D-9DF1-ADA791041F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F2EB-A9B9-4A84-8AF5-84C980DE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4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6E31-CDC8-402D-9DF1-ADA791041F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F2EB-A9B9-4A84-8AF5-84C980DE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3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6E31-CDC8-402D-9DF1-ADA791041F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F2EB-A9B9-4A84-8AF5-84C980DE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42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6E31-CDC8-402D-9DF1-ADA791041F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DF2EB-A9B9-4A84-8AF5-84C980DE4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6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554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Spring Boot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Firebase Storage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사용하는 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77819"/>
            <a:ext cx="9144000" cy="1655762"/>
          </a:xfrm>
        </p:spPr>
        <p:txBody>
          <a:bodyPr anchor="ctr"/>
          <a:lstStyle/>
          <a:p>
            <a:r>
              <a:rPr lang="en-US" altLang="ko-KR" dirty="0" smtClean="0"/>
              <a:t>2024.01.05 </a:t>
            </a:r>
            <a:r>
              <a:rPr lang="ko-KR" altLang="en-US" dirty="0" smtClean="0"/>
              <a:t>김기철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11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Boot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Storage </a:t>
            </a:r>
            <a:r>
              <a:rPr lang="ko-KR" altLang="en-US" dirty="0" smtClean="0"/>
              <a:t>사용하기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생성한 키를 </a:t>
            </a:r>
            <a:r>
              <a:rPr lang="en-US" altLang="ko-KR" dirty="0" smtClean="0"/>
              <a:t>Spring Boot</a:t>
            </a:r>
            <a:r>
              <a:rPr lang="ko-KR" altLang="en-US" dirty="0"/>
              <a:t> </a:t>
            </a:r>
            <a:r>
              <a:rPr lang="ko-KR" altLang="en-US" dirty="0" smtClean="0"/>
              <a:t>프로젝트의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smtClean="0"/>
              <a:t>로 복사 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85" y="3297878"/>
            <a:ext cx="4887370" cy="14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8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Boot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Storage </a:t>
            </a:r>
            <a:r>
              <a:rPr lang="ko-KR" altLang="en-US" dirty="0" smtClean="0"/>
              <a:t>사용하기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Firebase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Storage</a:t>
            </a:r>
            <a:r>
              <a:rPr lang="ko-KR" altLang="en-US" dirty="0" smtClean="0"/>
              <a:t>로 이동하면 보이는 다음 주소에서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gs</a:t>
            </a:r>
            <a:r>
              <a:rPr lang="en-US" altLang="ko-KR" dirty="0" smtClean="0"/>
              <a:t>://’</a:t>
            </a:r>
            <a:r>
              <a:rPr lang="ko-KR" altLang="en-US" dirty="0" smtClean="0"/>
              <a:t>를 제외한 나머지 부분을 기억한다</a:t>
            </a:r>
            <a:r>
              <a:rPr lang="en-US" altLang="ko-KR" dirty="0" smtClean="0"/>
              <a:t>(Bucket</a:t>
            </a:r>
            <a:r>
              <a:rPr lang="ko-KR" altLang="en-US" dirty="0" smtClean="0"/>
              <a:t>으로 접근하는데 필요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test-Project-b9afe.appspot.com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61" y="3109727"/>
            <a:ext cx="8612478" cy="10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9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Boot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Storage </a:t>
            </a:r>
            <a:r>
              <a:rPr lang="ko-KR" altLang="en-US" dirty="0" smtClean="0"/>
              <a:t>사용하기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구현하고자 하는 클래스에 다음과 같은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와 상수 생성</a:t>
            </a:r>
            <a:endParaRPr lang="en-US" altLang="ko-KR" dirty="0" smtClean="0"/>
          </a:p>
          <a:p>
            <a:r>
              <a:rPr lang="en-US" altLang="ko-KR" dirty="0" smtClean="0"/>
              <a:t>‘resource’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</a:t>
            </a:r>
            <a:r>
              <a:rPr lang="en-US" altLang="ko-KR" dirty="0" smtClean="0"/>
              <a:t> resource</a:t>
            </a:r>
            <a:r>
              <a:rPr lang="ko-KR" altLang="en-US" dirty="0" smtClean="0"/>
              <a:t>에</a:t>
            </a:r>
            <a:r>
              <a:rPr lang="ko-KR" altLang="en-US" dirty="0" smtClean="0"/>
              <a:t> 저장된 비공개 키의 파일명으로 지정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303"/>
            <a:ext cx="5170373" cy="14184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47724"/>
            <a:ext cx="10813550" cy="146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1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Boot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Storage </a:t>
            </a:r>
            <a:r>
              <a:rPr lang="ko-KR" altLang="en-US" dirty="0" smtClean="0"/>
              <a:t>사용하기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InputStream</a:t>
            </a:r>
            <a:r>
              <a:rPr lang="ko-KR" altLang="en-US" dirty="0" smtClean="0"/>
              <a:t>을 통해 비공개 키를 받아와 </a:t>
            </a:r>
            <a:r>
              <a:rPr lang="en-US" altLang="ko-KR" dirty="0" err="1" smtClean="0"/>
              <a:t>GoogleCredentials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4" y="3283319"/>
            <a:ext cx="10870191" cy="97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Boot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Storage </a:t>
            </a:r>
            <a:r>
              <a:rPr lang="ko-KR" altLang="en-US" dirty="0" smtClean="0"/>
              <a:t>사용하기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GoogleCredentials</a:t>
            </a:r>
            <a:r>
              <a:rPr lang="ko-KR" altLang="en-US" dirty="0" smtClean="0"/>
              <a:t>객체와 </a:t>
            </a:r>
            <a:r>
              <a:rPr lang="en-US" altLang="ko-KR" dirty="0" smtClean="0"/>
              <a:t>Storage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Bucket</a:t>
            </a:r>
            <a:r>
              <a:rPr lang="ko-KR" altLang="en-US" dirty="0" smtClean="0"/>
              <a:t>명을 사용하여</a:t>
            </a:r>
            <a:r>
              <a:rPr lang="en-US" altLang="ko-KR" dirty="0" smtClean="0"/>
              <a:t> Firebase Storage </a:t>
            </a:r>
            <a:r>
              <a:rPr lang="ko-KR" altLang="en-US" dirty="0" smtClean="0"/>
              <a:t>객체 생성하면 준비가 </a:t>
            </a:r>
            <a:r>
              <a:rPr lang="ko-KR" altLang="en-US" dirty="0" err="1" smtClean="0"/>
              <a:t>완료됬다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436" y="3009377"/>
            <a:ext cx="6274660" cy="18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02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Storage</a:t>
            </a:r>
            <a:r>
              <a:rPr lang="ko-KR" altLang="en-US" dirty="0" smtClean="0"/>
              <a:t>에서 데이터 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Storage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Bucket</a:t>
            </a:r>
            <a:r>
              <a:rPr lang="ko-KR" altLang="en-US" dirty="0" smtClean="0"/>
              <a:t>명과 가져오고자 하는 파일 이름으로 </a:t>
            </a:r>
            <a:r>
              <a:rPr lang="en-US" altLang="ko-KR" dirty="0" err="1" smtClean="0"/>
              <a:t>BlobId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Storage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BlobId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Blob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한 후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getContent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통해 원본 </a:t>
            </a:r>
            <a:r>
              <a:rPr lang="ko-KR" altLang="en-US" dirty="0" err="1" smtClean="0"/>
              <a:t>파일를</a:t>
            </a:r>
            <a:r>
              <a:rPr lang="ko-KR" altLang="en-US" dirty="0" smtClean="0"/>
              <a:t> 가져온다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(</a:t>
            </a:r>
            <a:r>
              <a:rPr lang="ko-KR" altLang="en-US" dirty="0" smtClean="0"/>
              <a:t>여기에서는 원본을 </a:t>
            </a:r>
            <a:r>
              <a:rPr lang="en-US" altLang="ko-KR" dirty="0" smtClean="0"/>
              <a:t>Base64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하여 반환하였다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550" y="3577093"/>
            <a:ext cx="9266900" cy="175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9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Storage</a:t>
            </a:r>
            <a:r>
              <a:rPr lang="ko-KR" altLang="en-US" dirty="0" smtClean="0"/>
              <a:t>에서 데이터 업로드 하기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저장을 </a:t>
            </a:r>
            <a:r>
              <a:rPr lang="ko-KR" altLang="en-US" dirty="0" err="1" smtClean="0"/>
              <a:t>할때는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Storage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Bucket</a:t>
            </a:r>
            <a:r>
              <a:rPr lang="ko-KR" altLang="en-US" dirty="0" smtClean="0"/>
              <a:t>명으로</a:t>
            </a:r>
            <a:r>
              <a:rPr lang="en-US" altLang="ko-KR" dirty="0" smtClean="0"/>
              <a:t> </a:t>
            </a:r>
            <a:r>
              <a:rPr lang="en-US" altLang="ko-KR" dirty="0" smtClean="0"/>
              <a:t>.create()</a:t>
            </a:r>
            <a:r>
              <a:rPr lang="ko-KR" altLang="en-US" dirty="0" smtClean="0"/>
              <a:t>를 통해 다음과 같이 저장을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 파일 이름은 중복이 되어서는 안된다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53" y="3507289"/>
            <a:ext cx="11008293" cy="12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Storage</a:t>
            </a:r>
            <a:r>
              <a:rPr lang="ko-KR" altLang="en-US" dirty="0" smtClean="0"/>
              <a:t>에서 데이터 업로드 하기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이름 부분에 </a:t>
            </a: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있으면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부분은 파일명이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bucket.create</a:t>
            </a:r>
            <a:r>
              <a:rPr lang="en-US" altLang="ko-KR" dirty="0" smtClean="0"/>
              <a:t>(</a:t>
            </a:r>
            <a:r>
              <a:rPr lang="en-US" altLang="ko-KR" u="sng" dirty="0" smtClean="0">
                <a:solidFill>
                  <a:schemeClr val="accent1">
                    <a:lumMod val="75000"/>
                  </a:schemeClr>
                </a:solidFill>
              </a:rPr>
              <a:t>“festival</a:t>
            </a:r>
            <a:r>
              <a:rPr lang="en-US" altLang="ko-KR" u="sng" dirty="0" smtClean="0">
                <a:solidFill>
                  <a:srgbClr val="FF0000"/>
                </a:solidFill>
              </a:rPr>
              <a:t>/</a:t>
            </a:r>
            <a:r>
              <a:rPr lang="en-US" altLang="ko-KR" u="sng" dirty="0" smtClean="0">
                <a:solidFill>
                  <a:schemeClr val="accent1">
                    <a:lumMod val="75000"/>
                  </a:schemeClr>
                </a:solidFill>
              </a:rPr>
              <a:t>img.jpg</a:t>
            </a:r>
            <a:r>
              <a:rPr lang="en-US" altLang="ko-KR" u="sng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en-US" altLang="ko-KR" dirty="0" smtClean="0"/>
              <a:t>, …);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실행하면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없던 </a:t>
            </a:r>
            <a:r>
              <a:rPr lang="en-US" altLang="ko-KR" dirty="0" smtClean="0"/>
              <a:t>festival </a:t>
            </a:r>
            <a:r>
              <a:rPr lang="ko-KR" altLang="en-US" dirty="0" smtClean="0"/>
              <a:t>파일이 생성되고 그 안에 </a:t>
            </a:r>
            <a:r>
              <a:rPr lang="en-US" altLang="ko-KR" dirty="0" smtClean="0"/>
              <a:t>‘img.jpg’</a:t>
            </a:r>
            <a:r>
              <a:rPr lang="ko-KR" altLang="en-US" dirty="0" smtClean="0"/>
              <a:t>가 저장된다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910" y="3349625"/>
            <a:ext cx="3798600" cy="33184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80" y="3476687"/>
            <a:ext cx="3166150" cy="31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80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Storage</a:t>
            </a:r>
            <a:r>
              <a:rPr lang="ko-KR" altLang="en-US" dirty="0" smtClean="0"/>
              <a:t>에서 데이터 삭제하기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삭제시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Bucket</a:t>
            </a:r>
            <a:r>
              <a:rPr lang="ko-KR" altLang="en-US" dirty="0" smtClean="0"/>
              <a:t>명과 삭제하고자 하는 파일 이름으로 </a:t>
            </a:r>
            <a:r>
              <a:rPr lang="en-US" altLang="ko-KR" dirty="0" err="1" smtClean="0"/>
              <a:t>BlobId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생성하고 </a:t>
            </a:r>
            <a:r>
              <a:rPr lang="en-US" altLang="ko-KR" dirty="0" smtClean="0"/>
              <a:t>storage </a:t>
            </a:r>
            <a:r>
              <a:rPr lang="ko-KR" altLang="en-US" dirty="0" smtClean="0"/>
              <a:t>객체에서 </a:t>
            </a:r>
            <a:r>
              <a:rPr lang="en-US" altLang="ko-KR" dirty="0" smtClean="0"/>
              <a:t>.delete()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29" y="3744694"/>
            <a:ext cx="7877142" cy="167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Firebase</a:t>
            </a:r>
            <a:r>
              <a:rPr lang="ko-KR" altLang="en-US" dirty="0" smtClean="0"/>
              <a:t>에 로그인</a:t>
            </a:r>
            <a:r>
              <a:rPr lang="en-US" altLang="ko-KR" dirty="0" smtClean="0"/>
              <a:t>(Google </a:t>
            </a:r>
            <a:r>
              <a:rPr lang="ko-KR" altLang="en-US" dirty="0" smtClean="0"/>
              <a:t>연동 가능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새 프로젝트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96" y="2848353"/>
            <a:ext cx="3872805" cy="320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7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Storage</a:t>
            </a:r>
            <a:r>
              <a:rPr lang="ko-KR" altLang="en-US" dirty="0" smtClean="0"/>
              <a:t> 생성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빌드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탭에 있는 </a:t>
            </a:r>
            <a:r>
              <a:rPr lang="en-US" altLang="ko-KR" dirty="0" smtClean="0"/>
              <a:t>Storage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684" y="1690688"/>
            <a:ext cx="2966776" cy="470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3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Storage</a:t>
            </a:r>
            <a:r>
              <a:rPr lang="ko-KR" altLang="en-US" dirty="0" smtClean="0"/>
              <a:t> 생성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시작하기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누르고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테스트 모드에서 시작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선택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319" y="2299359"/>
            <a:ext cx="6400481" cy="439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0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Storage</a:t>
            </a:r>
            <a:r>
              <a:rPr lang="ko-KR" altLang="en-US" dirty="0" smtClean="0"/>
              <a:t> 생성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Storage</a:t>
            </a:r>
            <a:r>
              <a:rPr lang="ko-KR" altLang="en-US" dirty="0" smtClean="0"/>
              <a:t>의 저장 지역 선택 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368" y="2645786"/>
            <a:ext cx="757343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4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Storage</a:t>
            </a:r>
            <a:r>
              <a:rPr lang="ko-KR" altLang="en-US" dirty="0" smtClean="0"/>
              <a:t> 생성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성공시</a:t>
            </a:r>
            <a:r>
              <a:rPr lang="ko-KR" altLang="en-US" dirty="0" smtClean="0"/>
              <a:t> 다음과 같은 화면으로 넘어간다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3215372"/>
            <a:ext cx="11774543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5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Boot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Storage </a:t>
            </a:r>
            <a:r>
              <a:rPr lang="ko-KR" altLang="en-US" dirty="0" smtClean="0"/>
              <a:t>사용하기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Maven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, pom.xml</a:t>
            </a:r>
            <a:r>
              <a:rPr lang="ko-KR" altLang="en-US" dirty="0" smtClean="0"/>
              <a:t>에 다음과 같은 </a:t>
            </a:r>
            <a:r>
              <a:rPr lang="en-US" altLang="ko-KR" dirty="0" smtClean="0"/>
              <a:t>dependency</a:t>
            </a:r>
            <a:r>
              <a:rPr lang="ko-KR" altLang="en-US" dirty="0" smtClean="0"/>
              <a:t>를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384" y="3142337"/>
            <a:ext cx="5583297" cy="173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9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Boot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Storage </a:t>
            </a:r>
            <a:r>
              <a:rPr lang="ko-KR" altLang="en-US" dirty="0" smtClean="0"/>
              <a:t>사용하기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Storage</a:t>
            </a:r>
            <a:r>
              <a:rPr lang="ko-KR" altLang="en-US" dirty="0" smtClean="0"/>
              <a:t>를 생성한 프로젝트에서 프로젝트 설정으로 이동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683" y="2659824"/>
            <a:ext cx="5260156" cy="30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4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Boot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Storage </a:t>
            </a:r>
            <a:r>
              <a:rPr lang="ko-KR" altLang="en-US" dirty="0" smtClean="0"/>
              <a:t>사용하기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서비스 계정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이동 후 새 비공개 키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805" y="2397474"/>
            <a:ext cx="5510995" cy="412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2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382</Words>
  <Application>Microsoft Office PowerPoint</Application>
  <PresentationFormat>와이드스크린</PresentationFormat>
  <Paragraphs>46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Spring Boot에서 Firebase Storage를 사용하는 방법</vt:lpstr>
      <vt:lpstr>프로젝트 생성</vt:lpstr>
      <vt:lpstr>Storage 생성 (1)</vt:lpstr>
      <vt:lpstr>Storage 생성 (2)</vt:lpstr>
      <vt:lpstr>Storage 생성 (3)</vt:lpstr>
      <vt:lpstr>Storage 생성 (4)</vt:lpstr>
      <vt:lpstr>Spring Boot에서 Storage 사용하기 (1)</vt:lpstr>
      <vt:lpstr>Spring Boot에서 Storage 사용하기 (2)</vt:lpstr>
      <vt:lpstr>Spring Boot에서 Storage 사용하기 (3)</vt:lpstr>
      <vt:lpstr>Spring Boot에서 Storage 사용하기 (4)</vt:lpstr>
      <vt:lpstr>Spring Boot에서 Storage 사용하기 (5)</vt:lpstr>
      <vt:lpstr>Spring Boot에서 Storage 사용하기 (6)</vt:lpstr>
      <vt:lpstr>Spring Boot에서 Storage 사용하기 (7)</vt:lpstr>
      <vt:lpstr>Spring Boot에서 Storage 사용하기 (8)</vt:lpstr>
      <vt:lpstr>Storage에서 데이터 가져오기</vt:lpstr>
      <vt:lpstr>Storage에서 데이터 업로드 하기 (1)</vt:lpstr>
      <vt:lpstr>Storage에서 데이터 업로드 하기 (2)</vt:lpstr>
      <vt:lpstr>Storage에서 데이터 삭제하기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Boot에서 Firebase Storage를 사용하는 방법</dc:title>
  <dc:creator>big603-08</dc:creator>
  <cp:lastModifiedBy>big603-08</cp:lastModifiedBy>
  <cp:revision>18</cp:revision>
  <dcterms:created xsi:type="dcterms:W3CDTF">2024-01-05T04:33:11Z</dcterms:created>
  <dcterms:modified xsi:type="dcterms:W3CDTF">2024-01-05T05:45:52Z</dcterms:modified>
</cp:coreProperties>
</file>