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2CC2C-FC45-69EC-787A-BE36F39C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C02C42-E9CD-D206-286D-F9214E6C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B7466-1584-9B6D-80B0-D70DCAB1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991A9-85AB-B81F-FD29-3434715D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A6700-4F96-715E-3C9F-F2BBE88D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1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211CB-F066-CD97-0A6B-E8A880FC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ACE44-CFF4-BFDC-32FC-1EE995191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21AAF-0EBA-4756-8AD9-1A592E02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38941-BDC9-BE76-4BC0-FB84A8E4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D983F-2379-5CDF-77E7-29A1554D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0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A46B67-62EF-C75B-3AA7-A8561F619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F591B-0489-DF62-4101-FE790B0A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48B3B-D847-B28C-C61D-42187AAA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2CA76-9BA5-6574-B0E1-2E9B7713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CED75-9C11-66A7-D304-405E727C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2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80F07-16E9-7527-F681-1F71C230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B5E93-97E2-BC2F-0104-0C0AFB9B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1141D-5F60-B684-22C7-ACBFB8FE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14D8F-AE53-8AF6-8F87-BA4C6318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61DD7-0B1E-3EB6-4DBF-D13421F8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1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AABE9-DC37-F286-9C0C-9D59DDB2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01B48-6627-CDE1-29C1-418CE5F9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DA85E-22B7-A26D-9C3E-0DF46ECA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D3681-FEC2-695D-7FAA-5C2261D4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8AD06-58E1-C9BF-4655-F6903739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A7B23-ACC5-58FB-4BC1-1606BBA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AF19A-CCC8-6C53-C0E6-28D96CAD6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88DDF-0CE5-E0BB-A326-9310D6F2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51D37-B80F-2257-0349-94439907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EE9D1-C320-3333-45CF-66F02380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62AA7-46BF-6F0F-1AFF-106ACD22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4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6480D-671D-18FD-9477-E2712699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61D64-3DE3-B8CC-B080-2F7E3633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AE2C7B-27C5-6E3C-47D3-FB7CFB07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12F672-47CE-4287-7CF0-58848C6E7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57B2FD-B032-4EBA-587D-987A96407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FF898-025D-7123-52DD-CB1F3CDF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0B8C17-C7CD-F5D7-57B1-CE17AE66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1FBD1D-AE92-0637-7885-2B1C3581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9EC12-406E-526C-41CB-A309AC9E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9656FF-BFDD-A2D6-C0F0-E703FF09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21385-096A-F890-D9C1-24DFF00F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380865-4EE2-2E31-22DA-4454D815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5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3CD3B5-E9F5-E781-153B-7A33146A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E866FF-D022-BDDD-B603-00824AB9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A6567-A895-53A0-1EDE-9D118ADA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8A38D-6C7D-84DB-A405-C3A8E786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AAF96-4331-2CA5-41CC-47D8F7B2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FFE25-2809-F8F4-B3A9-8F47B87AA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D6885-6C03-15F2-FF64-3F6C1BA9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69EFB-7973-5860-7544-5152318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4801D-543F-326A-9298-230F1E89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4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0EB6-757D-A082-16DE-AE98A24E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B63A92-C78F-0815-ADEF-A2551B75C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2E82F1-E10A-36C4-2357-D6CA7EAEF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0B710-34C7-3C8F-4947-CEB7945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5E2B3-5E8B-236F-4E49-665E169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06349-7726-DB0B-A88A-A77A5705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ABC63-4CDC-6151-1D85-A298678A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A1025-D82E-7E75-2E4D-6A4D7580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379BD-9AF1-274A-371D-256D7117B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A937-275F-4010-B7BE-93B2FB5618E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2111F-53B9-B25E-68E1-EFF72959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A6C80-2C9E-3563-1DA8-5A2D83ED0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F08D-9E48-4D1B-ACE7-D9A7C0FC2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2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FF9DA-D4EE-2242-B819-E2D07F9CD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时序图上的并发点对点查询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09F53-8621-AFEC-D868-C3680057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8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6A6E9-191D-B253-4DBA-7C8BD1EA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时序图的表示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6E36B-DF71-73C9-DE8D-0A92128D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在普通的图的基础上添加时间属性，比如在边上添加一个生命周期，指示在那个时间段内这条边有效。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有一个最初的原始的图，每次图更新都会改变原始图，将更新后的与作为一个图快照。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6CD492-3508-2168-37C9-56B15C3F4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64" y="3840057"/>
            <a:ext cx="7153275" cy="2171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CAC01F-5093-53BF-0079-DADA8802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3" y="4637933"/>
            <a:ext cx="4658930" cy="11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5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3CC62-763D-AAE9-3BFD-538B00AA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时序图的解决方案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3B05D-5795-4D8F-43C6-C52B554C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将时间信息作为属性，想办法加快处理速度。</a:t>
            </a:r>
            <a:endParaRPr lang="en-US" altLang="zh-CN" dirty="0"/>
          </a:p>
          <a:p>
            <a:r>
              <a:rPr lang="zh-CN" altLang="en-US" dirty="0"/>
              <a:t>保留不同时间点的快照，想办法降低空间开销。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1A46A0-A9F6-8BD3-9676-00147BA3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2" y="3063699"/>
            <a:ext cx="5264421" cy="34291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15F02A-F8D2-6789-853F-E6F50563A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803" y="3063699"/>
            <a:ext cx="3549754" cy="30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1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00C8B-7715-3362-8B67-8AC0595D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时序图查询问题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4DC19-EB70-A83B-3B6A-49623827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只在最新的图快照查询（传统的流式图）。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在不同的图快照都执行查询，看查询随时间的变化。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查询所有快照中的最佳结果。</a:t>
            </a:r>
          </a:p>
        </p:txBody>
      </p:sp>
    </p:spTree>
    <p:extLst>
      <p:ext uri="{BB962C8B-B14F-4D97-AF65-F5344CB8AC3E}">
        <p14:creationId xmlns:p14="http://schemas.microsoft.com/office/powerpoint/2010/main" val="79809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9268-687A-DAB7-DB89-F27EB14F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C82F1-5A6E-BB5E-C43F-E7E641C4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研究时序图中并发点对点查询的共享</a:t>
            </a:r>
            <a:endParaRPr lang="en-US" altLang="zh-CN" dirty="0"/>
          </a:p>
          <a:p>
            <a:pPr lvl="1"/>
            <a:r>
              <a:rPr lang="zh-CN" altLang="en-US" dirty="0"/>
              <a:t>并发任务的访存共享（</a:t>
            </a:r>
            <a:r>
              <a:rPr lang="en-US" altLang="zh-CN" dirty="0" err="1"/>
              <a:t>GraphM</a:t>
            </a:r>
            <a:r>
              <a:rPr lang="zh-CN" altLang="en-US" dirty="0"/>
              <a:t>思路）</a:t>
            </a:r>
            <a:endParaRPr lang="en-US" altLang="zh-CN" dirty="0"/>
          </a:p>
          <a:p>
            <a:pPr lvl="1"/>
            <a:r>
              <a:rPr lang="zh-CN" altLang="en-US" dirty="0"/>
              <a:t>时序图的存储共享（</a:t>
            </a:r>
            <a:r>
              <a:rPr lang="en-US" altLang="zh-CN" dirty="0" err="1"/>
              <a:t>CommonGraph</a:t>
            </a:r>
            <a:r>
              <a:rPr lang="zh-CN" altLang="en-US" dirty="0"/>
              <a:t>思路）</a:t>
            </a:r>
            <a:endParaRPr lang="en-US" altLang="zh-CN" dirty="0"/>
          </a:p>
          <a:p>
            <a:pPr lvl="1"/>
            <a:r>
              <a:rPr lang="zh-CN" altLang="en-US" dirty="0"/>
              <a:t>并发任务的计算共享（新的思路）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95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180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时序图上的并发点对点查询</vt:lpstr>
      <vt:lpstr>时序图的表示</vt:lpstr>
      <vt:lpstr>时序图的解决方案</vt:lpstr>
      <vt:lpstr>时序图查询问题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时序图上的并发点对点查询</dc:title>
  <dc:creator>浩宇 HERO</dc:creator>
  <cp:lastModifiedBy>浩宇 HERO</cp:lastModifiedBy>
  <cp:revision>1</cp:revision>
  <dcterms:created xsi:type="dcterms:W3CDTF">2024-03-04T13:39:29Z</dcterms:created>
  <dcterms:modified xsi:type="dcterms:W3CDTF">2024-03-04T15:23:11Z</dcterms:modified>
</cp:coreProperties>
</file>