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36900" y="2222500"/>
          <a:ext cx="85318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185"/>
                <a:gridCol w="853250"/>
                <a:gridCol w="853122"/>
                <a:gridCol w="853187"/>
                <a:gridCol w="853186"/>
                <a:gridCol w="853186"/>
                <a:gridCol w="853186"/>
                <a:gridCol w="853186"/>
                <a:gridCol w="853186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1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2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3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4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5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6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7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8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1"/>
                        <a:t>V</a:t>
                      </a:r>
                      <a:r>
                        <a:rPr lang="en-US" altLang="en-US" sz="2000" b="1" baseline="-25000"/>
                        <a:t>9</a:t>
                      </a:r>
                      <a:endParaRPr lang="en-US" altLang="en-US" sz="2000" b="1" baseline="-25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Initial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iter-1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iter-2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∞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Early Termination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iter-3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iter-4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iter-5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/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/>
                        <a:t>Normal Termination</a:t>
                      </a:r>
                      <a:endParaRPr lang="en-US" altLang="en-US" sz="2000"/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75565"/>
            <a:ext cx="4124325" cy="1971675"/>
          </a:xfrm>
          <a:prstGeom prst="rect">
            <a:avLst/>
          </a:prstGeom>
        </p:spPr>
      </p:pic>
      <p:graphicFrame>
        <p:nvGraphicFramePr>
          <p:cNvPr id="10" name="对象 9"/>
          <p:cNvGraphicFramePr/>
          <p:nvPr/>
        </p:nvGraphicFramePr>
        <p:xfrm>
          <a:off x="-3107690" y="2861310"/>
          <a:ext cx="4462780" cy="446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3039110" imgH="3039110" progId="Visio.Drawing.15">
                  <p:embed/>
                </p:oleObj>
              </mc:Choice>
              <mc:Fallback>
                <p:oleObj name="" r:id="rId3" imgW="3039110" imgH="303911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107690" y="2861310"/>
                        <a:ext cx="4462780" cy="446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TABLE_BEAUTIFY" val="smartTable{82355f2c-48ac-44d0-a8b8-f62c3f3c1f2d}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宽屏</PresentationFormat>
  <Paragraphs>174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华光中圆_CNKI</vt:lpstr>
      <vt:lpstr>华光大标宋_CNKI</vt:lpstr>
      <vt:lpstr>Tw Cen MT Condensed</vt:lpstr>
      <vt:lpstr>Tiger</vt:lpstr>
      <vt:lpstr>Times New Roman</vt:lpstr>
      <vt:lpstr>Office 主题​​</vt:lpstr>
      <vt:lpstr>Visio.Drawing.15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HERO</cp:lastModifiedBy>
  <cp:revision>25</cp:revision>
  <dcterms:created xsi:type="dcterms:W3CDTF">2019-06-19T02:08:00Z</dcterms:created>
  <dcterms:modified xsi:type="dcterms:W3CDTF">2024-01-06T08:41:43Z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