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FFFFFF"/>
              </a:buClr>
            </a:pPr>
            <a:r>
              <a:rPr lang="en" u="sng">
                <a:solidFill>
                  <a:srgbClr val="FFFFFF"/>
                </a:solidFill>
              </a:rPr>
              <a:t>Intracranial Pressure (ICP)</a:t>
            </a:r>
            <a:r>
              <a:rPr lang="en">
                <a:solidFill>
                  <a:srgbClr val="FFFFFF"/>
                </a:solidFill>
              </a:rPr>
              <a:t>: the pressure of the brain and contents within the skill</a:t>
            </a:r>
          </a:p>
          <a:p>
            <a:pPr indent="-228600" lvl="0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&gt; 15 mmHg is dangerous</a:t>
            </a:r>
          </a:p>
          <a:p>
            <a:pPr indent="-228600" lvl="0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&gt; 25 mmHg will cause cerebral herniation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 u="sng">
                <a:solidFill>
                  <a:srgbClr val="FFFFFF"/>
                </a:solidFill>
              </a:rPr>
              <a:t>Cerebral Perfusion Pressure (CPP)</a:t>
            </a:r>
            <a:r>
              <a:rPr lang="en">
                <a:solidFill>
                  <a:srgbClr val="FFFFFF"/>
                </a:solidFill>
              </a:rPr>
              <a:t>: the pressure of the blood flowing through the brain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Cushing’s Reflex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body’s protective response to maintain constant perfusion pressure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↑ICP → ↑BP to force blood to the brain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Then the body slows down the HR to try and control the BP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This cycle </a:t>
            </a:r>
            <a:r>
              <a:rPr lang="en">
                <a:solidFill>
                  <a:srgbClr val="FFFFFF"/>
                </a:solidFill>
              </a:rPr>
              <a:t>continues</a:t>
            </a:r>
            <a:r>
              <a:rPr lang="en">
                <a:solidFill>
                  <a:srgbClr val="FFFFFF"/>
                </a:solidFill>
              </a:rPr>
              <a:t> until ICP </a:t>
            </a:r>
            <a:r>
              <a:rPr lang="en" sz="2400">
                <a:solidFill>
                  <a:srgbClr val="FFFFFF"/>
                </a:solidFill>
              </a:rPr>
              <a:t>≅</a:t>
            </a:r>
            <a:r>
              <a:rPr lang="en">
                <a:solidFill>
                  <a:srgbClr val="FFFFFF"/>
                </a:solidFill>
              </a:rPr>
              <a:t> Mean Arterial Pressure and then there is no cerebral perfusion and the brain dies</a:t>
            </a:r>
          </a:p>
        </p:txBody>
      </p:sp>
      <p:pic>
        <p:nvPicPr>
          <p:cNvPr descr="ZIzDfWK9_400x400.jpe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875" y="2870100"/>
            <a:ext cx="2092900" cy="20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Fix It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Maintain a higher than standard blood pressure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Ideally SBP 110-120 mmHg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Control the Airway! Intubation!?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Control respiratory rate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Prevent hypoxia! Secondary Brain Injury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Prevent rapid loss of a patent airway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Hyperventilation as a last ditch effort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Signs/Symptoms clearly indicated a TBI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Corrected hypoxia and hypotension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This will only briefly fix cerebral swelling </a:t>
            </a:r>
            <a:r>
              <a:rPr lang="en" sz="1800">
                <a:solidFill>
                  <a:srgbClr val="FFFFFF"/>
                </a:solidFill>
              </a:rPr>
              <a:t>temporarily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243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Hyperventilation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2225"/>
            <a:ext cx="8372950" cy="255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5847000" y="4684700"/>
            <a:ext cx="32970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2016 MIEMSS Protocols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15100" y="3527325"/>
            <a:ext cx="6475500" cy="1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From ITLS 7th Edition: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TBI with GCS &lt; 9 with extensor posturing (decerebrate)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TBI with GCS &lt; 9 with asymmetric (or bilateral), dilated, or </a:t>
            </a:r>
            <a:r>
              <a:rPr lang="en">
                <a:solidFill>
                  <a:srgbClr val="FFFFFF"/>
                </a:solidFill>
              </a:rPr>
              <a:t>nonreactive</a:t>
            </a:r>
            <a:r>
              <a:rPr lang="en">
                <a:solidFill>
                  <a:srgbClr val="FFFFFF"/>
                </a:solidFill>
              </a:rPr>
              <a:t> pupils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TBI with </a:t>
            </a:r>
            <a:r>
              <a:rPr lang="en">
                <a:solidFill>
                  <a:srgbClr val="FFFFFF"/>
                </a:solidFill>
              </a:rPr>
              <a:t>initial</a:t>
            </a:r>
            <a:r>
              <a:rPr lang="en">
                <a:solidFill>
                  <a:srgbClr val="FFFFFF"/>
                </a:solidFill>
              </a:rPr>
              <a:t> GCS &lt; 9 and a subsequent drop &gt; 2 points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 Why?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Normal blood CO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is 35-45 mmHg measured by </a:t>
            </a:r>
            <a:r>
              <a:rPr lang="en" u="sng">
                <a:solidFill>
                  <a:schemeClr val="dk1"/>
                </a:solidFill>
              </a:rPr>
              <a:t>waveform capnography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7777"/>
              <a:buFont typeface="Arial"/>
            </a:pPr>
            <a:r>
              <a:rPr lang="en">
                <a:solidFill>
                  <a:schemeClr val="dk1"/>
                </a:solidFill>
              </a:rPr>
              <a:t>Increased CO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(hypoventilation) causes vasodilation as the body tries to self-correct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Lowering the CO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by </a:t>
            </a:r>
            <a:r>
              <a:rPr b="1" lang="en">
                <a:solidFill>
                  <a:schemeClr val="dk1"/>
                </a:solidFill>
              </a:rPr>
              <a:t>hyperventilation</a:t>
            </a:r>
            <a:r>
              <a:rPr lang="en">
                <a:solidFill>
                  <a:schemeClr val="dk1"/>
                </a:solidFill>
              </a:rPr>
              <a:t> to 30-35 mmHg causes vasoconstriction and decreases blood flow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Only a slight impact on brain swelling </a:t>
            </a:r>
            <a:r>
              <a:rPr lang="en" u="sng">
                <a:solidFill>
                  <a:schemeClr val="dk1"/>
                </a:solidFill>
              </a:rPr>
              <a:t>but</a:t>
            </a:r>
            <a:r>
              <a:rPr lang="en">
                <a:solidFill>
                  <a:schemeClr val="dk1"/>
                </a:solidFill>
              </a:rPr>
              <a:t> a </a:t>
            </a:r>
            <a:r>
              <a:rPr b="1" lang="en">
                <a:solidFill>
                  <a:schemeClr val="dk1"/>
                </a:solidFill>
              </a:rPr>
              <a:t>significant decrease in cerebral perfusion from vasoconstriction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5162"/>
            <a:ext cx="9143999" cy="3783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USA Today: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The report also said that doctors concluded Piazza suffered from </a:t>
            </a:r>
            <a:r>
              <a:rPr b="1" lang="en" sz="3000">
                <a:solidFill>
                  <a:srgbClr val="FFFFFF"/>
                </a:solidFill>
              </a:rPr>
              <a:t>"multiple traumatic brain injuries,"</a:t>
            </a:r>
            <a:r>
              <a:rPr lang="en" sz="3000">
                <a:solidFill>
                  <a:srgbClr val="FFFFFF"/>
                </a:solidFill>
              </a:rPr>
              <a:t> including a </a:t>
            </a:r>
            <a:r>
              <a:rPr b="1" lang="en" sz="3000" u="sng">
                <a:solidFill>
                  <a:srgbClr val="FFFFFF"/>
                </a:solidFill>
              </a:rPr>
              <a:t>fractured skull</a:t>
            </a:r>
            <a:r>
              <a:rPr lang="en" sz="3000">
                <a:solidFill>
                  <a:srgbClr val="FFFFFF"/>
                </a:solidFill>
              </a:rPr>
              <a:t> and a </a:t>
            </a:r>
            <a:r>
              <a:rPr b="1" lang="en" sz="3000">
                <a:solidFill>
                  <a:srgbClr val="FFFFFF"/>
                </a:solidFill>
              </a:rPr>
              <a:t>lacerated spleen</a:t>
            </a:r>
            <a:r>
              <a:rPr lang="en" sz="3000">
                <a:solidFill>
                  <a:srgbClr val="FFFFFF"/>
                </a:solidFill>
              </a:rPr>
              <a:t>, which resulted in 80 percent of his blood supply in his abdominal cavity.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0" y="4815125"/>
            <a:ext cx="914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https://s-media-cache-ak0.pinimg.com/originals/26/63/ba/2663ba1437970ffab8fc75d889817a22.jpg</a:t>
            </a:r>
          </a:p>
        </p:txBody>
      </p:sp>
      <p:pic>
        <p:nvPicPr>
          <p:cNvPr descr="2663ba1437970ffab8fc75d889817a22.jp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787" y="0"/>
            <a:ext cx="4176435" cy="48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25" y="152400"/>
            <a:ext cx="868745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5847000" y="4684700"/>
            <a:ext cx="32970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Source: 2016 MIEMSS Protocols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2125"/>
            <a:ext cx="88392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5847000" y="4684700"/>
            <a:ext cx="32970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2016 MIEMSS Protocols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Traumatic Brain Injuries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dk1"/>
                </a:solidFill>
              </a:rPr>
              <a:t>Primary Brain Injury</a:t>
            </a:r>
            <a:r>
              <a:rPr lang="en">
                <a:solidFill>
                  <a:schemeClr val="dk1"/>
                </a:solidFill>
              </a:rPr>
              <a:t>: immediate damage to the tissue from the direct injury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dk1"/>
                </a:solidFill>
              </a:rPr>
              <a:t>Secondary Brain Injury</a:t>
            </a:r>
            <a:r>
              <a:rPr lang="en">
                <a:solidFill>
                  <a:schemeClr val="dk1"/>
                </a:solidFill>
              </a:rPr>
              <a:t>: hypoxia from increased perfusion from the primary injury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The brain swells, vessels vasodilate and blood accumulates and causes increased pressure a decrease in blood flow over several hours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Do Not Let Them Get Hypoxic!!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b="1" lang="en" sz="1800" u="sng">
                <a:solidFill>
                  <a:schemeClr val="dk1"/>
                </a:solidFill>
              </a:rPr>
              <a:t>This is our moment to literally save their life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