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7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72.xml"/>
  <Override ContentType="application/vnd.openxmlformats-officedocument.presentationml.slideLayout+xml" PartName="/ppt/slideLayouts/slideLayout49.xml"/>
  <Override ContentType="application/vnd.openxmlformats-officedocument.presentationml.slideLayout+xml" PartName="/ppt/slideLayouts/slideLayout7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77.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56.xml"/>
  <Override ContentType="application/vnd.openxmlformats-officedocument.presentationml.slideLayout+xml" PartName="/ppt/slideLayouts/slideLayout81.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8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29" r:id="rId4"/>
    <p:sldMasterId id="2147483730" r:id="rId5"/>
    <p:sldMasterId id="214748373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y="5143500" cx="9144000"/>
  <p:notesSz cx="6858000" cy="9144000"/>
  <p:embeddedFontLst>
    <p:embeddedFont>
      <p:font typeface="Raleway"/>
      <p:regular r:id="rId22"/>
      <p:bold r:id="rId23"/>
      <p:italic r:id="rId24"/>
      <p:boldItalic r:id="rId25"/>
    </p:embeddedFont>
    <p:embeddedFont>
      <p:font typeface="Libre Franklin"/>
      <p:regular r:id="rId26"/>
      <p:bold r:id="rId27"/>
      <p:italic r:id="rId28"/>
      <p:boldItalic r:id="rId29"/>
    </p:embeddedFont>
    <p:embeddedFont>
      <p:font typeface="Roboto"/>
      <p:regular r:id="rId30"/>
      <p:bold r:id="rId31"/>
      <p:italic r:id="rId32"/>
      <p:boldItalic r:id="rId33"/>
    </p:embeddedFont>
    <p:embeddedFont>
      <p:font typeface="Poppins"/>
      <p:regular r:id="rId34"/>
      <p:bold r:id="rId35"/>
      <p:italic r:id="rId36"/>
      <p:boldItalic r:id="rId37"/>
    </p:embeddedFont>
    <p:embeddedFont>
      <p:font typeface="Raleway Black"/>
      <p:bold r:id="rId38"/>
      <p:boldItalic r:id="rId39"/>
    </p:embeddedFont>
    <p:embeddedFont>
      <p:font typeface="Poppins ExtraBold"/>
      <p:bold r:id="rId40"/>
      <p:boldItalic r:id="rId41"/>
    </p:embeddedFont>
    <p:embeddedFont>
      <p:font typeface="Source Sans Pro"/>
      <p:regular r:id="rId42"/>
      <p:bold r:id="rId43"/>
      <p:italic r:id="rId44"/>
      <p:boldItalic r:id="rId45"/>
    </p:embeddedFont>
    <p:embeddedFont>
      <p:font typeface="Open Sans"/>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2296BA3-CFA4-4D2A-B21E-F7800EAB0A8D}">
  <a:tblStyle styleId="{02296BA3-CFA4-4D2A-B21E-F7800EAB0A8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PoppinsExtraBold-bold.fntdata"/><Relationship Id="rId42" Type="http://schemas.openxmlformats.org/officeDocument/2006/relationships/font" Target="fonts/SourceSansPro-regular.fntdata"/><Relationship Id="rId41" Type="http://schemas.openxmlformats.org/officeDocument/2006/relationships/font" Target="fonts/PoppinsExtraBold-boldItalic.fntdata"/><Relationship Id="rId44" Type="http://schemas.openxmlformats.org/officeDocument/2006/relationships/font" Target="fonts/SourceSansPro-italic.fntdata"/><Relationship Id="rId43" Type="http://schemas.openxmlformats.org/officeDocument/2006/relationships/font" Target="fonts/SourceSansPro-bold.fntdata"/><Relationship Id="rId46" Type="http://schemas.openxmlformats.org/officeDocument/2006/relationships/font" Target="fonts/OpenSans-regular.fntdata"/><Relationship Id="rId45" Type="http://schemas.openxmlformats.org/officeDocument/2006/relationships/font" Target="fonts/SourceSansPro-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48" Type="http://schemas.openxmlformats.org/officeDocument/2006/relationships/font" Target="fonts/OpenSans-italic.fntdata"/><Relationship Id="rId47" Type="http://schemas.openxmlformats.org/officeDocument/2006/relationships/font" Target="fonts/OpenSans-bold.fntdata"/><Relationship Id="rId49" Type="http://schemas.openxmlformats.org/officeDocument/2006/relationships/font" Target="fonts/OpenSans-boldItalic.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Roboto-bold.fntdata"/><Relationship Id="rId30" Type="http://schemas.openxmlformats.org/officeDocument/2006/relationships/font" Target="fonts/Roboto-regular.fntdata"/><Relationship Id="rId33" Type="http://schemas.openxmlformats.org/officeDocument/2006/relationships/font" Target="fonts/Roboto-boldItalic.fntdata"/><Relationship Id="rId32" Type="http://schemas.openxmlformats.org/officeDocument/2006/relationships/font" Target="fonts/Roboto-italic.fntdata"/><Relationship Id="rId35" Type="http://schemas.openxmlformats.org/officeDocument/2006/relationships/font" Target="fonts/Poppins-bold.fntdata"/><Relationship Id="rId34" Type="http://schemas.openxmlformats.org/officeDocument/2006/relationships/font" Target="fonts/Poppins-regular.fntdata"/><Relationship Id="rId37" Type="http://schemas.openxmlformats.org/officeDocument/2006/relationships/font" Target="fonts/Poppins-boldItalic.fntdata"/><Relationship Id="rId36" Type="http://schemas.openxmlformats.org/officeDocument/2006/relationships/font" Target="fonts/Poppins-italic.fntdata"/><Relationship Id="rId39" Type="http://schemas.openxmlformats.org/officeDocument/2006/relationships/font" Target="fonts/RalewayBlack-boldItalic.fntdata"/><Relationship Id="rId38" Type="http://schemas.openxmlformats.org/officeDocument/2006/relationships/font" Target="fonts/RalewayBlack-bold.fntdata"/><Relationship Id="rId20" Type="http://schemas.openxmlformats.org/officeDocument/2006/relationships/slide" Target="slides/slide13.xml"/><Relationship Id="rId22" Type="http://schemas.openxmlformats.org/officeDocument/2006/relationships/font" Target="fonts/Raleway-regular.fntdata"/><Relationship Id="rId21" Type="http://schemas.openxmlformats.org/officeDocument/2006/relationships/slide" Target="slides/slide14.xml"/><Relationship Id="rId24" Type="http://schemas.openxmlformats.org/officeDocument/2006/relationships/font" Target="fonts/Raleway-italic.fntdata"/><Relationship Id="rId23" Type="http://schemas.openxmlformats.org/officeDocument/2006/relationships/font" Target="fonts/Raleway-bold.fntdata"/><Relationship Id="rId26" Type="http://schemas.openxmlformats.org/officeDocument/2006/relationships/font" Target="fonts/LibreFranklin-regular.fntdata"/><Relationship Id="rId25" Type="http://schemas.openxmlformats.org/officeDocument/2006/relationships/font" Target="fonts/Raleway-boldItalic.fntdata"/><Relationship Id="rId28" Type="http://schemas.openxmlformats.org/officeDocument/2006/relationships/font" Target="fonts/LibreFranklin-italic.fntdata"/><Relationship Id="rId27" Type="http://schemas.openxmlformats.org/officeDocument/2006/relationships/font" Target="fonts/LibreFranklin-bold.fntdata"/><Relationship Id="rId29" Type="http://schemas.openxmlformats.org/officeDocument/2006/relationships/font" Target="fonts/LibreFranklin-boldItalic.fnt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5" name="Shape 995"/>
        <p:cNvGrpSpPr/>
        <p:nvPr/>
      </p:nvGrpSpPr>
      <p:grpSpPr>
        <a:xfrm>
          <a:off x="0" y="0"/>
          <a:ext cx="0" cy="0"/>
          <a:chOff x="0" y="0"/>
          <a:chExt cx="0" cy="0"/>
        </a:xfrm>
      </p:grpSpPr>
      <p:sp>
        <p:nvSpPr>
          <p:cNvPr id="996" name="Google Shape;99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97" name="Google Shape;99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5" name="Shape 1465"/>
        <p:cNvGrpSpPr/>
        <p:nvPr/>
      </p:nvGrpSpPr>
      <p:grpSpPr>
        <a:xfrm>
          <a:off x="0" y="0"/>
          <a:ext cx="0" cy="0"/>
          <a:chOff x="0" y="0"/>
          <a:chExt cx="0" cy="0"/>
        </a:xfrm>
      </p:grpSpPr>
      <p:sp>
        <p:nvSpPr>
          <p:cNvPr id="1466" name="Google Shape;1466;g2134d644a22_0_69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7" name="Google Shape;1467;g2134d644a22_0_69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274320" rtl="0" algn="l">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Cross-validation to evaluate the performance of the model</a:t>
            </a:r>
            <a:endParaRPr sz="1200">
              <a:solidFill>
                <a:srgbClr val="374151"/>
              </a:solidFill>
              <a:highlight>
                <a:srgbClr val="F7F7F8"/>
              </a:highlight>
              <a:latin typeface="Roboto"/>
              <a:ea typeface="Roboto"/>
              <a:cs typeface="Roboto"/>
              <a:sym typeface="Roboto"/>
            </a:endParaRPr>
          </a:p>
          <a:p>
            <a:pPr indent="-304800" lvl="0" marL="274320" rtl="0" algn="l">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Random search to optimize the hyperparameters of the models</a:t>
            </a:r>
            <a:endParaRPr sz="1200">
              <a:solidFill>
                <a:srgbClr val="374151"/>
              </a:solidFill>
              <a:highlight>
                <a:srgbClr val="F7F7F8"/>
              </a:highlight>
              <a:latin typeface="Roboto"/>
              <a:ea typeface="Roboto"/>
              <a:cs typeface="Roboto"/>
              <a:sym typeface="Roboto"/>
            </a:endParaRPr>
          </a:p>
          <a:p>
            <a:pPr indent="-304800" lvl="0" marL="274320" rtl="0" algn="l">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Together they ensure that the model's performance is evaluated using an unbiased estimate.</a:t>
            </a:r>
            <a:endParaRPr sz="1200">
              <a:solidFill>
                <a:srgbClr val="161620"/>
              </a:solidFill>
              <a:latin typeface="Libre Franklin"/>
              <a:ea typeface="Libre Franklin"/>
              <a:cs typeface="Libre Franklin"/>
              <a:sym typeface="Libre Franklin"/>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8" name="Shape 1508"/>
        <p:cNvGrpSpPr/>
        <p:nvPr/>
      </p:nvGrpSpPr>
      <p:grpSpPr>
        <a:xfrm>
          <a:off x="0" y="0"/>
          <a:ext cx="0" cy="0"/>
          <a:chOff x="0" y="0"/>
          <a:chExt cx="0" cy="0"/>
        </a:xfrm>
      </p:grpSpPr>
      <p:sp>
        <p:nvSpPr>
          <p:cNvPr id="1509" name="Google Shape;1509;g21630f7209b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0" name="Google Shape;1510;g21630f7209b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Increase</a:t>
            </a:r>
            <a:r>
              <a:rPr lang="en"/>
              <a:t>:</a:t>
            </a:r>
            <a:endParaRPr/>
          </a:p>
          <a:p>
            <a:pPr indent="-304800" lvl="0" marL="457200" rtl="0" algn="l">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StockOptionLevel_0 : positive coefficient, indicating that employees with zero stock options are more likely to leave the company. This could be because employees who have invested in the company through stock options are more committed to the organization and its success.</a:t>
            </a:r>
            <a:endParaRPr sz="1200">
              <a:solidFill>
                <a:srgbClr val="374151"/>
              </a:solidFill>
              <a:highlight>
                <a:srgbClr val="F7F7F8"/>
              </a:highlight>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JobInvolvement_1: positive coefficient, indicating that employees who are less involved in their jobs are more likely to leave the company. This could be because employees who are more engaged in their work are more satisfied and committed to their jobs.</a:t>
            </a:r>
            <a:endParaRPr sz="1200">
              <a:solidFill>
                <a:srgbClr val="374151"/>
              </a:solidFill>
              <a:highlight>
                <a:srgbClr val="F7F7F8"/>
              </a:highlight>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WorkLifeBalance_1: This feature has a positive coefficient, indicating that employees who report a better work-life balance are less likely to leave the company. This could be because employees who feel they have a good balance between work and personal life are more satisfied and committed to their jobs.</a:t>
            </a:r>
            <a:endParaRPr sz="1200">
              <a:solidFill>
                <a:srgbClr val="374151"/>
              </a:solidFill>
              <a:highlight>
                <a:srgbClr val="F7F7F8"/>
              </a:highlight>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EducationField_Marketing: positive coefficient, indicating that employees with a marketing education are more likely to leave the company. This could be due to various reasons, such as job opportunities in the marketing industry or dissatisfaction with the job role.</a:t>
            </a:r>
            <a:endParaRPr sz="1200">
              <a:solidFill>
                <a:srgbClr val="374151"/>
              </a:solidFill>
              <a:highlight>
                <a:srgbClr val="F7F7F8"/>
              </a:highlight>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EnvironmentSatisfaction_1: This feature has a positive coefficient, indicating that employees who report a low level of satisfaction with their work environment are more likely to leave the company. This could be due to various reasons, such as a lack of resources or support, leading to lower job satisfaction.</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rPr lang="en" sz="1200" u="sng">
                <a:solidFill>
                  <a:srgbClr val="374151"/>
                </a:solidFill>
                <a:highlight>
                  <a:srgbClr val="F7F7F8"/>
                </a:highlight>
                <a:latin typeface="Roboto"/>
                <a:ea typeface="Roboto"/>
                <a:cs typeface="Roboto"/>
                <a:sym typeface="Roboto"/>
              </a:rPr>
              <a:t>Decrease</a:t>
            </a:r>
            <a:r>
              <a:rPr lang="en" sz="1200">
                <a:solidFill>
                  <a:srgbClr val="374151"/>
                </a:solidFill>
                <a:highlight>
                  <a:srgbClr val="F7F7F8"/>
                </a:highlight>
                <a:latin typeface="Roboto"/>
                <a:ea typeface="Roboto"/>
                <a:cs typeface="Roboto"/>
                <a:sym typeface="Roboto"/>
              </a:rPr>
              <a:t>:</a:t>
            </a:r>
            <a:endParaRPr sz="1200">
              <a:solidFill>
                <a:srgbClr val="374151"/>
              </a:solidFill>
              <a:highlight>
                <a:srgbClr val="F7F7F8"/>
              </a:highlight>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BusinessTravel_Non-Travel: This feature has a negative coefficient, indicating that employees who do not travel for business are less likely to leave the company. This could be because business travel can be stressful and disrupt work-life balance, leading to higher attrition rates.</a:t>
            </a:r>
            <a:endParaRPr sz="1200">
              <a:solidFill>
                <a:srgbClr val="374151"/>
              </a:solidFill>
              <a:highlight>
                <a:srgbClr val="F7F7F8"/>
              </a:highlight>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PerformanceRating_3: This feature has a negative coefficient, indicating that employees who receive a higher performance rating are less likely to leave the company. This could be because employees who feel recognized and rewarded for their contributions are more likely to stay with the company.</a:t>
            </a:r>
            <a:endParaRPr sz="1200">
              <a:solidFill>
                <a:srgbClr val="374151"/>
              </a:solidFill>
              <a:highlight>
                <a:srgbClr val="F7F7F8"/>
              </a:highlight>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OverTime_No: negative coefficient, indicating that employees who do not work overtime are less likely to leave the company. This could be because working overtime can lead to burnout and dissatisfaction, leading to higher attrition rates.</a:t>
            </a:r>
            <a:endParaRPr sz="1200">
              <a:solidFill>
                <a:srgbClr val="374151"/>
              </a:solidFill>
              <a:highlight>
                <a:srgbClr val="F7F7F8"/>
              </a:highlight>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JobLevel_2 : This feature has a negative coefficient, indicating that employees at a higher job level are less likely to leave the company. This could be because higher-level employees have invested more time and effort into their careers and are more committed to the organization.</a:t>
            </a:r>
            <a:endParaRPr sz="1200">
              <a:solidFill>
                <a:srgbClr val="374151"/>
              </a:solidFill>
              <a:highlight>
                <a:srgbClr val="F7F7F8"/>
              </a:highlight>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PercentSalaryHike (7): This feature has a negative coefficient, indicating that employees who receive a higher salary hike are less likely to leave the company. This could be because higher salaries and rewards motivate employees and make them feel valued by the organization, leading to higher job satisfaction and retention.</a:t>
            </a:r>
            <a:endParaRPr sz="1200">
              <a:solidFill>
                <a:srgbClr val="374151"/>
              </a:solidFill>
              <a:highlight>
                <a:srgbClr val="F7F7F8"/>
              </a:highlight>
              <a:latin typeface="Roboto"/>
              <a:ea typeface="Roboto"/>
              <a:cs typeface="Roboto"/>
              <a:sym typeface="Robo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9" name="Shape 1569"/>
        <p:cNvGrpSpPr/>
        <p:nvPr/>
      </p:nvGrpSpPr>
      <p:grpSpPr>
        <a:xfrm>
          <a:off x="0" y="0"/>
          <a:ext cx="0" cy="0"/>
          <a:chOff x="0" y="0"/>
          <a:chExt cx="0" cy="0"/>
        </a:xfrm>
      </p:grpSpPr>
      <p:sp>
        <p:nvSpPr>
          <p:cNvPr id="1570" name="Google Shape;1570;g2134d644a22_0_80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1" name="Google Shape;1571;g2134d644a22_0_80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adopted a STAR approach: </a:t>
            </a:r>
            <a:endParaRPr/>
          </a:p>
          <a:p>
            <a:pPr indent="0" lvl="0" marL="0" rtl="0" algn="l">
              <a:spcBef>
                <a:spcPts val="0"/>
              </a:spcBef>
              <a:spcAft>
                <a:spcPts val="0"/>
              </a:spcAft>
              <a:buNone/>
            </a:pPr>
            <a:r>
              <a:rPr lang="en"/>
              <a:t>we identified the situation (started to understand the data we had, why they were leaving, their job roles, their interactions with the organization etc…)</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Task: identify the specific task at hand, which is to lower attrition rates among these employees. Develop a plan that takes into account their specific needs and motivators (top 5 features positive and negative correlated with attrition)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Action: the one in this slide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Results: (next slide)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7" name="Shape 1617"/>
        <p:cNvGrpSpPr/>
        <p:nvPr/>
      </p:nvGrpSpPr>
      <p:grpSpPr>
        <a:xfrm>
          <a:off x="0" y="0"/>
          <a:ext cx="0" cy="0"/>
          <a:chOff x="0" y="0"/>
          <a:chExt cx="0" cy="0"/>
        </a:xfrm>
      </p:grpSpPr>
      <p:sp>
        <p:nvSpPr>
          <p:cNvPr id="1618" name="Google Shape;1618;g2140f90d826_0_30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9" name="Google Shape;1619;g2140f90d826_0_30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Results: , we predict the attrition will be “__%”, we aim to lower it to “__%” and we will track the results of our actions to evaluate their effectiveness in lowering attrition rates. We will use more employee feedback and retention metrics to measure progress and identify areas of improvement.</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2" name="Shape 2002"/>
        <p:cNvGrpSpPr/>
        <p:nvPr/>
      </p:nvGrpSpPr>
      <p:grpSpPr>
        <a:xfrm>
          <a:off x="0" y="0"/>
          <a:ext cx="0" cy="0"/>
          <a:chOff x="0" y="0"/>
          <a:chExt cx="0" cy="0"/>
        </a:xfrm>
      </p:grpSpPr>
      <p:sp>
        <p:nvSpPr>
          <p:cNvPr id="2003" name="Google Shape;2003;g2140f90d826_0_3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4" name="Google Shape;2004;g2140f90d826_0_3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5" name="Shape 1125"/>
        <p:cNvGrpSpPr/>
        <p:nvPr/>
      </p:nvGrpSpPr>
      <p:grpSpPr>
        <a:xfrm>
          <a:off x="0" y="0"/>
          <a:ext cx="0" cy="0"/>
          <a:chOff x="0" y="0"/>
          <a:chExt cx="0" cy="0"/>
        </a:xfrm>
      </p:grpSpPr>
      <p:sp>
        <p:nvSpPr>
          <p:cNvPr id="1126" name="Google Shape;1126;g2134d644a2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7" name="Google Shape;1127;g2134d644a2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6" name="Shape 1186"/>
        <p:cNvGrpSpPr/>
        <p:nvPr/>
      </p:nvGrpSpPr>
      <p:grpSpPr>
        <a:xfrm>
          <a:off x="0" y="0"/>
          <a:ext cx="0" cy="0"/>
          <a:chOff x="0" y="0"/>
          <a:chExt cx="0" cy="0"/>
        </a:xfrm>
      </p:grpSpPr>
      <p:sp>
        <p:nvSpPr>
          <p:cNvPr id="1187" name="Google Shape;1187;g2134d644a22_0_6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8" name="Google Shape;1188;g2134d644a22_0_6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7" name="Shape 1217"/>
        <p:cNvGrpSpPr/>
        <p:nvPr/>
      </p:nvGrpSpPr>
      <p:grpSpPr>
        <a:xfrm>
          <a:off x="0" y="0"/>
          <a:ext cx="0" cy="0"/>
          <a:chOff x="0" y="0"/>
          <a:chExt cx="0" cy="0"/>
        </a:xfrm>
      </p:grpSpPr>
      <p:sp>
        <p:nvSpPr>
          <p:cNvPr id="1218" name="Google Shape;1218;g2134d644a22_0_65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9" name="Google Shape;1219;g2134d644a22_0_6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i="1" lang="en" sz="1300">
                <a:solidFill>
                  <a:srgbClr val="3E4449"/>
                </a:solidFill>
                <a:highlight>
                  <a:srgbClr val="FFFFFF"/>
                </a:highlight>
                <a:latin typeface="Open Sans"/>
                <a:ea typeface="Open Sans"/>
                <a:cs typeface="Open Sans"/>
                <a:sym typeface="Open Sans"/>
              </a:rPr>
              <a:t>“Whenever anyone ceases working for the company for </a:t>
            </a:r>
            <a:r>
              <a:rPr b="1" i="1" lang="en" sz="1300">
                <a:solidFill>
                  <a:srgbClr val="3E4449"/>
                </a:solidFill>
                <a:highlight>
                  <a:srgbClr val="FFFFFF"/>
                </a:highlight>
                <a:latin typeface="Open Sans"/>
                <a:ea typeface="Open Sans"/>
                <a:cs typeface="Open Sans"/>
                <a:sym typeface="Open Sans"/>
              </a:rPr>
              <a:t>any reason</a:t>
            </a:r>
            <a:r>
              <a:rPr i="1" lang="en" sz="1300">
                <a:solidFill>
                  <a:srgbClr val="3E4449"/>
                </a:solidFill>
                <a:highlight>
                  <a:srgbClr val="FFFFFF"/>
                </a:highlight>
                <a:latin typeface="Open Sans"/>
                <a:ea typeface="Open Sans"/>
                <a:cs typeface="Open Sans"/>
                <a:sym typeface="Open Sans"/>
              </a:rPr>
              <a:t> (voluntary resignations, layoffs, failure to return from a leave of absence)  and is </a:t>
            </a:r>
            <a:r>
              <a:rPr b="1" i="1" lang="en" sz="1300">
                <a:solidFill>
                  <a:srgbClr val="3E4449"/>
                </a:solidFill>
                <a:highlight>
                  <a:srgbClr val="FFFFFF"/>
                </a:highlight>
                <a:latin typeface="Open Sans"/>
                <a:ea typeface="Open Sans"/>
                <a:cs typeface="Open Sans"/>
                <a:sym typeface="Open Sans"/>
              </a:rPr>
              <a:t>not replaced</a:t>
            </a:r>
            <a:r>
              <a:rPr i="1" lang="en" sz="1300">
                <a:solidFill>
                  <a:srgbClr val="3E4449"/>
                </a:solidFill>
                <a:highlight>
                  <a:srgbClr val="FFFFFF"/>
                </a:highlight>
                <a:latin typeface="Open Sans"/>
                <a:ea typeface="Open Sans"/>
                <a:cs typeface="Open Sans"/>
                <a:sym typeface="Open Sans"/>
              </a:rPr>
              <a:t> for a long time (if ever), that would be employee attrition.”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4" name="Shape 1274"/>
        <p:cNvGrpSpPr/>
        <p:nvPr/>
      </p:nvGrpSpPr>
      <p:grpSpPr>
        <a:xfrm>
          <a:off x="0" y="0"/>
          <a:ext cx="0" cy="0"/>
          <a:chOff x="0" y="0"/>
          <a:chExt cx="0" cy="0"/>
        </a:xfrm>
      </p:grpSpPr>
      <p:sp>
        <p:nvSpPr>
          <p:cNvPr id="1275" name="Google Shape;1275;g2140f90d82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6" name="Google Shape;1276;g2140f90d8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7" name="Shape 1307"/>
        <p:cNvGrpSpPr/>
        <p:nvPr/>
      </p:nvGrpSpPr>
      <p:grpSpPr>
        <a:xfrm>
          <a:off x="0" y="0"/>
          <a:ext cx="0" cy="0"/>
          <a:chOff x="0" y="0"/>
          <a:chExt cx="0" cy="0"/>
        </a:xfrm>
      </p:grpSpPr>
      <p:sp>
        <p:nvSpPr>
          <p:cNvPr id="1308" name="Google Shape;1308;g2140f90d826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9" name="Google Shape;1309;g2140f90d826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8" name="Shape 1328"/>
        <p:cNvGrpSpPr/>
        <p:nvPr/>
      </p:nvGrpSpPr>
      <p:grpSpPr>
        <a:xfrm>
          <a:off x="0" y="0"/>
          <a:ext cx="0" cy="0"/>
          <a:chOff x="0" y="0"/>
          <a:chExt cx="0" cy="0"/>
        </a:xfrm>
      </p:grpSpPr>
      <p:sp>
        <p:nvSpPr>
          <p:cNvPr id="1329" name="Google Shape;1329;g21630f7209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0" name="Google Shape;1330;g21630f7209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0" name="Shape 1360"/>
        <p:cNvGrpSpPr/>
        <p:nvPr/>
      </p:nvGrpSpPr>
      <p:grpSpPr>
        <a:xfrm>
          <a:off x="0" y="0"/>
          <a:ext cx="0" cy="0"/>
          <a:chOff x="0" y="0"/>
          <a:chExt cx="0" cy="0"/>
        </a:xfrm>
      </p:grpSpPr>
      <p:sp>
        <p:nvSpPr>
          <p:cNvPr id="1361" name="Google Shape;1361;g21331b30aad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2" name="Google Shape;1362;g21331b30aad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chemeClr val="dk1"/>
                </a:solidFill>
                <a:highlight>
                  <a:srgbClr val="FFFFFF"/>
                </a:highlight>
                <a:latin typeface="Roboto"/>
                <a:ea typeface="Roboto"/>
                <a:cs typeface="Roboto"/>
                <a:sym typeface="Roboto"/>
              </a:rPr>
              <a:t>Here we will mention that we removed variables which had the same value repeated OR did not vary too much between Attrition (1 or 0)</a:t>
            </a:r>
            <a:endParaRPr sz="1050">
              <a:solidFill>
                <a:schemeClr val="dk1"/>
              </a:solidFill>
              <a:highlight>
                <a:srgbClr val="FFFFFF"/>
              </a:highlight>
              <a:latin typeface="Roboto"/>
              <a:ea typeface="Roboto"/>
              <a:cs typeface="Roboto"/>
              <a:sym typeface="Roboto"/>
            </a:endParaRPr>
          </a:p>
          <a:p>
            <a:pPr indent="0" lvl="0" marL="0" rtl="0" algn="l">
              <a:spcBef>
                <a:spcPts val="0"/>
              </a:spcBef>
              <a:spcAft>
                <a:spcPts val="0"/>
              </a:spcAft>
              <a:buClr>
                <a:srgbClr val="36338C"/>
              </a:buClr>
              <a:buSzPts val="1100"/>
              <a:buFont typeface="Arial"/>
              <a:buNone/>
            </a:pPr>
            <a:r>
              <a:rPr lang="en" sz="1200">
                <a:solidFill>
                  <a:srgbClr val="161620"/>
                </a:solidFill>
                <a:latin typeface="Libre Franklin"/>
                <a:ea typeface="Libre Franklin"/>
                <a:cs typeface="Libre Franklin"/>
                <a:sym typeface="Libre Franklin"/>
              </a:rPr>
              <a:t>(ID , 18y)</a:t>
            </a:r>
            <a:endParaRPr sz="1050">
              <a:solidFill>
                <a:schemeClr val="dk1"/>
              </a:solidFill>
              <a:highlight>
                <a:srgbClr val="FFFFFF"/>
              </a:highlight>
              <a:latin typeface="Roboto"/>
              <a:ea typeface="Roboto"/>
              <a:cs typeface="Roboto"/>
              <a:sym typeface="Roboto"/>
            </a:endParaRPr>
          </a:p>
          <a:p>
            <a:pPr indent="0" lvl="0" marL="0" rtl="0" algn="l">
              <a:spcBef>
                <a:spcPts val="0"/>
              </a:spcBef>
              <a:spcAft>
                <a:spcPts val="0"/>
              </a:spcAft>
              <a:buNone/>
            </a:pPr>
            <a:r>
              <a:rPr lang="en" sz="1050">
                <a:solidFill>
                  <a:schemeClr val="dk1"/>
                </a:solidFill>
                <a:highlight>
                  <a:srgbClr val="FFFFFF"/>
                </a:highlight>
                <a:latin typeface="Roboto"/>
                <a:ea typeface="Roboto"/>
                <a:cs typeface="Roboto"/>
                <a:sym typeface="Roboto"/>
              </a:rPr>
              <a:t>We will mention how we handle each type of variable (and what they are).</a:t>
            </a:r>
            <a:endParaRPr sz="1050">
              <a:solidFill>
                <a:schemeClr val="dk1"/>
              </a:solidFill>
              <a:highlight>
                <a:srgbClr val="FFFFFF"/>
              </a:highlight>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4" name="Shape 1424"/>
        <p:cNvGrpSpPr/>
        <p:nvPr/>
      </p:nvGrpSpPr>
      <p:grpSpPr>
        <a:xfrm>
          <a:off x="0" y="0"/>
          <a:ext cx="0" cy="0"/>
          <a:chOff x="0" y="0"/>
          <a:chExt cx="0" cy="0"/>
        </a:xfrm>
      </p:grpSpPr>
      <p:sp>
        <p:nvSpPr>
          <p:cNvPr id="1425" name="Google Shape;1425;g21331b30aad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6" name="Google Shape;1426;g21331b30aad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101850" y="121950"/>
            <a:ext cx="8940300" cy="4899600"/>
          </a:xfrm>
          <a:prstGeom prst="roundRect">
            <a:avLst>
              <a:gd fmla="val 790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txBox="1"/>
          <p:nvPr>
            <p:ph type="ctrTitle"/>
          </p:nvPr>
        </p:nvSpPr>
        <p:spPr>
          <a:xfrm>
            <a:off x="427475" y="1408075"/>
            <a:ext cx="4366200" cy="1745700"/>
          </a:xfrm>
          <a:prstGeom prst="rect">
            <a:avLst/>
          </a:prstGeom>
        </p:spPr>
        <p:txBody>
          <a:bodyPr anchorCtr="0" anchor="ctr" bIns="91425" lIns="91425" spcFirstLastPara="1" rIns="91425" wrap="square" tIns="91425">
            <a:noAutofit/>
          </a:bodyPr>
          <a:lstStyle>
            <a:lvl1pPr lvl="0" algn="r">
              <a:spcBef>
                <a:spcPts val="0"/>
              </a:spcBef>
              <a:spcAft>
                <a:spcPts val="0"/>
              </a:spcAft>
              <a:buSzPts val="5200"/>
              <a:buNone/>
              <a:defRPr sz="4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621025" y="3114400"/>
            <a:ext cx="4172700" cy="450300"/>
          </a:xfrm>
          <a:prstGeom prst="rect">
            <a:avLst/>
          </a:prstGeom>
        </p:spPr>
        <p:txBody>
          <a:bodyPr anchorCtr="0" anchor="ctr" bIns="91425" lIns="91425" spcFirstLastPara="1" rIns="91425" wrap="square" tIns="91425">
            <a:noAutofit/>
          </a:bodyPr>
          <a:lstStyle>
            <a:lvl1pPr lvl="0" algn="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grpSp>
        <p:nvGrpSpPr>
          <p:cNvPr id="12" name="Google Shape;12;p2"/>
          <p:cNvGrpSpPr/>
          <p:nvPr/>
        </p:nvGrpSpPr>
        <p:grpSpPr>
          <a:xfrm>
            <a:off x="231225" y="229756"/>
            <a:ext cx="8724000" cy="4217169"/>
            <a:chOff x="231225" y="229756"/>
            <a:chExt cx="8724000" cy="4217169"/>
          </a:xfrm>
        </p:grpSpPr>
        <p:sp>
          <p:nvSpPr>
            <p:cNvPr id="13" name="Google Shape;13;p2"/>
            <p:cNvSpPr/>
            <p:nvPr/>
          </p:nvSpPr>
          <p:spPr>
            <a:xfrm>
              <a:off x="231225" y="3733500"/>
              <a:ext cx="389700" cy="389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358300" y="4152925"/>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8383125" y="3550499"/>
              <a:ext cx="572100" cy="572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1556445" y="229756"/>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8" name="Shape 108"/>
        <p:cNvGrpSpPr/>
        <p:nvPr/>
      </p:nvGrpSpPr>
      <p:grpSpPr>
        <a:xfrm>
          <a:off x="0" y="0"/>
          <a:ext cx="0" cy="0"/>
          <a:chOff x="0" y="0"/>
          <a:chExt cx="0" cy="0"/>
        </a:xfrm>
      </p:grpSpPr>
      <p:sp>
        <p:nvSpPr>
          <p:cNvPr id="109" name="Google Shape;109;p11"/>
          <p:cNvSpPr/>
          <p:nvPr/>
        </p:nvSpPr>
        <p:spPr>
          <a:xfrm>
            <a:off x="101850" y="121950"/>
            <a:ext cx="8940300" cy="4899600"/>
          </a:xfrm>
          <a:prstGeom prst="roundRect">
            <a:avLst>
              <a:gd fmla="val 790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txBox="1"/>
          <p:nvPr>
            <p:ph hasCustomPrompt="1" type="title"/>
          </p:nvPr>
        </p:nvSpPr>
        <p:spPr>
          <a:xfrm>
            <a:off x="2616450" y="1487125"/>
            <a:ext cx="3911100" cy="1483200"/>
          </a:xfrm>
          <a:prstGeom prst="rect">
            <a:avLst/>
          </a:prstGeom>
        </p:spPr>
        <p:txBody>
          <a:bodyPr anchorCtr="0" anchor="ctr" bIns="91425" lIns="91425" spcFirstLastPara="1" rIns="91425" wrap="square" tIns="91425">
            <a:noAutofit/>
          </a:bodyPr>
          <a:lstStyle>
            <a:lvl1pPr lvl="0" algn="ctr">
              <a:spcBef>
                <a:spcPts val="0"/>
              </a:spcBef>
              <a:spcAft>
                <a:spcPts val="0"/>
              </a:spcAft>
              <a:buSzPts val="12000"/>
              <a:buNone/>
              <a:defRPr sz="10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11" name="Google Shape;111;p11"/>
          <p:cNvSpPr txBox="1"/>
          <p:nvPr>
            <p:ph idx="1" type="body"/>
          </p:nvPr>
        </p:nvSpPr>
        <p:spPr>
          <a:xfrm>
            <a:off x="1821000" y="2923625"/>
            <a:ext cx="5502000" cy="446700"/>
          </a:xfrm>
          <a:prstGeom prst="rect">
            <a:avLst/>
          </a:prstGeom>
        </p:spPr>
        <p:txBody>
          <a:bodyPr anchorCtr="0" anchor="ctr"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grpSp>
        <p:nvGrpSpPr>
          <p:cNvPr id="112" name="Google Shape;112;p11"/>
          <p:cNvGrpSpPr/>
          <p:nvPr/>
        </p:nvGrpSpPr>
        <p:grpSpPr>
          <a:xfrm>
            <a:off x="270750" y="253149"/>
            <a:ext cx="8627325" cy="4089001"/>
            <a:chOff x="270750" y="253149"/>
            <a:chExt cx="8627325" cy="4089001"/>
          </a:xfrm>
        </p:grpSpPr>
        <p:sp>
          <p:nvSpPr>
            <p:cNvPr id="113" name="Google Shape;113;p11"/>
            <p:cNvSpPr/>
            <p:nvPr/>
          </p:nvSpPr>
          <p:spPr>
            <a:xfrm>
              <a:off x="270750" y="3248150"/>
              <a:ext cx="572100" cy="5721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8301150" y="4048150"/>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a:off x="6009175" y="253149"/>
              <a:ext cx="572100" cy="572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a:off x="8325975" y="3398099"/>
              <a:ext cx="572100" cy="572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2318445" y="305956"/>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18" name="Shape 11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8_1">
    <p:spTree>
      <p:nvGrpSpPr>
        <p:cNvPr id="119" name="Shape 119"/>
        <p:cNvGrpSpPr/>
        <p:nvPr/>
      </p:nvGrpSpPr>
      <p:grpSpPr>
        <a:xfrm>
          <a:off x="0" y="0"/>
          <a:ext cx="0" cy="0"/>
          <a:chOff x="0" y="0"/>
          <a:chExt cx="0" cy="0"/>
        </a:xfrm>
      </p:grpSpPr>
      <p:sp>
        <p:nvSpPr>
          <p:cNvPr id="120" name="Google Shape;120;p13"/>
          <p:cNvSpPr/>
          <p:nvPr/>
        </p:nvSpPr>
        <p:spPr>
          <a:xfrm>
            <a:off x="101850" y="121950"/>
            <a:ext cx="8940300" cy="4899600"/>
          </a:xfrm>
          <a:prstGeom prst="roundRect">
            <a:avLst>
              <a:gd fmla="val 790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3"/>
          <p:cNvSpPr txBox="1"/>
          <p:nvPr>
            <p:ph type="ctrTitle"/>
          </p:nvPr>
        </p:nvSpPr>
        <p:spPr>
          <a:xfrm flipH="1">
            <a:off x="4745175" y="2791150"/>
            <a:ext cx="3605100" cy="4671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b="0" sz="24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p:txBody>
      </p:sp>
      <p:sp>
        <p:nvSpPr>
          <p:cNvPr id="122" name="Google Shape;122;p13"/>
          <p:cNvSpPr txBox="1"/>
          <p:nvPr>
            <p:ph idx="1" type="subTitle"/>
          </p:nvPr>
        </p:nvSpPr>
        <p:spPr>
          <a:xfrm flipH="1" rot="-286">
            <a:off x="4745175" y="1355675"/>
            <a:ext cx="3605100" cy="13311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2400"/>
              <a:buNone/>
              <a:defRPr sz="20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123" name="Google Shape;123;p13"/>
          <p:cNvGrpSpPr/>
          <p:nvPr/>
        </p:nvGrpSpPr>
        <p:grpSpPr>
          <a:xfrm flipH="1" rot="10800000">
            <a:off x="270750" y="253149"/>
            <a:ext cx="8703525" cy="4438776"/>
            <a:chOff x="270750" y="-96626"/>
            <a:chExt cx="8703525" cy="4438776"/>
          </a:xfrm>
        </p:grpSpPr>
        <p:sp>
          <p:nvSpPr>
            <p:cNvPr id="124" name="Google Shape;124;p13"/>
            <p:cNvSpPr/>
            <p:nvPr/>
          </p:nvSpPr>
          <p:spPr>
            <a:xfrm>
              <a:off x="270750" y="3248150"/>
              <a:ext cx="572100" cy="5721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3"/>
            <p:cNvSpPr/>
            <p:nvPr/>
          </p:nvSpPr>
          <p:spPr>
            <a:xfrm>
              <a:off x="8301150" y="4048150"/>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3"/>
            <p:cNvSpPr/>
            <p:nvPr/>
          </p:nvSpPr>
          <p:spPr>
            <a:xfrm>
              <a:off x="7246850" y="-96626"/>
              <a:ext cx="572100" cy="572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3"/>
            <p:cNvSpPr/>
            <p:nvPr/>
          </p:nvSpPr>
          <p:spPr>
            <a:xfrm>
              <a:off x="8402175" y="2965824"/>
              <a:ext cx="572100" cy="572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3"/>
            <p:cNvSpPr/>
            <p:nvPr/>
          </p:nvSpPr>
          <p:spPr>
            <a:xfrm>
              <a:off x="758713" y="43488"/>
              <a:ext cx="520200" cy="5208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3"/>
            <p:cNvSpPr/>
            <p:nvPr/>
          </p:nvSpPr>
          <p:spPr>
            <a:xfrm>
              <a:off x="2013645" y="305956"/>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3">
    <p:spTree>
      <p:nvGrpSpPr>
        <p:cNvPr id="130" name="Shape 130"/>
        <p:cNvGrpSpPr/>
        <p:nvPr/>
      </p:nvGrpSpPr>
      <p:grpSpPr>
        <a:xfrm>
          <a:off x="0" y="0"/>
          <a:ext cx="0" cy="0"/>
          <a:chOff x="0" y="0"/>
          <a:chExt cx="0" cy="0"/>
        </a:xfrm>
      </p:grpSpPr>
      <p:sp>
        <p:nvSpPr>
          <p:cNvPr id="131" name="Google Shape;131;p14"/>
          <p:cNvSpPr/>
          <p:nvPr/>
        </p:nvSpPr>
        <p:spPr>
          <a:xfrm>
            <a:off x="101850" y="121950"/>
            <a:ext cx="8940300" cy="4899600"/>
          </a:xfrm>
          <a:prstGeom prst="roundRect">
            <a:avLst>
              <a:gd fmla="val 790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4"/>
          <p:cNvSpPr txBox="1"/>
          <p:nvPr>
            <p:ph type="title"/>
          </p:nvPr>
        </p:nvSpPr>
        <p:spPr>
          <a:xfrm>
            <a:off x="713225" y="445025"/>
            <a:ext cx="77175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3" name="Google Shape;133;p14"/>
          <p:cNvSpPr txBox="1"/>
          <p:nvPr>
            <p:ph idx="1" type="subTitle"/>
          </p:nvPr>
        </p:nvSpPr>
        <p:spPr>
          <a:xfrm>
            <a:off x="1188415" y="2624233"/>
            <a:ext cx="1850400" cy="31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2pPr>
            <a:lvl3pPr lvl="2"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3pPr>
            <a:lvl4pPr lvl="3"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4pPr>
            <a:lvl5pPr lvl="4"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5pPr>
            <a:lvl6pPr lvl="5"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6pPr>
            <a:lvl7pPr lvl="6"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7pPr>
            <a:lvl8pPr lvl="7"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8pPr>
            <a:lvl9pPr lvl="8"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9pPr>
          </a:lstStyle>
          <a:p/>
        </p:txBody>
      </p:sp>
      <p:sp>
        <p:nvSpPr>
          <p:cNvPr id="134" name="Google Shape;134;p14"/>
          <p:cNvSpPr txBox="1"/>
          <p:nvPr>
            <p:ph idx="2" type="subTitle"/>
          </p:nvPr>
        </p:nvSpPr>
        <p:spPr>
          <a:xfrm>
            <a:off x="6101380" y="2632928"/>
            <a:ext cx="1850400" cy="31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2pPr>
            <a:lvl3pPr lvl="2"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3pPr>
            <a:lvl4pPr lvl="3"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4pPr>
            <a:lvl5pPr lvl="4"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5pPr>
            <a:lvl6pPr lvl="5"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6pPr>
            <a:lvl7pPr lvl="6"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7pPr>
            <a:lvl8pPr lvl="7"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8pPr>
            <a:lvl9pPr lvl="8"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9pPr>
          </a:lstStyle>
          <a:p/>
        </p:txBody>
      </p:sp>
      <p:sp>
        <p:nvSpPr>
          <p:cNvPr id="135" name="Google Shape;135;p14"/>
          <p:cNvSpPr txBox="1"/>
          <p:nvPr>
            <p:ph idx="3" type="subTitle"/>
          </p:nvPr>
        </p:nvSpPr>
        <p:spPr>
          <a:xfrm>
            <a:off x="3643771" y="2632928"/>
            <a:ext cx="1850400" cy="31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2pPr>
            <a:lvl3pPr lvl="2"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3pPr>
            <a:lvl4pPr lvl="3"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4pPr>
            <a:lvl5pPr lvl="4"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5pPr>
            <a:lvl6pPr lvl="5"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6pPr>
            <a:lvl7pPr lvl="6"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7pPr>
            <a:lvl8pPr lvl="7"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8pPr>
            <a:lvl9pPr lvl="8"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9pPr>
          </a:lstStyle>
          <a:p/>
        </p:txBody>
      </p:sp>
      <p:sp>
        <p:nvSpPr>
          <p:cNvPr id="136" name="Google Shape;136;p14"/>
          <p:cNvSpPr txBox="1"/>
          <p:nvPr>
            <p:ph idx="4" type="subTitle"/>
          </p:nvPr>
        </p:nvSpPr>
        <p:spPr>
          <a:xfrm>
            <a:off x="970625" y="2964530"/>
            <a:ext cx="2286000" cy="697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7" name="Google Shape;137;p14"/>
          <p:cNvSpPr txBox="1"/>
          <p:nvPr>
            <p:ph idx="5" type="subTitle"/>
          </p:nvPr>
        </p:nvSpPr>
        <p:spPr>
          <a:xfrm>
            <a:off x="3425971" y="2964530"/>
            <a:ext cx="2286000" cy="697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8" name="Google Shape;138;p14"/>
          <p:cNvSpPr txBox="1"/>
          <p:nvPr>
            <p:ph idx="6" type="subTitle"/>
          </p:nvPr>
        </p:nvSpPr>
        <p:spPr>
          <a:xfrm>
            <a:off x="5883580" y="2964530"/>
            <a:ext cx="2286000" cy="697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139" name="Google Shape;139;p14"/>
          <p:cNvGrpSpPr/>
          <p:nvPr/>
        </p:nvGrpSpPr>
        <p:grpSpPr>
          <a:xfrm flipH="1" rot="10800000">
            <a:off x="270750" y="253149"/>
            <a:ext cx="8627325" cy="4216100"/>
            <a:chOff x="270750" y="126050"/>
            <a:chExt cx="8627325" cy="4216100"/>
          </a:xfrm>
        </p:grpSpPr>
        <p:sp>
          <p:nvSpPr>
            <p:cNvPr id="140" name="Google Shape;140;p14"/>
            <p:cNvSpPr/>
            <p:nvPr/>
          </p:nvSpPr>
          <p:spPr>
            <a:xfrm>
              <a:off x="320500" y="126050"/>
              <a:ext cx="725100" cy="7251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4"/>
            <p:cNvSpPr/>
            <p:nvPr/>
          </p:nvSpPr>
          <p:spPr>
            <a:xfrm>
              <a:off x="270750" y="3248150"/>
              <a:ext cx="572100" cy="5721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4"/>
            <p:cNvSpPr/>
            <p:nvPr/>
          </p:nvSpPr>
          <p:spPr>
            <a:xfrm>
              <a:off x="8301150" y="4048150"/>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4"/>
            <p:cNvSpPr/>
            <p:nvPr/>
          </p:nvSpPr>
          <p:spPr>
            <a:xfrm>
              <a:off x="7443175" y="346374"/>
              <a:ext cx="572100" cy="572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4"/>
            <p:cNvSpPr/>
            <p:nvPr/>
          </p:nvSpPr>
          <p:spPr>
            <a:xfrm>
              <a:off x="8325975" y="2965824"/>
              <a:ext cx="572100" cy="572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4"/>
            <p:cNvSpPr/>
            <p:nvPr/>
          </p:nvSpPr>
          <p:spPr>
            <a:xfrm>
              <a:off x="2013645" y="305956"/>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7">
    <p:spTree>
      <p:nvGrpSpPr>
        <p:cNvPr id="146" name="Shape 146"/>
        <p:cNvGrpSpPr/>
        <p:nvPr/>
      </p:nvGrpSpPr>
      <p:grpSpPr>
        <a:xfrm>
          <a:off x="0" y="0"/>
          <a:ext cx="0" cy="0"/>
          <a:chOff x="0" y="0"/>
          <a:chExt cx="0" cy="0"/>
        </a:xfrm>
      </p:grpSpPr>
      <p:sp>
        <p:nvSpPr>
          <p:cNvPr id="147" name="Google Shape;147;p15"/>
          <p:cNvSpPr/>
          <p:nvPr/>
        </p:nvSpPr>
        <p:spPr>
          <a:xfrm>
            <a:off x="101850" y="121950"/>
            <a:ext cx="8940300" cy="4899600"/>
          </a:xfrm>
          <a:prstGeom prst="roundRect">
            <a:avLst>
              <a:gd fmla="val 790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8" name="Google Shape;148;p15"/>
          <p:cNvGrpSpPr/>
          <p:nvPr/>
        </p:nvGrpSpPr>
        <p:grpSpPr>
          <a:xfrm>
            <a:off x="270750" y="253149"/>
            <a:ext cx="8627325" cy="4089001"/>
            <a:chOff x="270750" y="253149"/>
            <a:chExt cx="8627325" cy="4089001"/>
          </a:xfrm>
        </p:grpSpPr>
        <p:sp>
          <p:nvSpPr>
            <p:cNvPr id="149" name="Google Shape;149;p15"/>
            <p:cNvSpPr/>
            <p:nvPr/>
          </p:nvSpPr>
          <p:spPr>
            <a:xfrm>
              <a:off x="270750" y="3248150"/>
              <a:ext cx="572100" cy="5721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5"/>
            <p:cNvSpPr/>
            <p:nvPr/>
          </p:nvSpPr>
          <p:spPr>
            <a:xfrm>
              <a:off x="8301150" y="4048150"/>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5"/>
            <p:cNvSpPr/>
            <p:nvPr/>
          </p:nvSpPr>
          <p:spPr>
            <a:xfrm>
              <a:off x="6009175" y="253149"/>
              <a:ext cx="572100" cy="572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5"/>
            <p:cNvSpPr/>
            <p:nvPr/>
          </p:nvSpPr>
          <p:spPr>
            <a:xfrm>
              <a:off x="8325975" y="3398099"/>
              <a:ext cx="572100" cy="572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5"/>
            <p:cNvSpPr/>
            <p:nvPr/>
          </p:nvSpPr>
          <p:spPr>
            <a:xfrm>
              <a:off x="2318445" y="305956"/>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 name="Google Shape;154;p15"/>
          <p:cNvSpPr txBox="1"/>
          <p:nvPr>
            <p:ph idx="1" type="subTitle"/>
          </p:nvPr>
        </p:nvSpPr>
        <p:spPr>
          <a:xfrm>
            <a:off x="1264169" y="1912763"/>
            <a:ext cx="2016000" cy="540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155" name="Google Shape;155;p15"/>
          <p:cNvSpPr txBox="1"/>
          <p:nvPr>
            <p:ph idx="2" type="subTitle"/>
          </p:nvPr>
        </p:nvSpPr>
        <p:spPr>
          <a:xfrm>
            <a:off x="1346969" y="3066379"/>
            <a:ext cx="1850400" cy="31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2pPr>
            <a:lvl3pPr lvl="2"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3pPr>
            <a:lvl4pPr lvl="3"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4pPr>
            <a:lvl5pPr lvl="4"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5pPr>
            <a:lvl6pPr lvl="5"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6pPr>
            <a:lvl7pPr lvl="6"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7pPr>
            <a:lvl8pPr lvl="7"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8pPr>
            <a:lvl9pPr lvl="8"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9pPr>
          </a:lstStyle>
          <a:p/>
        </p:txBody>
      </p:sp>
      <p:sp>
        <p:nvSpPr>
          <p:cNvPr id="156" name="Google Shape;156;p15"/>
          <p:cNvSpPr txBox="1"/>
          <p:nvPr>
            <p:ph idx="3" type="subTitle"/>
          </p:nvPr>
        </p:nvSpPr>
        <p:spPr>
          <a:xfrm>
            <a:off x="5950358" y="3066346"/>
            <a:ext cx="1850400" cy="31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2pPr>
            <a:lvl3pPr lvl="2"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3pPr>
            <a:lvl4pPr lvl="3"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4pPr>
            <a:lvl5pPr lvl="4"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5pPr>
            <a:lvl6pPr lvl="5"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6pPr>
            <a:lvl7pPr lvl="6"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7pPr>
            <a:lvl8pPr lvl="7"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8pPr>
            <a:lvl9pPr lvl="8"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9pPr>
          </a:lstStyle>
          <a:p/>
        </p:txBody>
      </p:sp>
      <p:sp>
        <p:nvSpPr>
          <p:cNvPr id="157" name="Google Shape;157;p15"/>
          <p:cNvSpPr txBox="1"/>
          <p:nvPr>
            <p:ph idx="4" type="subTitle"/>
          </p:nvPr>
        </p:nvSpPr>
        <p:spPr>
          <a:xfrm>
            <a:off x="3648664" y="3066346"/>
            <a:ext cx="1850400" cy="31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2pPr>
            <a:lvl3pPr lvl="2"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3pPr>
            <a:lvl4pPr lvl="3"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4pPr>
            <a:lvl5pPr lvl="4"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5pPr>
            <a:lvl6pPr lvl="5"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6pPr>
            <a:lvl7pPr lvl="6"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7pPr>
            <a:lvl8pPr lvl="7"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8pPr>
            <a:lvl9pPr lvl="8"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9pPr>
          </a:lstStyle>
          <a:p/>
        </p:txBody>
      </p:sp>
      <p:sp>
        <p:nvSpPr>
          <p:cNvPr id="158" name="Google Shape;158;p15"/>
          <p:cNvSpPr txBox="1"/>
          <p:nvPr>
            <p:ph idx="5" type="subTitle"/>
          </p:nvPr>
        </p:nvSpPr>
        <p:spPr>
          <a:xfrm>
            <a:off x="1346969" y="1628058"/>
            <a:ext cx="1850400" cy="31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2pPr>
            <a:lvl3pPr lvl="2"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3pPr>
            <a:lvl4pPr lvl="3"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4pPr>
            <a:lvl5pPr lvl="4"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5pPr>
            <a:lvl6pPr lvl="5"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6pPr>
            <a:lvl7pPr lvl="6"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7pPr>
            <a:lvl8pPr lvl="7"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8pPr>
            <a:lvl9pPr lvl="8"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9pPr>
          </a:lstStyle>
          <a:p/>
        </p:txBody>
      </p:sp>
      <p:sp>
        <p:nvSpPr>
          <p:cNvPr id="159" name="Google Shape;159;p15"/>
          <p:cNvSpPr txBox="1"/>
          <p:nvPr>
            <p:ph idx="6" type="subTitle"/>
          </p:nvPr>
        </p:nvSpPr>
        <p:spPr>
          <a:xfrm>
            <a:off x="5950358" y="1630967"/>
            <a:ext cx="1850400" cy="31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2pPr>
            <a:lvl3pPr lvl="2"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3pPr>
            <a:lvl4pPr lvl="3"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4pPr>
            <a:lvl5pPr lvl="4"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5pPr>
            <a:lvl6pPr lvl="5"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6pPr>
            <a:lvl7pPr lvl="6"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7pPr>
            <a:lvl8pPr lvl="7"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8pPr>
            <a:lvl9pPr lvl="8"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9pPr>
          </a:lstStyle>
          <a:p/>
        </p:txBody>
      </p:sp>
      <p:sp>
        <p:nvSpPr>
          <p:cNvPr id="160" name="Google Shape;160;p15"/>
          <p:cNvSpPr txBox="1"/>
          <p:nvPr>
            <p:ph idx="7" type="subTitle"/>
          </p:nvPr>
        </p:nvSpPr>
        <p:spPr>
          <a:xfrm>
            <a:off x="3648664" y="1630967"/>
            <a:ext cx="1850400" cy="31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2pPr>
            <a:lvl3pPr lvl="2"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3pPr>
            <a:lvl4pPr lvl="3"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4pPr>
            <a:lvl5pPr lvl="4"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5pPr>
            <a:lvl6pPr lvl="5"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6pPr>
            <a:lvl7pPr lvl="6"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7pPr>
            <a:lvl8pPr lvl="7"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8pPr>
            <a:lvl9pPr lvl="8"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9pPr>
          </a:lstStyle>
          <a:p/>
        </p:txBody>
      </p:sp>
      <p:sp>
        <p:nvSpPr>
          <p:cNvPr id="161" name="Google Shape;161;p15"/>
          <p:cNvSpPr txBox="1"/>
          <p:nvPr>
            <p:ph idx="8" type="subTitle"/>
          </p:nvPr>
        </p:nvSpPr>
        <p:spPr>
          <a:xfrm>
            <a:off x="3565864" y="1912763"/>
            <a:ext cx="2016000" cy="540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162" name="Google Shape;162;p15"/>
          <p:cNvSpPr txBox="1"/>
          <p:nvPr>
            <p:ph idx="9" type="subTitle"/>
          </p:nvPr>
        </p:nvSpPr>
        <p:spPr>
          <a:xfrm>
            <a:off x="5867558" y="1912763"/>
            <a:ext cx="2016000" cy="540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163" name="Google Shape;163;p15"/>
          <p:cNvSpPr txBox="1"/>
          <p:nvPr>
            <p:ph idx="13" type="subTitle"/>
          </p:nvPr>
        </p:nvSpPr>
        <p:spPr>
          <a:xfrm>
            <a:off x="1262282" y="3350313"/>
            <a:ext cx="2016000" cy="540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164" name="Google Shape;164;p15"/>
          <p:cNvSpPr txBox="1"/>
          <p:nvPr>
            <p:ph idx="14" type="subTitle"/>
          </p:nvPr>
        </p:nvSpPr>
        <p:spPr>
          <a:xfrm>
            <a:off x="3563976" y="3350313"/>
            <a:ext cx="2016000" cy="540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165" name="Google Shape;165;p15"/>
          <p:cNvSpPr txBox="1"/>
          <p:nvPr>
            <p:ph idx="15" type="subTitle"/>
          </p:nvPr>
        </p:nvSpPr>
        <p:spPr>
          <a:xfrm>
            <a:off x="5865671" y="3350313"/>
            <a:ext cx="2016000" cy="540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166" name="Google Shape;166;p15"/>
          <p:cNvSpPr txBox="1"/>
          <p:nvPr>
            <p:ph type="title"/>
          </p:nvPr>
        </p:nvSpPr>
        <p:spPr>
          <a:xfrm>
            <a:off x="713225" y="445025"/>
            <a:ext cx="77175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ONE_COLUMN_TEXT_1">
    <p:spTree>
      <p:nvGrpSpPr>
        <p:cNvPr id="167" name="Shape 167"/>
        <p:cNvGrpSpPr/>
        <p:nvPr/>
      </p:nvGrpSpPr>
      <p:grpSpPr>
        <a:xfrm>
          <a:off x="0" y="0"/>
          <a:ext cx="0" cy="0"/>
          <a:chOff x="0" y="0"/>
          <a:chExt cx="0" cy="0"/>
        </a:xfrm>
      </p:grpSpPr>
      <p:sp>
        <p:nvSpPr>
          <p:cNvPr id="168" name="Google Shape;168;p16"/>
          <p:cNvSpPr/>
          <p:nvPr/>
        </p:nvSpPr>
        <p:spPr>
          <a:xfrm>
            <a:off x="101850" y="121950"/>
            <a:ext cx="8940300" cy="4899600"/>
          </a:xfrm>
          <a:prstGeom prst="roundRect">
            <a:avLst>
              <a:gd fmla="val 790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6"/>
          <p:cNvSpPr txBox="1"/>
          <p:nvPr>
            <p:ph type="title"/>
          </p:nvPr>
        </p:nvSpPr>
        <p:spPr>
          <a:xfrm flipH="1">
            <a:off x="4668775" y="1294650"/>
            <a:ext cx="3609600" cy="14112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a:lvl2pPr>
            <a:lvl3pPr lvl="2" rtl="0" algn="ctr">
              <a:lnSpc>
                <a:spcPct val="100000"/>
              </a:lnSpc>
              <a:spcBef>
                <a:spcPts val="0"/>
              </a:spcBef>
              <a:spcAft>
                <a:spcPts val="0"/>
              </a:spcAft>
              <a:buSzPts val="2800"/>
              <a:buNone/>
              <a:defRPr/>
            </a:lvl3pPr>
            <a:lvl4pPr lvl="3" rtl="0" algn="ctr">
              <a:lnSpc>
                <a:spcPct val="100000"/>
              </a:lnSpc>
              <a:spcBef>
                <a:spcPts val="0"/>
              </a:spcBef>
              <a:spcAft>
                <a:spcPts val="0"/>
              </a:spcAft>
              <a:buSzPts val="2800"/>
              <a:buNone/>
              <a:defRPr/>
            </a:lvl4pPr>
            <a:lvl5pPr lvl="4" rtl="0" algn="ctr">
              <a:lnSpc>
                <a:spcPct val="100000"/>
              </a:lnSpc>
              <a:spcBef>
                <a:spcPts val="0"/>
              </a:spcBef>
              <a:spcAft>
                <a:spcPts val="0"/>
              </a:spcAft>
              <a:buSzPts val="2800"/>
              <a:buNone/>
              <a:defRPr/>
            </a:lvl5pPr>
            <a:lvl6pPr lvl="5" rtl="0" algn="ctr">
              <a:lnSpc>
                <a:spcPct val="100000"/>
              </a:lnSpc>
              <a:spcBef>
                <a:spcPts val="0"/>
              </a:spcBef>
              <a:spcAft>
                <a:spcPts val="0"/>
              </a:spcAft>
              <a:buSzPts val="2800"/>
              <a:buNone/>
              <a:defRPr/>
            </a:lvl6pPr>
            <a:lvl7pPr lvl="6" rtl="0" algn="ctr">
              <a:lnSpc>
                <a:spcPct val="100000"/>
              </a:lnSpc>
              <a:spcBef>
                <a:spcPts val="0"/>
              </a:spcBef>
              <a:spcAft>
                <a:spcPts val="0"/>
              </a:spcAft>
              <a:buSzPts val="2800"/>
              <a:buNone/>
              <a:defRPr/>
            </a:lvl7pPr>
            <a:lvl8pPr lvl="7" rtl="0" algn="ctr">
              <a:lnSpc>
                <a:spcPct val="100000"/>
              </a:lnSpc>
              <a:spcBef>
                <a:spcPts val="0"/>
              </a:spcBef>
              <a:spcAft>
                <a:spcPts val="0"/>
              </a:spcAft>
              <a:buSzPts val="2800"/>
              <a:buNone/>
              <a:defRPr/>
            </a:lvl8pPr>
            <a:lvl9pPr lvl="8" rtl="0" algn="ctr">
              <a:lnSpc>
                <a:spcPct val="100000"/>
              </a:lnSpc>
              <a:spcBef>
                <a:spcPts val="0"/>
              </a:spcBef>
              <a:spcAft>
                <a:spcPts val="0"/>
              </a:spcAft>
              <a:buSzPts val="2800"/>
              <a:buNone/>
              <a:defRPr/>
            </a:lvl9pPr>
          </a:lstStyle>
          <a:p/>
        </p:txBody>
      </p:sp>
      <p:sp>
        <p:nvSpPr>
          <p:cNvPr id="170" name="Google Shape;170;p16"/>
          <p:cNvSpPr txBox="1"/>
          <p:nvPr>
            <p:ph idx="1" type="subTitle"/>
          </p:nvPr>
        </p:nvSpPr>
        <p:spPr>
          <a:xfrm flipH="1">
            <a:off x="4948375" y="2831250"/>
            <a:ext cx="3330000" cy="710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dk1"/>
              </a:buClr>
              <a:buSzPts val="1600"/>
              <a:buNone/>
              <a:defRPr sz="1600"/>
            </a:lvl1pPr>
            <a:lvl2pPr lvl="1" rtl="0">
              <a:lnSpc>
                <a:spcPct val="100000"/>
              </a:lnSpc>
              <a:spcBef>
                <a:spcPts val="0"/>
              </a:spcBef>
              <a:spcAft>
                <a:spcPts val="0"/>
              </a:spcAft>
              <a:buClr>
                <a:schemeClr val="dk1"/>
              </a:buClr>
              <a:buSzPts val="1600"/>
              <a:buNone/>
              <a:defRPr sz="1600">
                <a:solidFill>
                  <a:schemeClr val="dk1"/>
                </a:solidFill>
              </a:defRPr>
            </a:lvl2pPr>
            <a:lvl3pPr lvl="2" rtl="0">
              <a:lnSpc>
                <a:spcPct val="100000"/>
              </a:lnSpc>
              <a:spcBef>
                <a:spcPts val="0"/>
              </a:spcBef>
              <a:spcAft>
                <a:spcPts val="0"/>
              </a:spcAft>
              <a:buClr>
                <a:schemeClr val="dk1"/>
              </a:buClr>
              <a:buSzPts val="1600"/>
              <a:buNone/>
              <a:defRPr sz="1600">
                <a:solidFill>
                  <a:schemeClr val="dk1"/>
                </a:solidFill>
              </a:defRPr>
            </a:lvl3pPr>
            <a:lvl4pPr lvl="3" rtl="0">
              <a:lnSpc>
                <a:spcPct val="100000"/>
              </a:lnSpc>
              <a:spcBef>
                <a:spcPts val="0"/>
              </a:spcBef>
              <a:spcAft>
                <a:spcPts val="0"/>
              </a:spcAft>
              <a:buClr>
                <a:schemeClr val="dk1"/>
              </a:buClr>
              <a:buSzPts val="1600"/>
              <a:buNone/>
              <a:defRPr sz="1600">
                <a:solidFill>
                  <a:schemeClr val="dk1"/>
                </a:solidFill>
              </a:defRPr>
            </a:lvl4pPr>
            <a:lvl5pPr lvl="4" rtl="0">
              <a:lnSpc>
                <a:spcPct val="100000"/>
              </a:lnSpc>
              <a:spcBef>
                <a:spcPts val="0"/>
              </a:spcBef>
              <a:spcAft>
                <a:spcPts val="0"/>
              </a:spcAft>
              <a:buClr>
                <a:schemeClr val="dk1"/>
              </a:buClr>
              <a:buSzPts val="1600"/>
              <a:buNone/>
              <a:defRPr sz="1600">
                <a:solidFill>
                  <a:schemeClr val="dk1"/>
                </a:solidFill>
              </a:defRPr>
            </a:lvl5pPr>
            <a:lvl6pPr lvl="5" rtl="0">
              <a:lnSpc>
                <a:spcPct val="100000"/>
              </a:lnSpc>
              <a:spcBef>
                <a:spcPts val="0"/>
              </a:spcBef>
              <a:spcAft>
                <a:spcPts val="0"/>
              </a:spcAft>
              <a:buClr>
                <a:schemeClr val="dk1"/>
              </a:buClr>
              <a:buSzPts val="1600"/>
              <a:buNone/>
              <a:defRPr sz="1600">
                <a:solidFill>
                  <a:schemeClr val="dk1"/>
                </a:solidFill>
              </a:defRPr>
            </a:lvl6pPr>
            <a:lvl7pPr lvl="6" rtl="0">
              <a:lnSpc>
                <a:spcPct val="100000"/>
              </a:lnSpc>
              <a:spcBef>
                <a:spcPts val="0"/>
              </a:spcBef>
              <a:spcAft>
                <a:spcPts val="0"/>
              </a:spcAft>
              <a:buClr>
                <a:schemeClr val="dk1"/>
              </a:buClr>
              <a:buSzPts val="1600"/>
              <a:buNone/>
              <a:defRPr sz="1600">
                <a:solidFill>
                  <a:schemeClr val="dk1"/>
                </a:solidFill>
              </a:defRPr>
            </a:lvl7pPr>
            <a:lvl8pPr lvl="7" rtl="0">
              <a:lnSpc>
                <a:spcPct val="100000"/>
              </a:lnSpc>
              <a:spcBef>
                <a:spcPts val="0"/>
              </a:spcBef>
              <a:spcAft>
                <a:spcPts val="0"/>
              </a:spcAft>
              <a:buClr>
                <a:schemeClr val="dk1"/>
              </a:buClr>
              <a:buSzPts val="1600"/>
              <a:buNone/>
              <a:defRPr sz="1600">
                <a:solidFill>
                  <a:schemeClr val="dk1"/>
                </a:solidFill>
              </a:defRPr>
            </a:lvl8pPr>
            <a:lvl9pPr lvl="8" rtl="0">
              <a:lnSpc>
                <a:spcPct val="100000"/>
              </a:lnSpc>
              <a:spcBef>
                <a:spcPts val="0"/>
              </a:spcBef>
              <a:spcAft>
                <a:spcPts val="0"/>
              </a:spcAft>
              <a:buClr>
                <a:schemeClr val="dk1"/>
              </a:buClr>
              <a:buSzPts val="1600"/>
              <a:buNone/>
              <a:defRPr sz="1600">
                <a:solidFill>
                  <a:schemeClr val="dk1"/>
                </a:solidFill>
              </a:defRPr>
            </a:lvl9pPr>
          </a:lstStyle>
          <a:p/>
        </p:txBody>
      </p:sp>
      <p:grpSp>
        <p:nvGrpSpPr>
          <p:cNvPr id="171" name="Google Shape;171;p16"/>
          <p:cNvGrpSpPr/>
          <p:nvPr/>
        </p:nvGrpSpPr>
        <p:grpSpPr>
          <a:xfrm flipH="1" rot="10800000">
            <a:off x="270750" y="253149"/>
            <a:ext cx="8627325" cy="4036194"/>
            <a:chOff x="270750" y="305956"/>
            <a:chExt cx="8627325" cy="4036194"/>
          </a:xfrm>
        </p:grpSpPr>
        <p:sp>
          <p:nvSpPr>
            <p:cNvPr id="172" name="Google Shape;172;p16"/>
            <p:cNvSpPr/>
            <p:nvPr/>
          </p:nvSpPr>
          <p:spPr>
            <a:xfrm>
              <a:off x="270750" y="3248150"/>
              <a:ext cx="572100" cy="5721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6"/>
            <p:cNvSpPr/>
            <p:nvPr/>
          </p:nvSpPr>
          <p:spPr>
            <a:xfrm>
              <a:off x="8301150" y="4048150"/>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6"/>
            <p:cNvSpPr/>
            <p:nvPr/>
          </p:nvSpPr>
          <p:spPr>
            <a:xfrm>
              <a:off x="7218275" y="360574"/>
              <a:ext cx="572100" cy="572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6"/>
            <p:cNvSpPr/>
            <p:nvPr/>
          </p:nvSpPr>
          <p:spPr>
            <a:xfrm>
              <a:off x="8325975" y="2965824"/>
              <a:ext cx="572100" cy="572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6"/>
            <p:cNvSpPr/>
            <p:nvPr/>
          </p:nvSpPr>
          <p:spPr>
            <a:xfrm>
              <a:off x="2495713" y="3142275"/>
              <a:ext cx="520200" cy="5208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6"/>
            <p:cNvSpPr/>
            <p:nvPr/>
          </p:nvSpPr>
          <p:spPr>
            <a:xfrm>
              <a:off x="5245438" y="3663063"/>
              <a:ext cx="520200" cy="5208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6"/>
            <p:cNvSpPr/>
            <p:nvPr/>
          </p:nvSpPr>
          <p:spPr>
            <a:xfrm>
              <a:off x="2013645" y="305956"/>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26">
    <p:spTree>
      <p:nvGrpSpPr>
        <p:cNvPr id="179" name="Shape 179"/>
        <p:cNvGrpSpPr/>
        <p:nvPr/>
      </p:nvGrpSpPr>
      <p:grpSpPr>
        <a:xfrm>
          <a:off x="0" y="0"/>
          <a:ext cx="0" cy="0"/>
          <a:chOff x="0" y="0"/>
          <a:chExt cx="0" cy="0"/>
        </a:xfrm>
      </p:grpSpPr>
      <p:sp>
        <p:nvSpPr>
          <p:cNvPr id="180" name="Google Shape;180;p17"/>
          <p:cNvSpPr/>
          <p:nvPr/>
        </p:nvSpPr>
        <p:spPr>
          <a:xfrm>
            <a:off x="101850" y="121950"/>
            <a:ext cx="8940300" cy="4899600"/>
          </a:xfrm>
          <a:prstGeom prst="roundRect">
            <a:avLst>
              <a:gd fmla="val 790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7"/>
          <p:cNvSpPr txBox="1"/>
          <p:nvPr>
            <p:ph idx="1" type="subTitle"/>
          </p:nvPr>
        </p:nvSpPr>
        <p:spPr>
          <a:xfrm>
            <a:off x="2680650" y="2075675"/>
            <a:ext cx="1874400" cy="474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None/>
              <a:defRPr sz="1600"/>
            </a:lvl1pPr>
            <a:lvl2pPr lvl="1" rtl="0" algn="ctr">
              <a:spcBef>
                <a:spcPts val="0"/>
              </a:spcBef>
              <a:spcAft>
                <a:spcPts val="0"/>
              </a:spcAft>
              <a:buClr>
                <a:schemeClr val="lt1"/>
              </a:buClr>
              <a:buSzPts val="1400"/>
              <a:buNone/>
              <a:defRPr>
                <a:solidFill>
                  <a:schemeClr val="lt1"/>
                </a:solidFill>
              </a:defRPr>
            </a:lvl2pPr>
            <a:lvl3pPr lvl="2" rtl="0" algn="ctr">
              <a:spcBef>
                <a:spcPts val="0"/>
              </a:spcBef>
              <a:spcAft>
                <a:spcPts val="0"/>
              </a:spcAft>
              <a:buClr>
                <a:schemeClr val="lt1"/>
              </a:buClr>
              <a:buSzPts val="1400"/>
              <a:buNone/>
              <a:defRPr>
                <a:solidFill>
                  <a:schemeClr val="lt1"/>
                </a:solidFill>
              </a:defRPr>
            </a:lvl3pPr>
            <a:lvl4pPr lvl="3" rtl="0" algn="ctr">
              <a:spcBef>
                <a:spcPts val="0"/>
              </a:spcBef>
              <a:spcAft>
                <a:spcPts val="0"/>
              </a:spcAft>
              <a:buClr>
                <a:schemeClr val="lt1"/>
              </a:buClr>
              <a:buSzPts val="1400"/>
              <a:buNone/>
              <a:defRPr>
                <a:solidFill>
                  <a:schemeClr val="lt1"/>
                </a:solidFill>
              </a:defRPr>
            </a:lvl4pPr>
            <a:lvl5pPr lvl="4" rtl="0" algn="ctr">
              <a:spcBef>
                <a:spcPts val="0"/>
              </a:spcBef>
              <a:spcAft>
                <a:spcPts val="0"/>
              </a:spcAft>
              <a:buClr>
                <a:schemeClr val="lt1"/>
              </a:buClr>
              <a:buSzPts val="1400"/>
              <a:buNone/>
              <a:defRPr>
                <a:solidFill>
                  <a:schemeClr val="lt1"/>
                </a:solidFill>
              </a:defRPr>
            </a:lvl5pPr>
            <a:lvl6pPr lvl="5" rtl="0" algn="ctr">
              <a:spcBef>
                <a:spcPts val="0"/>
              </a:spcBef>
              <a:spcAft>
                <a:spcPts val="0"/>
              </a:spcAft>
              <a:buClr>
                <a:schemeClr val="lt1"/>
              </a:buClr>
              <a:buSzPts val="1400"/>
              <a:buNone/>
              <a:defRPr>
                <a:solidFill>
                  <a:schemeClr val="lt1"/>
                </a:solidFill>
              </a:defRPr>
            </a:lvl6pPr>
            <a:lvl7pPr lvl="6" rtl="0" algn="ctr">
              <a:spcBef>
                <a:spcPts val="0"/>
              </a:spcBef>
              <a:spcAft>
                <a:spcPts val="0"/>
              </a:spcAft>
              <a:buClr>
                <a:schemeClr val="lt1"/>
              </a:buClr>
              <a:buSzPts val="1400"/>
              <a:buNone/>
              <a:defRPr>
                <a:solidFill>
                  <a:schemeClr val="lt1"/>
                </a:solidFill>
              </a:defRPr>
            </a:lvl7pPr>
            <a:lvl8pPr lvl="7" rtl="0" algn="ctr">
              <a:spcBef>
                <a:spcPts val="0"/>
              </a:spcBef>
              <a:spcAft>
                <a:spcPts val="0"/>
              </a:spcAft>
              <a:buClr>
                <a:schemeClr val="lt1"/>
              </a:buClr>
              <a:buSzPts val="1400"/>
              <a:buNone/>
              <a:defRPr>
                <a:solidFill>
                  <a:schemeClr val="lt1"/>
                </a:solidFill>
              </a:defRPr>
            </a:lvl8pPr>
            <a:lvl9pPr lvl="8" rtl="0" algn="ctr">
              <a:spcBef>
                <a:spcPts val="0"/>
              </a:spcBef>
              <a:spcAft>
                <a:spcPts val="0"/>
              </a:spcAft>
              <a:buClr>
                <a:schemeClr val="lt1"/>
              </a:buClr>
              <a:buSzPts val="1400"/>
              <a:buNone/>
              <a:defRPr>
                <a:solidFill>
                  <a:schemeClr val="lt1"/>
                </a:solidFill>
              </a:defRPr>
            </a:lvl9pPr>
          </a:lstStyle>
          <a:p/>
        </p:txBody>
      </p:sp>
      <p:sp>
        <p:nvSpPr>
          <p:cNvPr id="182" name="Google Shape;182;p17"/>
          <p:cNvSpPr txBox="1"/>
          <p:nvPr>
            <p:ph idx="2" type="subTitle"/>
          </p:nvPr>
        </p:nvSpPr>
        <p:spPr>
          <a:xfrm>
            <a:off x="2566350" y="1676917"/>
            <a:ext cx="2103000" cy="441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rgbClr val="FFFFFF"/>
              </a:buClr>
              <a:buSzPts val="1700"/>
              <a:buFont typeface="Raleway ExtraBold"/>
              <a:buNone/>
              <a:defRPr>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2pPr>
            <a:lvl3pPr lvl="2" rtl="0" algn="ctr">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3pPr>
            <a:lvl4pPr lvl="3" rtl="0" algn="ctr">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4pPr>
            <a:lvl5pPr lvl="4" rtl="0" algn="ctr">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5pPr>
            <a:lvl6pPr lvl="5" rtl="0" algn="ctr">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6pPr>
            <a:lvl7pPr lvl="6" rtl="0" algn="ctr">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7pPr>
            <a:lvl8pPr lvl="7" rtl="0" algn="ctr">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8pPr>
            <a:lvl9pPr lvl="8" rtl="0" algn="ctr">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9pPr>
          </a:lstStyle>
          <a:p/>
        </p:txBody>
      </p:sp>
      <p:sp>
        <p:nvSpPr>
          <p:cNvPr id="183" name="Google Shape;183;p17"/>
          <p:cNvSpPr txBox="1"/>
          <p:nvPr>
            <p:ph idx="3" type="subTitle"/>
          </p:nvPr>
        </p:nvSpPr>
        <p:spPr>
          <a:xfrm>
            <a:off x="6332025" y="1676917"/>
            <a:ext cx="2103000" cy="441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rgbClr val="FFFFFF"/>
              </a:buClr>
              <a:buSzPts val="1700"/>
              <a:buFont typeface="Raleway ExtraBold"/>
              <a:buNone/>
              <a:defRPr>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2pPr>
            <a:lvl3pPr lvl="2" rtl="0" algn="ctr">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3pPr>
            <a:lvl4pPr lvl="3" rtl="0" algn="ctr">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4pPr>
            <a:lvl5pPr lvl="4" rtl="0" algn="ctr">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5pPr>
            <a:lvl6pPr lvl="5" rtl="0" algn="ctr">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6pPr>
            <a:lvl7pPr lvl="6" rtl="0" algn="ctr">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7pPr>
            <a:lvl8pPr lvl="7" rtl="0" algn="ctr">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8pPr>
            <a:lvl9pPr lvl="8" rtl="0" algn="ctr">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9pPr>
          </a:lstStyle>
          <a:p/>
        </p:txBody>
      </p:sp>
      <p:sp>
        <p:nvSpPr>
          <p:cNvPr id="184" name="Google Shape;184;p17"/>
          <p:cNvSpPr txBox="1"/>
          <p:nvPr>
            <p:ph idx="4" type="subTitle"/>
          </p:nvPr>
        </p:nvSpPr>
        <p:spPr>
          <a:xfrm>
            <a:off x="708975" y="2741125"/>
            <a:ext cx="2103000" cy="441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rgbClr val="FFFFFF"/>
              </a:buClr>
              <a:buSzPts val="1700"/>
              <a:buFont typeface="Raleway ExtraBold"/>
              <a:buNone/>
              <a:defRPr>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2pPr>
            <a:lvl3pPr lvl="2" rtl="0" algn="ctr">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3pPr>
            <a:lvl4pPr lvl="3" rtl="0" algn="ctr">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4pPr>
            <a:lvl5pPr lvl="4" rtl="0" algn="ctr">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5pPr>
            <a:lvl6pPr lvl="5" rtl="0" algn="ctr">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6pPr>
            <a:lvl7pPr lvl="6" rtl="0" algn="ctr">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7pPr>
            <a:lvl8pPr lvl="7" rtl="0" algn="ctr">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8pPr>
            <a:lvl9pPr lvl="8" rtl="0" algn="ctr">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9pPr>
          </a:lstStyle>
          <a:p/>
        </p:txBody>
      </p:sp>
      <p:sp>
        <p:nvSpPr>
          <p:cNvPr id="185" name="Google Shape;185;p17"/>
          <p:cNvSpPr txBox="1"/>
          <p:nvPr>
            <p:ph idx="5" type="subTitle"/>
          </p:nvPr>
        </p:nvSpPr>
        <p:spPr>
          <a:xfrm>
            <a:off x="4446075" y="2742409"/>
            <a:ext cx="2103000" cy="441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rgbClr val="FFFFFF"/>
              </a:buClr>
              <a:buSzPts val="1700"/>
              <a:buFont typeface="Raleway ExtraBold"/>
              <a:buNone/>
              <a:defRPr>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2pPr>
            <a:lvl3pPr lvl="2" rtl="0" algn="ctr">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3pPr>
            <a:lvl4pPr lvl="3" rtl="0" algn="ctr">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4pPr>
            <a:lvl5pPr lvl="4" rtl="0" algn="ctr">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5pPr>
            <a:lvl6pPr lvl="5" rtl="0" algn="ctr">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6pPr>
            <a:lvl7pPr lvl="6" rtl="0" algn="ctr">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7pPr>
            <a:lvl8pPr lvl="7" rtl="0" algn="ctr">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8pPr>
            <a:lvl9pPr lvl="8" rtl="0" algn="ctr">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9pPr>
          </a:lstStyle>
          <a:p/>
        </p:txBody>
      </p:sp>
      <p:sp>
        <p:nvSpPr>
          <p:cNvPr id="186" name="Google Shape;186;p17"/>
          <p:cNvSpPr txBox="1"/>
          <p:nvPr>
            <p:ph idx="6" type="subTitle"/>
          </p:nvPr>
        </p:nvSpPr>
        <p:spPr>
          <a:xfrm>
            <a:off x="6446325" y="2075675"/>
            <a:ext cx="1874400" cy="474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None/>
              <a:defRPr sz="1600"/>
            </a:lvl1pPr>
            <a:lvl2pPr lvl="1" rtl="0" algn="ctr">
              <a:spcBef>
                <a:spcPts val="0"/>
              </a:spcBef>
              <a:spcAft>
                <a:spcPts val="0"/>
              </a:spcAft>
              <a:buClr>
                <a:schemeClr val="lt1"/>
              </a:buClr>
              <a:buSzPts val="1400"/>
              <a:buNone/>
              <a:defRPr>
                <a:solidFill>
                  <a:schemeClr val="lt1"/>
                </a:solidFill>
              </a:defRPr>
            </a:lvl2pPr>
            <a:lvl3pPr lvl="2" rtl="0" algn="ctr">
              <a:spcBef>
                <a:spcPts val="0"/>
              </a:spcBef>
              <a:spcAft>
                <a:spcPts val="0"/>
              </a:spcAft>
              <a:buClr>
                <a:schemeClr val="lt1"/>
              </a:buClr>
              <a:buSzPts val="1400"/>
              <a:buNone/>
              <a:defRPr>
                <a:solidFill>
                  <a:schemeClr val="lt1"/>
                </a:solidFill>
              </a:defRPr>
            </a:lvl3pPr>
            <a:lvl4pPr lvl="3" rtl="0" algn="ctr">
              <a:spcBef>
                <a:spcPts val="0"/>
              </a:spcBef>
              <a:spcAft>
                <a:spcPts val="0"/>
              </a:spcAft>
              <a:buClr>
                <a:schemeClr val="lt1"/>
              </a:buClr>
              <a:buSzPts val="1400"/>
              <a:buNone/>
              <a:defRPr>
                <a:solidFill>
                  <a:schemeClr val="lt1"/>
                </a:solidFill>
              </a:defRPr>
            </a:lvl4pPr>
            <a:lvl5pPr lvl="4" rtl="0" algn="ctr">
              <a:spcBef>
                <a:spcPts val="0"/>
              </a:spcBef>
              <a:spcAft>
                <a:spcPts val="0"/>
              </a:spcAft>
              <a:buClr>
                <a:schemeClr val="lt1"/>
              </a:buClr>
              <a:buSzPts val="1400"/>
              <a:buNone/>
              <a:defRPr>
                <a:solidFill>
                  <a:schemeClr val="lt1"/>
                </a:solidFill>
              </a:defRPr>
            </a:lvl5pPr>
            <a:lvl6pPr lvl="5" rtl="0" algn="ctr">
              <a:spcBef>
                <a:spcPts val="0"/>
              </a:spcBef>
              <a:spcAft>
                <a:spcPts val="0"/>
              </a:spcAft>
              <a:buClr>
                <a:schemeClr val="lt1"/>
              </a:buClr>
              <a:buSzPts val="1400"/>
              <a:buNone/>
              <a:defRPr>
                <a:solidFill>
                  <a:schemeClr val="lt1"/>
                </a:solidFill>
              </a:defRPr>
            </a:lvl6pPr>
            <a:lvl7pPr lvl="6" rtl="0" algn="ctr">
              <a:spcBef>
                <a:spcPts val="0"/>
              </a:spcBef>
              <a:spcAft>
                <a:spcPts val="0"/>
              </a:spcAft>
              <a:buClr>
                <a:schemeClr val="lt1"/>
              </a:buClr>
              <a:buSzPts val="1400"/>
              <a:buNone/>
              <a:defRPr>
                <a:solidFill>
                  <a:schemeClr val="lt1"/>
                </a:solidFill>
              </a:defRPr>
            </a:lvl7pPr>
            <a:lvl8pPr lvl="7" rtl="0" algn="ctr">
              <a:spcBef>
                <a:spcPts val="0"/>
              </a:spcBef>
              <a:spcAft>
                <a:spcPts val="0"/>
              </a:spcAft>
              <a:buClr>
                <a:schemeClr val="lt1"/>
              </a:buClr>
              <a:buSzPts val="1400"/>
              <a:buNone/>
              <a:defRPr>
                <a:solidFill>
                  <a:schemeClr val="lt1"/>
                </a:solidFill>
              </a:defRPr>
            </a:lvl8pPr>
            <a:lvl9pPr lvl="8" rtl="0" algn="ctr">
              <a:spcBef>
                <a:spcPts val="0"/>
              </a:spcBef>
              <a:spcAft>
                <a:spcPts val="0"/>
              </a:spcAft>
              <a:buClr>
                <a:schemeClr val="lt1"/>
              </a:buClr>
              <a:buSzPts val="1400"/>
              <a:buNone/>
              <a:defRPr>
                <a:solidFill>
                  <a:schemeClr val="lt1"/>
                </a:solidFill>
              </a:defRPr>
            </a:lvl9pPr>
          </a:lstStyle>
          <a:p/>
        </p:txBody>
      </p:sp>
      <p:sp>
        <p:nvSpPr>
          <p:cNvPr id="187" name="Google Shape;187;p17"/>
          <p:cNvSpPr txBox="1"/>
          <p:nvPr>
            <p:ph idx="7" type="subTitle"/>
          </p:nvPr>
        </p:nvSpPr>
        <p:spPr>
          <a:xfrm>
            <a:off x="823275" y="3136256"/>
            <a:ext cx="1874400" cy="474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None/>
              <a:defRPr sz="1600"/>
            </a:lvl1pPr>
            <a:lvl2pPr lvl="1" rtl="0" algn="ctr">
              <a:spcBef>
                <a:spcPts val="0"/>
              </a:spcBef>
              <a:spcAft>
                <a:spcPts val="0"/>
              </a:spcAft>
              <a:buClr>
                <a:schemeClr val="lt1"/>
              </a:buClr>
              <a:buSzPts val="1400"/>
              <a:buNone/>
              <a:defRPr>
                <a:solidFill>
                  <a:schemeClr val="lt1"/>
                </a:solidFill>
              </a:defRPr>
            </a:lvl2pPr>
            <a:lvl3pPr lvl="2" rtl="0" algn="ctr">
              <a:spcBef>
                <a:spcPts val="0"/>
              </a:spcBef>
              <a:spcAft>
                <a:spcPts val="0"/>
              </a:spcAft>
              <a:buClr>
                <a:schemeClr val="lt1"/>
              </a:buClr>
              <a:buSzPts val="1400"/>
              <a:buNone/>
              <a:defRPr>
                <a:solidFill>
                  <a:schemeClr val="lt1"/>
                </a:solidFill>
              </a:defRPr>
            </a:lvl3pPr>
            <a:lvl4pPr lvl="3" rtl="0" algn="ctr">
              <a:spcBef>
                <a:spcPts val="0"/>
              </a:spcBef>
              <a:spcAft>
                <a:spcPts val="0"/>
              </a:spcAft>
              <a:buClr>
                <a:schemeClr val="lt1"/>
              </a:buClr>
              <a:buSzPts val="1400"/>
              <a:buNone/>
              <a:defRPr>
                <a:solidFill>
                  <a:schemeClr val="lt1"/>
                </a:solidFill>
              </a:defRPr>
            </a:lvl4pPr>
            <a:lvl5pPr lvl="4" rtl="0" algn="ctr">
              <a:spcBef>
                <a:spcPts val="0"/>
              </a:spcBef>
              <a:spcAft>
                <a:spcPts val="0"/>
              </a:spcAft>
              <a:buClr>
                <a:schemeClr val="lt1"/>
              </a:buClr>
              <a:buSzPts val="1400"/>
              <a:buNone/>
              <a:defRPr>
                <a:solidFill>
                  <a:schemeClr val="lt1"/>
                </a:solidFill>
              </a:defRPr>
            </a:lvl5pPr>
            <a:lvl6pPr lvl="5" rtl="0" algn="ctr">
              <a:spcBef>
                <a:spcPts val="0"/>
              </a:spcBef>
              <a:spcAft>
                <a:spcPts val="0"/>
              </a:spcAft>
              <a:buClr>
                <a:schemeClr val="lt1"/>
              </a:buClr>
              <a:buSzPts val="1400"/>
              <a:buNone/>
              <a:defRPr>
                <a:solidFill>
                  <a:schemeClr val="lt1"/>
                </a:solidFill>
              </a:defRPr>
            </a:lvl6pPr>
            <a:lvl7pPr lvl="6" rtl="0" algn="ctr">
              <a:spcBef>
                <a:spcPts val="0"/>
              </a:spcBef>
              <a:spcAft>
                <a:spcPts val="0"/>
              </a:spcAft>
              <a:buClr>
                <a:schemeClr val="lt1"/>
              </a:buClr>
              <a:buSzPts val="1400"/>
              <a:buNone/>
              <a:defRPr>
                <a:solidFill>
                  <a:schemeClr val="lt1"/>
                </a:solidFill>
              </a:defRPr>
            </a:lvl7pPr>
            <a:lvl8pPr lvl="7" rtl="0" algn="ctr">
              <a:spcBef>
                <a:spcPts val="0"/>
              </a:spcBef>
              <a:spcAft>
                <a:spcPts val="0"/>
              </a:spcAft>
              <a:buClr>
                <a:schemeClr val="lt1"/>
              </a:buClr>
              <a:buSzPts val="1400"/>
              <a:buNone/>
              <a:defRPr>
                <a:solidFill>
                  <a:schemeClr val="lt1"/>
                </a:solidFill>
              </a:defRPr>
            </a:lvl8pPr>
            <a:lvl9pPr lvl="8" rtl="0" algn="ctr">
              <a:spcBef>
                <a:spcPts val="0"/>
              </a:spcBef>
              <a:spcAft>
                <a:spcPts val="0"/>
              </a:spcAft>
              <a:buClr>
                <a:schemeClr val="lt1"/>
              </a:buClr>
              <a:buSzPts val="1400"/>
              <a:buNone/>
              <a:defRPr>
                <a:solidFill>
                  <a:schemeClr val="lt1"/>
                </a:solidFill>
              </a:defRPr>
            </a:lvl9pPr>
          </a:lstStyle>
          <a:p/>
        </p:txBody>
      </p:sp>
      <p:sp>
        <p:nvSpPr>
          <p:cNvPr id="188" name="Google Shape;188;p17"/>
          <p:cNvSpPr txBox="1"/>
          <p:nvPr>
            <p:ph idx="8" type="subTitle"/>
          </p:nvPr>
        </p:nvSpPr>
        <p:spPr>
          <a:xfrm>
            <a:off x="4560375" y="3136256"/>
            <a:ext cx="1874400" cy="474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None/>
              <a:defRPr sz="1600"/>
            </a:lvl1pPr>
            <a:lvl2pPr lvl="1" rtl="0" algn="ctr">
              <a:spcBef>
                <a:spcPts val="0"/>
              </a:spcBef>
              <a:spcAft>
                <a:spcPts val="0"/>
              </a:spcAft>
              <a:buClr>
                <a:schemeClr val="lt1"/>
              </a:buClr>
              <a:buSzPts val="1400"/>
              <a:buNone/>
              <a:defRPr>
                <a:solidFill>
                  <a:schemeClr val="lt1"/>
                </a:solidFill>
              </a:defRPr>
            </a:lvl2pPr>
            <a:lvl3pPr lvl="2" rtl="0" algn="ctr">
              <a:spcBef>
                <a:spcPts val="0"/>
              </a:spcBef>
              <a:spcAft>
                <a:spcPts val="0"/>
              </a:spcAft>
              <a:buClr>
                <a:schemeClr val="lt1"/>
              </a:buClr>
              <a:buSzPts val="1400"/>
              <a:buNone/>
              <a:defRPr>
                <a:solidFill>
                  <a:schemeClr val="lt1"/>
                </a:solidFill>
              </a:defRPr>
            </a:lvl3pPr>
            <a:lvl4pPr lvl="3" rtl="0" algn="ctr">
              <a:spcBef>
                <a:spcPts val="0"/>
              </a:spcBef>
              <a:spcAft>
                <a:spcPts val="0"/>
              </a:spcAft>
              <a:buClr>
                <a:schemeClr val="lt1"/>
              </a:buClr>
              <a:buSzPts val="1400"/>
              <a:buNone/>
              <a:defRPr>
                <a:solidFill>
                  <a:schemeClr val="lt1"/>
                </a:solidFill>
              </a:defRPr>
            </a:lvl4pPr>
            <a:lvl5pPr lvl="4" rtl="0" algn="ctr">
              <a:spcBef>
                <a:spcPts val="0"/>
              </a:spcBef>
              <a:spcAft>
                <a:spcPts val="0"/>
              </a:spcAft>
              <a:buClr>
                <a:schemeClr val="lt1"/>
              </a:buClr>
              <a:buSzPts val="1400"/>
              <a:buNone/>
              <a:defRPr>
                <a:solidFill>
                  <a:schemeClr val="lt1"/>
                </a:solidFill>
              </a:defRPr>
            </a:lvl5pPr>
            <a:lvl6pPr lvl="5" rtl="0" algn="ctr">
              <a:spcBef>
                <a:spcPts val="0"/>
              </a:spcBef>
              <a:spcAft>
                <a:spcPts val="0"/>
              </a:spcAft>
              <a:buClr>
                <a:schemeClr val="lt1"/>
              </a:buClr>
              <a:buSzPts val="1400"/>
              <a:buNone/>
              <a:defRPr>
                <a:solidFill>
                  <a:schemeClr val="lt1"/>
                </a:solidFill>
              </a:defRPr>
            </a:lvl6pPr>
            <a:lvl7pPr lvl="6" rtl="0" algn="ctr">
              <a:spcBef>
                <a:spcPts val="0"/>
              </a:spcBef>
              <a:spcAft>
                <a:spcPts val="0"/>
              </a:spcAft>
              <a:buClr>
                <a:schemeClr val="lt1"/>
              </a:buClr>
              <a:buSzPts val="1400"/>
              <a:buNone/>
              <a:defRPr>
                <a:solidFill>
                  <a:schemeClr val="lt1"/>
                </a:solidFill>
              </a:defRPr>
            </a:lvl7pPr>
            <a:lvl8pPr lvl="7" rtl="0" algn="ctr">
              <a:spcBef>
                <a:spcPts val="0"/>
              </a:spcBef>
              <a:spcAft>
                <a:spcPts val="0"/>
              </a:spcAft>
              <a:buClr>
                <a:schemeClr val="lt1"/>
              </a:buClr>
              <a:buSzPts val="1400"/>
              <a:buNone/>
              <a:defRPr>
                <a:solidFill>
                  <a:schemeClr val="lt1"/>
                </a:solidFill>
              </a:defRPr>
            </a:lvl8pPr>
            <a:lvl9pPr lvl="8" rtl="0" algn="ctr">
              <a:spcBef>
                <a:spcPts val="0"/>
              </a:spcBef>
              <a:spcAft>
                <a:spcPts val="0"/>
              </a:spcAft>
              <a:buClr>
                <a:schemeClr val="lt1"/>
              </a:buClr>
              <a:buSzPts val="1400"/>
              <a:buNone/>
              <a:defRPr>
                <a:solidFill>
                  <a:schemeClr val="lt1"/>
                </a:solidFill>
              </a:defRPr>
            </a:lvl9pPr>
          </a:lstStyle>
          <a:p/>
        </p:txBody>
      </p:sp>
      <p:sp>
        <p:nvSpPr>
          <p:cNvPr id="189" name="Google Shape;189;p17"/>
          <p:cNvSpPr txBox="1"/>
          <p:nvPr>
            <p:ph type="title"/>
          </p:nvPr>
        </p:nvSpPr>
        <p:spPr>
          <a:xfrm>
            <a:off x="713225" y="445025"/>
            <a:ext cx="77175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90" name="Google Shape;190;p17"/>
          <p:cNvGrpSpPr/>
          <p:nvPr/>
        </p:nvGrpSpPr>
        <p:grpSpPr>
          <a:xfrm>
            <a:off x="270750" y="305956"/>
            <a:ext cx="7172425" cy="3514294"/>
            <a:chOff x="270750" y="305956"/>
            <a:chExt cx="7172425" cy="3514294"/>
          </a:xfrm>
        </p:grpSpPr>
        <p:sp>
          <p:nvSpPr>
            <p:cNvPr id="191" name="Google Shape;191;p17"/>
            <p:cNvSpPr/>
            <p:nvPr/>
          </p:nvSpPr>
          <p:spPr>
            <a:xfrm>
              <a:off x="270750" y="3248150"/>
              <a:ext cx="572100" cy="5721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7"/>
            <p:cNvSpPr/>
            <p:nvPr/>
          </p:nvSpPr>
          <p:spPr>
            <a:xfrm>
              <a:off x="6871075" y="445024"/>
              <a:ext cx="572100" cy="572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7"/>
            <p:cNvSpPr/>
            <p:nvPr/>
          </p:nvSpPr>
          <p:spPr>
            <a:xfrm>
              <a:off x="2318445" y="305956"/>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CUSTOM_2">
    <p:spTree>
      <p:nvGrpSpPr>
        <p:cNvPr id="194" name="Shape 194"/>
        <p:cNvGrpSpPr/>
        <p:nvPr/>
      </p:nvGrpSpPr>
      <p:grpSpPr>
        <a:xfrm>
          <a:off x="0" y="0"/>
          <a:ext cx="0" cy="0"/>
          <a:chOff x="0" y="0"/>
          <a:chExt cx="0" cy="0"/>
        </a:xfrm>
      </p:grpSpPr>
      <p:sp>
        <p:nvSpPr>
          <p:cNvPr id="195" name="Google Shape;195;p18"/>
          <p:cNvSpPr/>
          <p:nvPr/>
        </p:nvSpPr>
        <p:spPr>
          <a:xfrm>
            <a:off x="101850" y="121950"/>
            <a:ext cx="8940300" cy="4899600"/>
          </a:xfrm>
          <a:prstGeom prst="roundRect">
            <a:avLst>
              <a:gd fmla="val 790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8"/>
          <p:cNvSpPr txBox="1"/>
          <p:nvPr>
            <p:ph idx="1" type="subTitle"/>
          </p:nvPr>
        </p:nvSpPr>
        <p:spPr>
          <a:xfrm>
            <a:off x="4795550" y="1203875"/>
            <a:ext cx="3246600" cy="5085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1800"/>
              <a:buFont typeface="Poppins ExtraBold"/>
              <a:buNone/>
              <a:defRPr>
                <a:solidFill>
                  <a:schemeClr val="dk1"/>
                </a:solidFill>
                <a:latin typeface="Poppins ExtraBold"/>
                <a:ea typeface="Poppins ExtraBold"/>
                <a:cs typeface="Poppins ExtraBold"/>
                <a:sym typeface="Poppins ExtraBold"/>
              </a:defRPr>
            </a:lvl1pPr>
            <a:lvl2pPr lvl="1" rtl="0" algn="ctr">
              <a:spcBef>
                <a:spcPts val="0"/>
              </a:spcBef>
              <a:spcAft>
                <a:spcPts val="0"/>
              </a:spcAft>
              <a:buSzPts val="1800"/>
              <a:buFont typeface="Poppins ExtraBold"/>
              <a:buNone/>
              <a:defRPr sz="1800">
                <a:latin typeface="Poppins ExtraBold"/>
                <a:ea typeface="Poppins ExtraBold"/>
                <a:cs typeface="Poppins ExtraBold"/>
                <a:sym typeface="Poppins ExtraBold"/>
              </a:defRPr>
            </a:lvl2pPr>
            <a:lvl3pPr lvl="2" rtl="0" algn="ctr">
              <a:spcBef>
                <a:spcPts val="0"/>
              </a:spcBef>
              <a:spcAft>
                <a:spcPts val="0"/>
              </a:spcAft>
              <a:buSzPts val="1800"/>
              <a:buFont typeface="Poppins ExtraBold"/>
              <a:buNone/>
              <a:defRPr sz="1800">
                <a:latin typeface="Poppins ExtraBold"/>
                <a:ea typeface="Poppins ExtraBold"/>
                <a:cs typeface="Poppins ExtraBold"/>
                <a:sym typeface="Poppins ExtraBold"/>
              </a:defRPr>
            </a:lvl3pPr>
            <a:lvl4pPr lvl="3" rtl="0" algn="ctr">
              <a:spcBef>
                <a:spcPts val="0"/>
              </a:spcBef>
              <a:spcAft>
                <a:spcPts val="0"/>
              </a:spcAft>
              <a:buSzPts val="1800"/>
              <a:buFont typeface="Poppins ExtraBold"/>
              <a:buNone/>
              <a:defRPr sz="1800">
                <a:latin typeface="Poppins ExtraBold"/>
                <a:ea typeface="Poppins ExtraBold"/>
                <a:cs typeface="Poppins ExtraBold"/>
                <a:sym typeface="Poppins ExtraBold"/>
              </a:defRPr>
            </a:lvl4pPr>
            <a:lvl5pPr lvl="4" rtl="0" algn="ctr">
              <a:spcBef>
                <a:spcPts val="0"/>
              </a:spcBef>
              <a:spcAft>
                <a:spcPts val="0"/>
              </a:spcAft>
              <a:buSzPts val="1800"/>
              <a:buFont typeface="Poppins ExtraBold"/>
              <a:buNone/>
              <a:defRPr sz="1800">
                <a:latin typeface="Poppins ExtraBold"/>
                <a:ea typeface="Poppins ExtraBold"/>
                <a:cs typeface="Poppins ExtraBold"/>
                <a:sym typeface="Poppins ExtraBold"/>
              </a:defRPr>
            </a:lvl5pPr>
            <a:lvl6pPr lvl="5" rtl="0" algn="ctr">
              <a:spcBef>
                <a:spcPts val="0"/>
              </a:spcBef>
              <a:spcAft>
                <a:spcPts val="0"/>
              </a:spcAft>
              <a:buSzPts val="1800"/>
              <a:buFont typeface="Poppins ExtraBold"/>
              <a:buNone/>
              <a:defRPr sz="1800">
                <a:latin typeface="Poppins ExtraBold"/>
                <a:ea typeface="Poppins ExtraBold"/>
                <a:cs typeface="Poppins ExtraBold"/>
                <a:sym typeface="Poppins ExtraBold"/>
              </a:defRPr>
            </a:lvl6pPr>
            <a:lvl7pPr lvl="6" rtl="0" algn="ctr">
              <a:spcBef>
                <a:spcPts val="0"/>
              </a:spcBef>
              <a:spcAft>
                <a:spcPts val="0"/>
              </a:spcAft>
              <a:buSzPts val="1800"/>
              <a:buFont typeface="Poppins ExtraBold"/>
              <a:buNone/>
              <a:defRPr sz="1800">
                <a:latin typeface="Poppins ExtraBold"/>
                <a:ea typeface="Poppins ExtraBold"/>
                <a:cs typeface="Poppins ExtraBold"/>
                <a:sym typeface="Poppins ExtraBold"/>
              </a:defRPr>
            </a:lvl7pPr>
            <a:lvl8pPr lvl="7" rtl="0" algn="ctr">
              <a:spcBef>
                <a:spcPts val="0"/>
              </a:spcBef>
              <a:spcAft>
                <a:spcPts val="0"/>
              </a:spcAft>
              <a:buSzPts val="1800"/>
              <a:buFont typeface="Poppins ExtraBold"/>
              <a:buNone/>
              <a:defRPr sz="1800">
                <a:latin typeface="Poppins ExtraBold"/>
                <a:ea typeface="Poppins ExtraBold"/>
                <a:cs typeface="Poppins ExtraBold"/>
                <a:sym typeface="Poppins ExtraBold"/>
              </a:defRPr>
            </a:lvl8pPr>
            <a:lvl9pPr lvl="8" rtl="0" algn="ctr">
              <a:spcBef>
                <a:spcPts val="0"/>
              </a:spcBef>
              <a:spcAft>
                <a:spcPts val="0"/>
              </a:spcAft>
              <a:buSzPts val="1800"/>
              <a:buFont typeface="Poppins ExtraBold"/>
              <a:buNone/>
              <a:defRPr sz="1800">
                <a:latin typeface="Poppins ExtraBold"/>
                <a:ea typeface="Poppins ExtraBold"/>
                <a:cs typeface="Poppins ExtraBold"/>
                <a:sym typeface="Poppins ExtraBold"/>
              </a:defRPr>
            </a:lvl9pPr>
          </a:lstStyle>
          <a:p/>
        </p:txBody>
      </p:sp>
      <p:sp>
        <p:nvSpPr>
          <p:cNvPr id="197" name="Google Shape;197;p18"/>
          <p:cNvSpPr txBox="1"/>
          <p:nvPr>
            <p:ph idx="2" type="subTitle"/>
          </p:nvPr>
        </p:nvSpPr>
        <p:spPr>
          <a:xfrm>
            <a:off x="1115300" y="1208688"/>
            <a:ext cx="3246600" cy="5085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1800"/>
              <a:buFont typeface="Poppins ExtraBold"/>
              <a:buNone/>
              <a:defRPr>
                <a:solidFill>
                  <a:schemeClr val="dk1"/>
                </a:solidFill>
                <a:latin typeface="Poppins ExtraBold"/>
                <a:ea typeface="Poppins ExtraBold"/>
                <a:cs typeface="Poppins ExtraBold"/>
                <a:sym typeface="Poppins ExtraBold"/>
              </a:defRPr>
            </a:lvl1pPr>
            <a:lvl2pPr lvl="1" rtl="0" algn="ctr">
              <a:spcBef>
                <a:spcPts val="0"/>
              </a:spcBef>
              <a:spcAft>
                <a:spcPts val="0"/>
              </a:spcAft>
              <a:buSzPts val="1800"/>
              <a:buFont typeface="Poppins ExtraBold"/>
              <a:buNone/>
              <a:defRPr sz="1800">
                <a:latin typeface="Poppins ExtraBold"/>
                <a:ea typeface="Poppins ExtraBold"/>
                <a:cs typeface="Poppins ExtraBold"/>
                <a:sym typeface="Poppins ExtraBold"/>
              </a:defRPr>
            </a:lvl2pPr>
            <a:lvl3pPr lvl="2" rtl="0" algn="ctr">
              <a:spcBef>
                <a:spcPts val="0"/>
              </a:spcBef>
              <a:spcAft>
                <a:spcPts val="0"/>
              </a:spcAft>
              <a:buSzPts val="1800"/>
              <a:buFont typeface="Poppins ExtraBold"/>
              <a:buNone/>
              <a:defRPr sz="1800">
                <a:latin typeface="Poppins ExtraBold"/>
                <a:ea typeface="Poppins ExtraBold"/>
                <a:cs typeface="Poppins ExtraBold"/>
                <a:sym typeface="Poppins ExtraBold"/>
              </a:defRPr>
            </a:lvl3pPr>
            <a:lvl4pPr lvl="3" rtl="0" algn="ctr">
              <a:spcBef>
                <a:spcPts val="0"/>
              </a:spcBef>
              <a:spcAft>
                <a:spcPts val="0"/>
              </a:spcAft>
              <a:buSzPts val="1800"/>
              <a:buFont typeface="Poppins ExtraBold"/>
              <a:buNone/>
              <a:defRPr sz="1800">
                <a:latin typeface="Poppins ExtraBold"/>
                <a:ea typeface="Poppins ExtraBold"/>
                <a:cs typeface="Poppins ExtraBold"/>
                <a:sym typeface="Poppins ExtraBold"/>
              </a:defRPr>
            </a:lvl4pPr>
            <a:lvl5pPr lvl="4" rtl="0" algn="ctr">
              <a:spcBef>
                <a:spcPts val="0"/>
              </a:spcBef>
              <a:spcAft>
                <a:spcPts val="0"/>
              </a:spcAft>
              <a:buSzPts val="1800"/>
              <a:buFont typeface="Poppins ExtraBold"/>
              <a:buNone/>
              <a:defRPr sz="1800">
                <a:latin typeface="Poppins ExtraBold"/>
                <a:ea typeface="Poppins ExtraBold"/>
                <a:cs typeface="Poppins ExtraBold"/>
                <a:sym typeface="Poppins ExtraBold"/>
              </a:defRPr>
            </a:lvl5pPr>
            <a:lvl6pPr lvl="5" rtl="0" algn="ctr">
              <a:spcBef>
                <a:spcPts val="0"/>
              </a:spcBef>
              <a:spcAft>
                <a:spcPts val="0"/>
              </a:spcAft>
              <a:buSzPts val="1800"/>
              <a:buFont typeface="Poppins ExtraBold"/>
              <a:buNone/>
              <a:defRPr sz="1800">
                <a:latin typeface="Poppins ExtraBold"/>
                <a:ea typeface="Poppins ExtraBold"/>
                <a:cs typeface="Poppins ExtraBold"/>
                <a:sym typeface="Poppins ExtraBold"/>
              </a:defRPr>
            </a:lvl6pPr>
            <a:lvl7pPr lvl="6" rtl="0" algn="ctr">
              <a:spcBef>
                <a:spcPts val="0"/>
              </a:spcBef>
              <a:spcAft>
                <a:spcPts val="0"/>
              </a:spcAft>
              <a:buSzPts val="1800"/>
              <a:buFont typeface="Poppins ExtraBold"/>
              <a:buNone/>
              <a:defRPr sz="1800">
                <a:latin typeface="Poppins ExtraBold"/>
                <a:ea typeface="Poppins ExtraBold"/>
                <a:cs typeface="Poppins ExtraBold"/>
                <a:sym typeface="Poppins ExtraBold"/>
              </a:defRPr>
            </a:lvl7pPr>
            <a:lvl8pPr lvl="7" rtl="0" algn="ctr">
              <a:spcBef>
                <a:spcPts val="0"/>
              </a:spcBef>
              <a:spcAft>
                <a:spcPts val="0"/>
              </a:spcAft>
              <a:buSzPts val="1800"/>
              <a:buFont typeface="Poppins ExtraBold"/>
              <a:buNone/>
              <a:defRPr sz="1800">
                <a:latin typeface="Poppins ExtraBold"/>
                <a:ea typeface="Poppins ExtraBold"/>
                <a:cs typeface="Poppins ExtraBold"/>
                <a:sym typeface="Poppins ExtraBold"/>
              </a:defRPr>
            </a:lvl8pPr>
            <a:lvl9pPr lvl="8" rtl="0" algn="ctr">
              <a:spcBef>
                <a:spcPts val="0"/>
              </a:spcBef>
              <a:spcAft>
                <a:spcPts val="0"/>
              </a:spcAft>
              <a:buSzPts val="1800"/>
              <a:buFont typeface="Poppins ExtraBold"/>
              <a:buNone/>
              <a:defRPr sz="1800">
                <a:latin typeface="Poppins ExtraBold"/>
                <a:ea typeface="Poppins ExtraBold"/>
                <a:cs typeface="Poppins ExtraBold"/>
                <a:sym typeface="Poppins ExtraBold"/>
              </a:defRPr>
            </a:lvl9pPr>
          </a:lstStyle>
          <a:p/>
        </p:txBody>
      </p:sp>
      <p:sp>
        <p:nvSpPr>
          <p:cNvPr id="198" name="Google Shape;198;p18"/>
          <p:cNvSpPr txBox="1"/>
          <p:nvPr>
            <p:ph type="title"/>
          </p:nvPr>
        </p:nvSpPr>
        <p:spPr>
          <a:xfrm>
            <a:off x="713225" y="445025"/>
            <a:ext cx="77175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99" name="Google Shape;199;p18"/>
          <p:cNvSpPr txBox="1"/>
          <p:nvPr>
            <p:ph idx="3" type="subTitle"/>
          </p:nvPr>
        </p:nvSpPr>
        <p:spPr>
          <a:xfrm>
            <a:off x="4795550" y="1855683"/>
            <a:ext cx="3246600" cy="2033700"/>
          </a:xfrm>
          <a:prstGeom prst="rect">
            <a:avLst/>
          </a:prstGeom>
        </p:spPr>
        <p:txBody>
          <a:bodyPr anchorCtr="0" anchor="ctr" bIns="91425" lIns="91425" spcFirstLastPara="1" rIns="91425" wrap="square" tIns="91425">
            <a:noAutofit/>
          </a:bodyPr>
          <a:lstStyle>
            <a:lvl1pPr lvl="0" rtl="0">
              <a:spcBef>
                <a:spcPts val="0"/>
              </a:spcBef>
              <a:spcAft>
                <a:spcPts val="0"/>
              </a:spcAft>
              <a:buSzPts val="1500"/>
              <a:buChar char="●"/>
              <a:defRPr sz="1500"/>
            </a:lvl1pPr>
            <a:lvl2pPr lvl="1" rtl="0">
              <a:spcBef>
                <a:spcPts val="0"/>
              </a:spcBef>
              <a:spcAft>
                <a:spcPts val="0"/>
              </a:spcAft>
              <a:buSzPts val="1500"/>
              <a:buChar char="○"/>
              <a:defRPr sz="1500"/>
            </a:lvl2pPr>
            <a:lvl3pPr lvl="2" rtl="0">
              <a:spcBef>
                <a:spcPts val="0"/>
              </a:spcBef>
              <a:spcAft>
                <a:spcPts val="0"/>
              </a:spcAft>
              <a:buSzPts val="1500"/>
              <a:buChar char="■"/>
              <a:defRPr sz="1500"/>
            </a:lvl3pPr>
            <a:lvl4pPr lvl="3" rtl="0">
              <a:spcBef>
                <a:spcPts val="0"/>
              </a:spcBef>
              <a:spcAft>
                <a:spcPts val="0"/>
              </a:spcAft>
              <a:buSzPts val="1500"/>
              <a:buChar char="●"/>
              <a:defRPr sz="1500"/>
            </a:lvl4pPr>
            <a:lvl5pPr lvl="4" rtl="0">
              <a:spcBef>
                <a:spcPts val="0"/>
              </a:spcBef>
              <a:spcAft>
                <a:spcPts val="0"/>
              </a:spcAft>
              <a:buSzPts val="1500"/>
              <a:buChar char="○"/>
              <a:defRPr sz="1500"/>
            </a:lvl5pPr>
            <a:lvl6pPr lvl="5" rtl="0">
              <a:spcBef>
                <a:spcPts val="0"/>
              </a:spcBef>
              <a:spcAft>
                <a:spcPts val="0"/>
              </a:spcAft>
              <a:buSzPts val="1500"/>
              <a:buChar char="■"/>
              <a:defRPr sz="1500"/>
            </a:lvl6pPr>
            <a:lvl7pPr lvl="6" rtl="0">
              <a:spcBef>
                <a:spcPts val="0"/>
              </a:spcBef>
              <a:spcAft>
                <a:spcPts val="0"/>
              </a:spcAft>
              <a:buSzPts val="1500"/>
              <a:buChar char="●"/>
              <a:defRPr sz="1500"/>
            </a:lvl7pPr>
            <a:lvl8pPr lvl="7" rtl="0">
              <a:spcBef>
                <a:spcPts val="0"/>
              </a:spcBef>
              <a:spcAft>
                <a:spcPts val="0"/>
              </a:spcAft>
              <a:buSzPts val="1500"/>
              <a:buChar char="○"/>
              <a:defRPr sz="1500"/>
            </a:lvl8pPr>
            <a:lvl9pPr lvl="8" rtl="0">
              <a:spcBef>
                <a:spcPts val="0"/>
              </a:spcBef>
              <a:spcAft>
                <a:spcPts val="0"/>
              </a:spcAft>
              <a:buSzPts val="1500"/>
              <a:buChar char="■"/>
              <a:defRPr sz="1500"/>
            </a:lvl9pPr>
          </a:lstStyle>
          <a:p/>
        </p:txBody>
      </p:sp>
      <p:sp>
        <p:nvSpPr>
          <p:cNvPr id="200" name="Google Shape;200;p18"/>
          <p:cNvSpPr txBox="1"/>
          <p:nvPr>
            <p:ph idx="4" type="subTitle"/>
          </p:nvPr>
        </p:nvSpPr>
        <p:spPr>
          <a:xfrm>
            <a:off x="1115300" y="1855683"/>
            <a:ext cx="3246600" cy="2033700"/>
          </a:xfrm>
          <a:prstGeom prst="rect">
            <a:avLst/>
          </a:prstGeom>
        </p:spPr>
        <p:txBody>
          <a:bodyPr anchorCtr="0" anchor="ctr" bIns="91425" lIns="91425" spcFirstLastPara="1" rIns="91425" wrap="square" tIns="91425">
            <a:noAutofit/>
          </a:bodyPr>
          <a:lstStyle>
            <a:lvl1pPr lvl="0" rtl="0">
              <a:spcBef>
                <a:spcPts val="0"/>
              </a:spcBef>
              <a:spcAft>
                <a:spcPts val="0"/>
              </a:spcAft>
              <a:buSzPts val="1500"/>
              <a:buChar char="●"/>
              <a:defRPr sz="1500"/>
            </a:lvl1pPr>
            <a:lvl2pPr lvl="1" rtl="0">
              <a:spcBef>
                <a:spcPts val="0"/>
              </a:spcBef>
              <a:spcAft>
                <a:spcPts val="0"/>
              </a:spcAft>
              <a:buSzPts val="1500"/>
              <a:buChar char="○"/>
              <a:defRPr sz="1500"/>
            </a:lvl2pPr>
            <a:lvl3pPr lvl="2" rtl="0">
              <a:spcBef>
                <a:spcPts val="0"/>
              </a:spcBef>
              <a:spcAft>
                <a:spcPts val="0"/>
              </a:spcAft>
              <a:buSzPts val="1500"/>
              <a:buChar char="■"/>
              <a:defRPr sz="1500"/>
            </a:lvl3pPr>
            <a:lvl4pPr lvl="3" rtl="0">
              <a:spcBef>
                <a:spcPts val="0"/>
              </a:spcBef>
              <a:spcAft>
                <a:spcPts val="0"/>
              </a:spcAft>
              <a:buSzPts val="1500"/>
              <a:buChar char="●"/>
              <a:defRPr sz="1500"/>
            </a:lvl4pPr>
            <a:lvl5pPr lvl="4" rtl="0">
              <a:spcBef>
                <a:spcPts val="0"/>
              </a:spcBef>
              <a:spcAft>
                <a:spcPts val="0"/>
              </a:spcAft>
              <a:buSzPts val="1500"/>
              <a:buChar char="○"/>
              <a:defRPr sz="1500"/>
            </a:lvl5pPr>
            <a:lvl6pPr lvl="5" rtl="0">
              <a:spcBef>
                <a:spcPts val="0"/>
              </a:spcBef>
              <a:spcAft>
                <a:spcPts val="0"/>
              </a:spcAft>
              <a:buSzPts val="1500"/>
              <a:buChar char="■"/>
              <a:defRPr sz="1500"/>
            </a:lvl6pPr>
            <a:lvl7pPr lvl="6" rtl="0">
              <a:spcBef>
                <a:spcPts val="0"/>
              </a:spcBef>
              <a:spcAft>
                <a:spcPts val="0"/>
              </a:spcAft>
              <a:buSzPts val="1500"/>
              <a:buChar char="●"/>
              <a:defRPr sz="1500"/>
            </a:lvl7pPr>
            <a:lvl8pPr lvl="7" rtl="0">
              <a:spcBef>
                <a:spcPts val="0"/>
              </a:spcBef>
              <a:spcAft>
                <a:spcPts val="0"/>
              </a:spcAft>
              <a:buSzPts val="1500"/>
              <a:buChar char="○"/>
              <a:defRPr sz="1500"/>
            </a:lvl8pPr>
            <a:lvl9pPr lvl="8" rtl="0">
              <a:spcBef>
                <a:spcPts val="0"/>
              </a:spcBef>
              <a:spcAft>
                <a:spcPts val="0"/>
              </a:spcAft>
              <a:buSzPts val="1500"/>
              <a:buChar char="■"/>
              <a:defRPr sz="1500"/>
            </a:lvl9pPr>
          </a:lstStyle>
          <a:p/>
        </p:txBody>
      </p:sp>
      <p:grpSp>
        <p:nvGrpSpPr>
          <p:cNvPr id="201" name="Google Shape;201;p18"/>
          <p:cNvGrpSpPr/>
          <p:nvPr/>
        </p:nvGrpSpPr>
        <p:grpSpPr>
          <a:xfrm>
            <a:off x="270750" y="-561264"/>
            <a:ext cx="8627325" cy="4964025"/>
            <a:chOff x="270750" y="-561264"/>
            <a:chExt cx="8627325" cy="4964025"/>
          </a:xfrm>
        </p:grpSpPr>
        <p:grpSp>
          <p:nvGrpSpPr>
            <p:cNvPr id="202" name="Google Shape;202;p18"/>
            <p:cNvGrpSpPr/>
            <p:nvPr/>
          </p:nvGrpSpPr>
          <p:grpSpPr>
            <a:xfrm flipH="1" rot="10800000">
              <a:off x="270750" y="253149"/>
              <a:ext cx="8627325" cy="4149612"/>
              <a:chOff x="270750" y="192538"/>
              <a:chExt cx="8627325" cy="4149612"/>
            </a:xfrm>
          </p:grpSpPr>
          <p:sp>
            <p:nvSpPr>
              <p:cNvPr id="203" name="Google Shape;203;p18"/>
              <p:cNvSpPr/>
              <p:nvPr/>
            </p:nvSpPr>
            <p:spPr>
              <a:xfrm>
                <a:off x="270750" y="3248150"/>
                <a:ext cx="572100" cy="5721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8"/>
              <p:cNvSpPr/>
              <p:nvPr/>
            </p:nvSpPr>
            <p:spPr>
              <a:xfrm>
                <a:off x="8301150" y="4048150"/>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8"/>
              <p:cNvSpPr/>
              <p:nvPr/>
            </p:nvSpPr>
            <p:spPr>
              <a:xfrm>
                <a:off x="7218275" y="360574"/>
                <a:ext cx="572100" cy="572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8"/>
              <p:cNvSpPr/>
              <p:nvPr/>
            </p:nvSpPr>
            <p:spPr>
              <a:xfrm>
                <a:off x="8325975" y="2965824"/>
                <a:ext cx="572100" cy="572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8"/>
              <p:cNvSpPr/>
              <p:nvPr/>
            </p:nvSpPr>
            <p:spPr>
              <a:xfrm>
                <a:off x="817013" y="192538"/>
                <a:ext cx="520200" cy="5208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8"/>
              <p:cNvSpPr/>
              <p:nvPr/>
            </p:nvSpPr>
            <p:spPr>
              <a:xfrm>
                <a:off x="1337220" y="250706"/>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9" name="Google Shape;209;p18"/>
            <p:cNvSpPr/>
            <p:nvPr/>
          </p:nvSpPr>
          <p:spPr>
            <a:xfrm rot="-10244201">
              <a:off x="1290109" y="-473041"/>
              <a:ext cx="1192755" cy="1192755"/>
            </a:xfrm>
            <a:prstGeom prst="blockArc">
              <a:avLst>
                <a:gd fmla="val 10247770" name="adj1"/>
                <a:gd fmla="val 21057893" name="adj2"/>
                <a:gd fmla="val 12924" name="adj3"/>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SECTION_TITLE_AND_DESCRIPTION_1_1_3">
    <p:spTree>
      <p:nvGrpSpPr>
        <p:cNvPr id="210" name="Shape 210"/>
        <p:cNvGrpSpPr/>
        <p:nvPr/>
      </p:nvGrpSpPr>
      <p:grpSpPr>
        <a:xfrm>
          <a:off x="0" y="0"/>
          <a:ext cx="0" cy="0"/>
          <a:chOff x="0" y="0"/>
          <a:chExt cx="0" cy="0"/>
        </a:xfrm>
      </p:grpSpPr>
      <p:sp>
        <p:nvSpPr>
          <p:cNvPr id="211" name="Google Shape;211;p19"/>
          <p:cNvSpPr/>
          <p:nvPr/>
        </p:nvSpPr>
        <p:spPr>
          <a:xfrm>
            <a:off x="101850" y="121950"/>
            <a:ext cx="8940300" cy="4899600"/>
          </a:xfrm>
          <a:prstGeom prst="roundRect">
            <a:avLst>
              <a:gd fmla="val 790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9"/>
          <p:cNvSpPr txBox="1"/>
          <p:nvPr>
            <p:ph type="title"/>
          </p:nvPr>
        </p:nvSpPr>
        <p:spPr>
          <a:xfrm>
            <a:off x="923550" y="1265863"/>
            <a:ext cx="2190900" cy="4476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13" name="Google Shape;213;p19"/>
          <p:cNvSpPr txBox="1"/>
          <p:nvPr>
            <p:ph idx="1" type="subTitle"/>
          </p:nvPr>
        </p:nvSpPr>
        <p:spPr>
          <a:xfrm>
            <a:off x="790650" y="1713125"/>
            <a:ext cx="2323800" cy="5643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14" name="Google Shape;214;p19"/>
          <p:cNvSpPr txBox="1"/>
          <p:nvPr>
            <p:ph idx="2" type="title"/>
          </p:nvPr>
        </p:nvSpPr>
        <p:spPr>
          <a:xfrm>
            <a:off x="923550" y="2668141"/>
            <a:ext cx="2190900" cy="4476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15" name="Google Shape;215;p19"/>
          <p:cNvSpPr txBox="1"/>
          <p:nvPr>
            <p:ph idx="3" type="subTitle"/>
          </p:nvPr>
        </p:nvSpPr>
        <p:spPr>
          <a:xfrm>
            <a:off x="790650" y="3115418"/>
            <a:ext cx="2323800" cy="5643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16" name="Google Shape;216;p19"/>
          <p:cNvSpPr txBox="1"/>
          <p:nvPr>
            <p:ph idx="4" type="title"/>
          </p:nvPr>
        </p:nvSpPr>
        <p:spPr>
          <a:xfrm>
            <a:off x="6029625" y="1265863"/>
            <a:ext cx="2190900" cy="447600"/>
          </a:xfrm>
          <a:prstGeom prst="rect">
            <a:avLst/>
          </a:prstGeom>
        </p:spPr>
        <p:txBody>
          <a:bodyPr anchorCtr="0" anchor="b" bIns="91425" lIns="91425" spcFirstLastPara="1" rIns="91425" wrap="square" tIns="91425">
            <a:noAutofit/>
          </a:bodyPr>
          <a:lstStyle>
            <a:lvl1pPr lvl="0" rtl="0" algn="l">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17" name="Google Shape;217;p19"/>
          <p:cNvSpPr txBox="1"/>
          <p:nvPr>
            <p:ph idx="5" type="subTitle"/>
          </p:nvPr>
        </p:nvSpPr>
        <p:spPr>
          <a:xfrm>
            <a:off x="6029625" y="1713125"/>
            <a:ext cx="2323800" cy="564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18" name="Google Shape;218;p19"/>
          <p:cNvSpPr txBox="1"/>
          <p:nvPr>
            <p:ph idx="6" type="title"/>
          </p:nvPr>
        </p:nvSpPr>
        <p:spPr>
          <a:xfrm>
            <a:off x="6029625" y="2668143"/>
            <a:ext cx="2190900" cy="447600"/>
          </a:xfrm>
          <a:prstGeom prst="rect">
            <a:avLst/>
          </a:prstGeom>
        </p:spPr>
        <p:txBody>
          <a:bodyPr anchorCtr="0" anchor="b" bIns="91425" lIns="91425" spcFirstLastPara="1" rIns="91425" wrap="square" tIns="91425">
            <a:noAutofit/>
          </a:bodyPr>
          <a:lstStyle>
            <a:lvl1pPr lvl="0" rtl="0" algn="l">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19" name="Google Shape;219;p19"/>
          <p:cNvSpPr txBox="1"/>
          <p:nvPr>
            <p:ph idx="7" type="subTitle"/>
          </p:nvPr>
        </p:nvSpPr>
        <p:spPr>
          <a:xfrm>
            <a:off x="6029625" y="3115418"/>
            <a:ext cx="2323800" cy="564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20" name="Google Shape;220;p19"/>
          <p:cNvSpPr txBox="1"/>
          <p:nvPr>
            <p:ph idx="8" type="title"/>
          </p:nvPr>
        </p:nvSpPr>
        <p:spPr>
          <a:xfrm>
            <a:off x="713225" y="445025"/>
            <a:ext cx="77175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221" name="Google Shape;221;p19"/>
          <p:cNvGrpSpPr/>
          <p:nvPr/>
        </p:nvGrpSpPr>
        <p:grpSpPr>
          <a:xfrm>
            <a:off x="270750" y="-561264"/>
            <a:ext cx="8627325" cy="2190739"/>
            <a:chOff x="270750" y="-561264"/>
            <a:chExt cx="8627325" cy="2190739"/>
          </a:xfrm>
        </p:grpSpPr>
        <p:grpSp>
          <p:nvGrpSpPr>
            <p:cNvPr id="222" name="Google Shape;222;p19"/>
            <p:cNvGrpSpPr/>
            <p:nvPr/>
          </p:nvGrpSpPr>
          <p:grpSpPr>
            <a:xfrm flipH="1" rot="10800000">
              <a:off x="270750" y="253149"/>
              <a:ext cx="8627325" cy="1376326"/>
              <a:chOff x="270750" y="2965824"/>
              <a:chExt cx="8627325" cy="1376326"/>
            </a:xfrm>
          </p:grpSpPr>
          <p:sp>
            <p:nvSpPr>
              <p:cNvPr id="223" name="Google Shape;223;p19"/>
              <p:cNvSpPr/>
              <p:nvPr/>
            </p:nvSpPr>
            <p:spPr>
              <a:xfrm>
                <a:off x="270750" y="3248150"/>
                <a:ext cx="572100" cy="5721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9"/>
              <p:cNvSpPr/>
              <p:nvPr/>
            </p:nvSpPr>
            <p:spPr>
              <a:xfrm>
                <a:off x="8301150" y="4048150"/>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9"/>
              <p:cNvSpPr/>
              <p:nvPr/>
            </p:nvSpPr>
            <p:spPr>
              <a:xfrm>
                <a:off x="8325975" y="2965824"/>
                <a:ext cx="572100" cy="572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6" name="Google Shape;226;p19"/>
            <p:cNvSpPr/>
            <p:nvPr/>
          </p:nvSpPr>
          <p:spPr>
            <a:xfrm rot="-10244201">
              <a:off x="1290109" y="-473041"/>
              <a:ext cx="1192755" cy="1192755"/>
            </a:xfrm>
            <a:prstGeom prst="blockArc">
              <a:avLst>
                <a:gd fmla="val 10247770" name="adj1"/>
                <a:gd fmla="val 21057893" name="adj2"/>
                <a:gd fmla="val 12924" name="adj3"/>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TITLE_ONLY_2">
    <p:spTree>
      <p:nvGrpSpPr>
        <p:cNvPr id="227" name="Shape 227"/>
        <p:cNvGrpSpPr/>
        <p:nvPr/>
      </p:nvGrpSpPr>
      <p:grpSpPr>
        <a:xfrm>
          <a:off x="0" y="0"/>
          <a:ext cx="0" cy="0"/>
          <a:chOff x="0" y="0"/>
          <a:chExt cx="0" cy="0"/>
        </a:xfrm>
      </p:grpSpPr>
      <p:sp>
        <p:nvSpPr>
          <p:cNvPr id="228" name="Google Shape;228;p20"/>
          <p:cNvSpPr/>
          <p:nvPr/>
        </p:nvSpPr>
        <p:spPr>
          <a:xfrm>
            <a:off x="101850" y="121950"/>
            <a:ext cx="8940300" cy="4899600"/>
          </a:xfrm>
          <a:prstGeom prst="roundRect">
            <a:avLst>
              <a:gd fmla="val 790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0"/>
          <p:cNvSpPr txBox="1"/>
          <p:nvPr>
            <p:ph type="title"/>
          </p:nvPr>
        </p:nvSpPr>
        <p:spPr>
          <a:xfrm>
            <a:off x="713225" y="445025"/>
            <a:ext cx="77175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230" name="Google Shape;230;p20"/>
          <p:cNvGrpSpPr/>
          <p:nvPr/>
        </p:nvGrpSpPr>
        <p:grpSpPr>
          <a:xfrm>
            <a:off x="193224" y="250521"/>
            <a:ext cx="8719077" cy="4083144"/>
            <a:chOff x="193224" y="250521"/>
            <a:chExt cx="8719077" cy="4083144"/>
          </a:xfrm>
        </p:grpSpPr>
        <p:sp>
          <p:nvSpPr>
            <p:cNvPr id="231" name="Google Shape;231;p20"/>
            <p:cNvSpPr/>
            <p:nvPr/>
          </p:nvSpPr>
          <p:spPr>
            <a:xfrm>
              <a:off x="1717228" y="1859301"/>
              <a:ext cx="470400" cy="4704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0"/>
            <p:cNvSpPr/>
            <p:nvPr/>
          </p:nvSpPr>
          <p:spPr>
            <a:xfrm>
              <a:off x="8291625" y="4138665"/>
              <a:ext cx="194700" cy="195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0"/>
            <p:cNvSpPr/>
            <p:nvPr/>
          </p:nvSpPr>
          <p:spPr>
            <a:xfrm>
              <a:off x="8490521" y="250521"/>
              <a:ext cx="379500" cy="3798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0"/>
            <p:cNvSpPr/>
            <p:nvPr/>
          </p:nvSpPr>
          <p:spPr>
            <a:xfrm>
              <a:off x="193224" y="1617493"/>
              <a:ext cx="241500" cy="2418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0"/>
            <p:cNvSpPr/>
            <p:nvPr/>
          </p:nvSpPr>
          <p:spPr>
            <a:xfrm>
              <a:off x="8532801" y="3929875"/>
              <a:ext cx="379500" cy="3798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6" name="Google Shape;236;p20"/>
          <p:cNvSpPr txBox="1"/>
          <p:nvPr>
            <p:ph idx="1" type="subTitle"/>
          </p:nvPr>
        </p:nvSpPr>
        <p:spPr>
          <a:xfrm>
            <a:off x="2522250" y="1086450"/>
            <a:ext cx="4099500" cy="28575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2"/>
              </a:buClr>
              <a:buSzPts val="1600"/>
              <a:buChar char="●"/>
              <a:defRPr sz="1600"/>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grpSp>
        <p:nvGrpSpPr>
          <p:cNvPr id="237" name="Google Shape;237;p20"/>
          <p:cNvGrpSpPr/>
          <p:nvPr/>
        </p:nvGrpSpPr>
        <p:grpSpPr>
          <a:xfrm flipH="1" rot="10800000">
            <a:off x="604125" y="1056775"/>
            <a:ext cx="8370150" cy="3635150"/>
            <a:chOff x="604125" y="-96626"/>
            <a:chExt cx="8370150" cy="3635150"/>
          </a:xfrm>
        </p:grpSpPr>
        <p:sp>
          <p:nvSpPr>
            <p:cNvPr id="238" name="Google Shape;238;p20"/>
            <p:cNvSpPr/>
            <p:nvPr/>
          </p:nvSpPr>
          <p:spPr>
            <a:xfrm>
              <a:off x="604125" y="2581400"/>
              <a:ext cx="572100" cy="5721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0"/>
            <p:cNvSpPr/>
            <p:nvPr/>
          </p:nvSpPr>
          <p:spPr>
            <a:xfrm>
              <a:off x="8063025" y="2790850"/>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0"/>
            <p:cNvSpPr/>
            <p:nvPr/>
          </p:nvSpPr>
          <p:spPr>
            <a:xfrm>
              <a:off x="7246850" y="-96626"/>
              <a:ext cx="572100" cy="572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0"/>
            <p:cNvSpPr/>
            <p:nvPr/>
          </p:nvSpPr>
          <p:spPr>
            <a:xfrm>
              <a:off x="8402175" y="2965824"/>
              <a:ext cx="572100" cy="572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0"/>
            <p:cNvSpPr/>
            <p:nvPr/>
          </p:nvSpPr>
          <p:spPr>
            <a:xfrm>
              <a:off x="758713" y="43488"/>
              <a:ext cx="520200" cy="5208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0"/>
            <p:cNvSpPr/>
            <p:nvPr/>
          </p:nvSpPr>
          <p:spPr>
            <a:xfrm>
              <a:off x="2013645" y="305956"/>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p:nvPr/>
        </p:nvSpPr>
        <p:spPr>
          <a:xfrm>
            <a:off x="101850" y="121950"/>
            <a:ext cx="8940300" cy="4899600"/>
          </a:xfrm>
          <a:prstGeom prst="roundRect">
            <a:avLst>
              <a:gd fmla="val 790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 name="Google Shape;19;p3"/>
          <p:cNvGrpSpPr/>
          <p:nvPr/>
        </p:nvGrpSpPr>
        <p:grpSpPr>
          <a:xfrm flipH="1">
            <a:off x="1076330" y="3499180"/>
            <a:ext cx="6991339" cy="1329929"/>
            <a:chOff x="404800" y="1010238"/>
            <a:chExt cx="8208688" cy="1561500"/>
          </a:xfrm>
        </p:grpSpPr>
        <p:sp>
          <p:nvSpPr>
            <p:cNvPr id="20" name="Google Shape;20;p3"/>
            <p:cNvSpPr/>
            <p:nvPr/>
          </p:nvSpPr>
          <p:spPr>
            <a:xfrm>
              <a:off x="2560391" y="1010238"/>
              <a:ext cx="1189800" cy="11898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rot="10800000">
              <a:off x="8319788" y="1398812"/>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10800000">
              <a:off x="8016563" y="1770163"/>
              <a:ext cx="572100" cy="572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a:off x="404800" y="2050938"/>
              <a:ext cx="520200" cy="5208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 name="Google Shape;24;p3"/>
          <p:cNvSpPr/>
          <p:nvPr/>
        </p:nvSpPr>
        <p:spPr>
          <a:xfrm flipH="1">
            <a:off x="3408602" y="765505"/>
            <a:ext cx="1013400" cy="10134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3"/>
          <p:cNvGrpSpPr/>
          <p:nvPr/>
        </p:nvGrpSpPr>
        <p:grpSpPr>
          <a:xfrm>
            <a:off x="270750" y="253149"/>
            <a:ext cx="8627325" cy="4089001"/>
            <a:chOff x="270750" y="253149"/>
            <a:chExt cx="8627325" cy="4089001"/>
          </a:xfrm>
        </p:grpSpPr>
        <p:sp>
          <p:nvSpPr>
            <p:cNvPr id="26" name="Google Shape;26;p3"/>
            <p:cNvSpPr/>
            <p:nvPr/>
          </p:nvSpPr>
          <p:spPr>
            <a:xfrm>
              <a:off x="270750" y="3248150"/>
              <a:ext cx="572100" cy="5721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a:off x="8301150" y="4048150"/>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a:off x="6009175" y="253149"/>
              <a:ext cx="572100" cy="572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a:off x="8325975" y="3398099"/>
              <a:ext cx="572100" cy="572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a:off x="2318445" y="305956"/>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 name="Google Shape;31;p3"/>
          <p:cNvSpPr txBox="1"/>
          <p:nvPr>
            <p:ph type="title"/>
          </p:nvPr>
        </p:nvSpPr>
        <p:spPr>
          <a:xfrm>
            <a:off x="1887000" y="1732200"/>
            <a:ext cx="5370000" cy="1679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244" name="Shape 244"/>
        <p:cNvGrpSpPr/>
        <p:nvPr/>
      </p:nvGrpSpPr>
      <p:grpSpPr>
        <a:xfrm>
          <a:off x="0" y="0"/>
          <a:ext cx="0" cy="0"/>
          <a:chOff x="0" y="0"/>
          <a:chExt cx="0" cy="0"/>
        </a:xfrm>
      </p:grpSpPr>
      <p:sp>
        <p:nvSpPr>
          <p:cNvPr id="245" name="Google Shape;245;p21"/>
          <p:cNvSpPr/>
          <p:nvPr/>
        </p:nvSpPr>
        <p:spPr>
          <a:xfrm>
            <a:off x="101850" y="121950"/>
            <a:ext cx="8940300" cy="4899600"/>
          </a:xfrm>
          <a:prstGeom prst="roundRect">
            <a:avLst>
              <a:gd fmla="val 790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1"/>
          <p:cNvSpPr txBox="1"/>
          <p:nvPr>
            <p:ph type="title"/>
          </p:nvPr>
        </p:nvSpPr>
        <p:spPr>
          <a:xfrm>
            <a:off x="713225" y="445025"/>
            <a:ext cx="77175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247" name="Google Shape;247;p21"/>
          <p:cNvGrpSpPr/>
          <p:nvPr/>
        </p:nvGrpSpPr>
        <p:grpSpPr>
          <a:xfrm flipH="1">
            <a:off x="466113" y="283325"/>
            <a:ext cx="8310488" cy="4058138"/>
            <a:chOff x="270750" y="369050"/>
            <a:chExt cx="8310488" cy="4058138"/>
          </a:xfrm>
        </p:grpSpPr>
        <p:sp>
          <p:nvSpPr>
            <p:cNvPr id="248" name="Google Shape;248;p21"/>
            <p:cNvSpPr/>
            <p:nvPr/>
          </p:nvSpPr>
          <p:spPr>
            <a:xfrm>
              <a:off x="622525" y="369050"/>
              <a:ext cx="896100" cy="8961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1"/>
            <p:cNvSpPr/>
            <p:nvPr/>
          </p:nvSpPr>
          <p:spPr>
            <a:xfrm>
              <a:off x="270750" y="2638875"/>
              <a:ext cx="572100" cy="5721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1"/>
            <p:cNvSpPr/>
            <p:nvPr/>
          </p:nvSpPr>
          <p:spPr>
            <a:xfrm rot="10800000">
              <a:off x="8287538" y="3923537"/>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1"/>
            <p:cNvSpPr/>
            <p:nvPr/>
          </p:nvSpPr>
          <p:spPr>
            <a:xfrm>
              <a:off x="7891375" y="1494499"/>
              <a:ext cx="572100" cy="572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1"/>
            <p:cNvSpPr/>
            <p:nvPr/>
          </p:nvSpPr>
          <p:spPr>
            <a:xfrm rot="10800000">
              <a:off x="7637888" y="3854488"/>
              <a:ext cx="572100" cy="572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1"/>
            <p:cNvSpPr/>
            <p:nvPr/>
          </p:nvSpPr>
          <p:spPr>
            <a:xfrm>
              <a:off x="2194400" y="3402713"/>
              <a:ext cx="520200" cy="5208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1"/>
            <p:cNvSpPr/>
            <p:nvPr/>
          </p:nvSpPr>
          <p:spPr>
            <a:xfrm>
              <a:off x="6692981" y="897169"/>
              <a:ext cx="274200" cy="2745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1"/>
            <p:cNvSpPr/>
            <p:nvPr/>
          </p:nvSpPr>
          <p:spPr>
            <a:xfrm>
              <a:off x="1661220" y="625231"/>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1">
    <p:spTree>
      <p:nvGrpSpPr>
        <p:cNvPr id="256" name="Shape 256"/>
        <p:cNvGrpSpPr/>
        <p:nvPr/>
      </p:nvGrpSpPr>
      <p:grpSpPr>
        <a:xfrm>
          <a:off x="0" y="0"/>
          <a:ext cx="0" cy="0"/>
          <a:chOff x="0" y="0"/>
          <a:chExt cx="0" cy="0"/>
        </a:xfrm>
      </p:grpSpPr>
      <p:sp>
        <p:nvSpPr>
          <p:cNvPr id="257" name="Google Shape;257;p22"/>
          <p:cNvSpPr/>
          <p:nvPr/>
        </p:nvSpPr>
        <p:spPr>
          <a:xfrm>
            <a:off x="101850" y="121950"/>
            <a:ext cx="8940300" cy="4899600"/>
          </a:xfrm>
          <a:prstGeom prst="roundRect">
            <a:avLst>
              <a:gd fmla="val 790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2"/>
          <p:cNvSpPr txBox="1"/>
          <p:nvPr>
            <p:ph type="title"/>
          </p:nvPr>
        </p:nvSpPr>
        <p:spPr>
          <a:xfrm>
            <a:off x="713225" y="445025"/>
            <a:ext cx="77175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259" name="Google Shape;259;p22"/>
          <p:cNvGrpSpPr/>
          <p:nvPr/>
        </p:nvGrpSpPr>
        <p:grpSpPr>
          <a:xfrm flipH="1">
            <a:off x="366000" y="253149"/>
            <a:ext cx="8563397" cy="4105938"/>
            <a:chOff x="536166" y="253149"/>
            <a:chExt cx="8563397" cy="4105938"/>
          </a:xfrm>
        </p:grpSpPr>
        <p:sp>
          <p:nvSpPr>
            <p:cNvPr id="260" name="Google Shape;260;p22"/>
            <p:cNvSpPr/>
            <p:nvPr/>
          </p:nvSpPr>
          <p:spPr>
            <a:xfrm>
              <a:off x="536166" y="349650"/>
              <a:ext cx="860700" cy="860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2"/>
            <p:cNvSpPr/>
            <p:nvPr/>
          </p:nvSpPr>
          <p:spPr>
            <a:xfrm>
              <a:off x="723100" y="3131600"/>
              <a:ext cx="572100" cy="5721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2"/>
            <p:cNvSpPr/>
            <p:nvPr/>
          </p:nvSpPr>
          <p:spPr>
            <a:xfrm rot="10800000">
              <a:off x="8805863" y="3531662"/>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2"/>
            <p:cNvSpPr/>
            <p:nvPr/>
          </p:nvSpPr>
          <p:spPr>
            <a:xfrm>
              <a:off x="8466300" y="253149"/>
              <a:ext cx="572100" cy="572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2"/>
            <p:cNvSpPr/>
            <p:nvPr/>
          </p:nvSpPr>
          <p:spPr>
            <a:xfrm rot="10800000">
              <a:off x="8272438" y="3786388"/>
              <a:ext cx="572100" cy="572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2"/>
            <p:cNvSpPr/>
            <p:nvPr/>
          </p:nvSpPr>
          <p:spPr>
            <a:xfrm>
              <a:off x="3585300" y="2542838"/>
              <a:ext cx="520200" cy="5208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2"/>
            <p:cNvSpPr/>
            <p:nvPr/>
          </p:nvSpPr>
          <p:spPr>
            <a:xfrm>
              <a:off x="5778038" y="1319738"/>
              <a:ext cx="520200" cy="5208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2"/>
            <p:cNvSpPr/>
            <p:nvPr/>
          </p:nvSpPr>
          <p:spPr>
            <a:xfrm>
              <a:off x="2318445" y="305956"/>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1_1_1">
    <p:spTree>
      <p:nvGrpSpPr>
        <p:cNvPr id="268" name="Shape 268"/>
        <p:cNvGrpSpPr/>
        <p:nvPr/>
      </p:nvGrpSpPr>
      <p:grpSpPr>
        <a:xfrm>
          <a:off x="0" y="0"/>
          <a:ext cx="0" cy="0"/>
          <a:chOff x="0" y="0"/>
          <a:chExt cx="0" cy="0"/>
        </a:xfrm>
      </p:grpSpPr>
      <p:sp>
        <p:nvSpPr>
          <p:cNvPr id="269" name="Google Shape;269;p23"/>
          <p:cNvSpPr/>
          <p:nvPr/>
        </p:nvSpPr>
        <p:spPr>
          <a:xfrm>
            <a:off x="101850" y="121950"/>
            <a:ext cx="8940300" cy="4899600"/>
          </a:xfrm>
          <a:prstGeom prst="roundRect">
            <a:avLst>
              <a:gd fmla="val 790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3"/>
          <p:cNvSpPr txBox="1"/>
          <p:nvPr>
            <p:ph type="title"/>
          </p:nvPr>
        </p:nvSpPr>
        <p:spPr>
          <a:xfrm>
            <a:off x="713225" y="445025"/>
            <a:ext cx="77175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271" name="Google Shape;271;p23"/>
          <p:cNvGrpSpPr/>
          <p:nvPr/>
        </p:nvGrpSpPr>
        <p:grpSpPr>
          <a:xfrm flipH="1">
            <a:off x="290300" y="219124"/>
            <a:ext cx="8687224" cy="4649838"/>
            <a:chOff x="412338" y="27249"/>
            <a:chExt cx="8687224" cy="4649838"/>
          </a:xfrm>
        </p:grpSpPr>
        <p:sp>
          <p:nvSpPr>
            <p:cNvPr id="272" name="Google Shape;272;p23"/>
            <p:cNvSpPr/>
            <p:nvPr/>
          </p:nvSpPr>
          <p:spPr>
            <a:xfrm>
              <a:off x="412338" y="904050"/>
              <a:ext cx="687300" cy="6873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3"/>
            <p:cNvSpPr/>
            <p:nvPr/>
          </p:nvSpPr>
          <p:spPr>
            <a:xfrm>
              <a:off x="959150" y="3978250"/>
              <a:ext cx="572100" cy="5721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3"/>
            <p:cNvSpPr/>
            <p:nvPr/>
          </p:nvSpPr>
          <p:spPr>
            <a:xfrm rot="10800000">
              <a:off x="8805863" y="3531662"/>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3"/>
            <p:cNvSpPr/>
            <p:nvPr/>
          </p:nvSpPr>
          <p:spPr>
            <a:xfrm>
              <a:off x="7399500" y="27249"/>
              <a:ext cx="572100" cy="572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3"/>
            <p:cNvSpPr/>
            <p:nvPr/>
          </p:nvSpPr>
          <p:spPr>
            <a:xfrm rot="10800000">
              <a:off x="8272438" y="3786388"/>
              <a:ext cx="572100" cy="572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3"/>
            <p:cNvSpPr/>
            <p:nvPr/>
          </p:nvSpPr>
          <p:spPr>
            <a:xfrm>
              <a:off x="6661875" y="4156288"/>
              <a:ext cx="520200" cy="5208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3"/>
            <p:cNvSpPr/>
            <p:nvPr/>
          </p:nvSpPr>
          <p:spPr>
            <a:xfrm>
              <a:off x="2318445" y="305956"/>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_1_1_1">
    <p:spTree>
      <p:nvGrpSpPr>
        <p:cNvPr id="279" name="Shape 279"/>
        <p:cNvGrpSpPr/>
        <p:nvPr/>
      </p:nvGrpSpPr>
      <p:grpSpPr>
        <a:xfrm>
          <a:off x="0" y="0"/>
          <a:ext cx="0" cy="0"/>
          <a:chOff x="0" y="0"/>
          <a:chExt cx="0" cy="0"/>
        </a:xfrm>
      </p:grpSpPr>
      <p:sp>
        <p:nvSpPr>
          <p:cNvPr id="280" name="Google Shape;280;p24"/>
          <p:cNvSpPr/>
          <p:nvPr/>
        </p:nvSpPr>
        <p:spPr>
          <a:xfrm>
            <a:off x="101850" y="121950"/>
            <a:ext cx="8940300" cy="4899600"/>
          </a:xfrm>
          <a:prstGeom prst="roundRect">
            <a:avLst>
              <a:gd fmla="val 790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4"/>
          <p:cNvSpPr txBox="1"/>
          <p:nvPr>
            <p:ph type="title"/>
          </p:nvPr>
        </p:nvSpPr>
        <p:spPr>
          <a:xfrm>
            <a:off x="2676900" y="745875"/>
            <a:ext cx="3790200" cy="716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spcBef>
                <a:spcPts val="0"/>
              </a:spcBef>
              <a:spcAft>
                <a:spcPts val="0"/>
              </a:spcAft>
              <a:buSzPts val="2800"/>
              <a:buNone/>
              <a:defRPr>
                <a:latin typeface="Open Sans"/>
                <a:ea typeface="Open Sans"/>
                <a:cs typeface="Open Sans"/>
                <a:sym typeface="Open Sans"/>
              </a:defRPr>
            </a:lvl2pPr>
            <a:lvl3pPr lvl="2" rtl="0">
              <a:spcBef>
                <a:spcPts val="0"/>
              </a:spcBef>
              <a:spcAft>
                <a:spcPts val="0"/>
              </a:spcAft>
              <a:buSzPts val="2800"/>
              <a:buNone/>
              <a:defRPr>
                <a:latin typeface="Open Sans"/>
                <a:ea typeface="Open Sans"/>
                <a:cs typeface="Open Sans"/>
                <a:sym typeface="Open Sans"/>
              </a:defRPr>
            </a:lvl3pPr>
            <a:lvl4pPr lvl="3" rtl="0">
              <a:spcBef>
                <a:spcPts val="0"/>
              </a:spcBef>
              <a:spcAft>
                <a:spcPts val="0"/>
              </a:spcAft>
              <a:buSzPts val="2800"/>
              <a:buNone/>
              <a:defRPr>
                <a:latin typeface="Open Sans"/>
                <a:ea typeface="Open Sans"/>
                <a:cs typeface="Open Sans"/>
                <a:sym typeface="Open Sans"/>
              </a:defRPr>
            </a:lvl4pPr>
            <a:lvl5pPr lvl="4" rtl="0">
              <a:spcBef>
                <a:spcPts val="0"/>
              </a:spcBef>
              <a:spcAft>
                <a:spcPts val="0"/>
              </a:spcAft>
              <a:buSzPts val="2800"/>
              <a:buNone/>
              <a:defRPr>
                <a:latin typeface="Open Sans"/>
                <a:ea typeface="Open Sans"/>
                <a:cs typeface="Open Sans"/>
                <a:sym typeface="Open Sans"/>
              </a:defRPr>
            </a:lvl5pPr>
            <a:lvl6pPr lvl="5" rtl="0">
              <a:spcBef>
                <a:spcPts val="0"/>
              </a:spcBef>
              <a:spcAft>
                <a:spcPts val="0"/>
              </a:spcAft>
              <a:buSzPts val="2800"/>
              <a:buNone/>
              <a:defRPr>
                <a:latin typeface="Open Sans"/>
                <a:ea typeface="Open Sans"/>
                <a:cs typeface="Open Sans"/>
                <a:sym typeface="Open Sans"/>
              </a:defRPr>
            </a:lvl6pPr>
            <a:lvl7pPr lvl="6" rtl="0">
              <a:spcBef>
                <a:spcPts val="0"/>
              </a:spcBef>
              <a:spcAft>
                <a:spcPts val="0"/>
              </a:spcAft>
              <a:buSzPts val="2800"/>
              <a:buNone/>
              <a:defRPr>
                <a:latin typeface="Open Sans"/>
                <a:ea typeface="Open Sans"/>
                <a:cs typeface="Open Sans"/>
                <a:sym typeface="Open Sans"/>
              </a:defRPr>
            </a:lvl7pPr>
            <a:lvl8pPr lvl="7" rtl="0">
              <a:spcBef>
                <a:spcPts val="0"/>
              </a:spcBef>
              <a:spcAft>
                <a:spcPts val="0"/>
              </a:spcAft>
              <a:buSzPts val="2800"/>
              <a:buNone/>
              <a:defRPr>
                <a:latin typeface="Open Sans"/>
                <a:ea typeface="Open Sans"/>
                <a:cs typeface="Open Sans"/>
                <a:sym typeface="Open Sans"/>
              </a:defRPr>
            </a:lvl8pPr>
            <a:lvl9pPr lvl="8" rtl="0">
              <a:spcBef>
                <a:spcPts val="0"/>
              </a:spcBef>
              <a:spcAft>
                <a:spcPts val="0"/>
              </a:spcAft>
              <a:buSzPts val="2800"/>
              <a:buNone/>
              <a:defRPr>
                <a:latin typeface="Open Sans"/>
                <a:ea typeface="Open Sans"/>
                <a:cs typeface="Open Sans"/>
                <a:sym typeface="Open Sans"/>
              </a:defRPr>
            </a:lvl9pPr>
          </a:lstStyle>
          <a:p/>
        </p:txBody>
      </p:sp>
      <p:sp>
        <p:nvSpPr>
          <p:cNvPr id="282" name="Google Shape;282;p24"/>
          <p:cNvSpPr txBox="1"/>
          <p:nvPr>
            <p:ph idx="1" type="subTitle"/>
          </p:nvPr>
        </p:nvSpPr>
        <p:spPr>
          <a:xfrm>
            <a:off x="2983301" y="1546125"/>
            <a:ext cx="3177300" cy="1090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83" name="Google Shape;283;p24"/>
          <p:cNvSpPr txBox="1"/>
          <p:nvPr/>
        </p:nvSpPr>
        <p:spPr>
          <a:xfrm>
            <a:off x="2905650" y="3292575"/>
            <a:ext cx="3332700" cy="71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2"/>
                </a:solidFill>
                <a:latin typeface="Libre Franklin"/>
                <a:ea typeface="Libre Franklin"/>
                <a:cs typeface="Libre Franklin"/>
                <a:sym typeface="Libre Franklin"/>
              </a:rPr>
              <a:t>CREDITS: This presentation template was created by </a:t>
            </a:r>
            <a:r>
              <a:rPr b="1" lang="en" sz="1200">
                <a:solidFill>
                  <a:schemeClr val="dk1"/>
                </a:solidFill>
                <a:uFill>
                  <a:noFill/>
                </a:uFill>
                <a:latin typeface="Libre Franklin"/>
                <a:ea typeface="Libre Franklin"/>
                <a:cs typeface="Libre Franklin"/>
                <a:sym typeface="Libre Franklin"/>
                <a:hlinkClick r:id="rId2">
                  <a:extLst>
                    <a:ext uri="{A12FA001-AC4F-418D-AE19-62706E023703}">
                      <ahyp:hlinkClr val="tx"/>
                    </a:ext>
                  </a:extLst>
                </a:hlinkClick>
              </a:rPr>
              <a:t>Slidesgo</a:t>
            </a:r>
            <a:r>
              <a:rPr lang="en" sz="1200">
                <a:solidFill>
                  <a:schemeClr val="dk2"/>
                </a:solidFill>
                <a:latin typeface="Libre Franklin"/>
                <a:ea typeface="Libre Franklin"/>
                <a:cs typeface="Libre Franklin"/>
                <a:sym typeface="Libre Franklin"/>
              </a:rPr>
              <a:t>, including icons by </a:t>
            </a:r>
            <a:r>
              <a:rPr b="1" lang="en" sz="1200">
                <a:solidFill>
                  <a:schemeClr val="dk1"/>
                </a:solidFill>
                <a:uFill>
                  <a:noFill/>
                </a:uFill>
                <a:latin typeface="Libre Franklin"/>
                <a:ea typeface="Libre Franklin"/>
                <a:cs typeface="Libre Franklin"/>
                <a:sym typeface="Libre Franklin"/>
                <a:hlinkClick r:id="rId3">
                  <a:extLst>
                    <a:ext uri="{A12FA001-AC4F-418D-AE19-62706E023703}">
                      <ahyp:hlinkClr val="tx"/>
                    </a:ext>
                  </a:extLst>
                </a:hlinkClick>
              </a:rPr>
              <a:t>Flaticon</a:t>
            </a:r>
            <a:r>
              <a:rPr lang="en" sz="1200">
                <a:solidFill>
                  <a:schemeClr val="dk2"/>
                </a:solidFill>
                <a:latin typeface="Libre Franklin"/>
                <a:ea typeface="Libre Franklin"/>
                <a:cs typeface="Libre Franklin"/>
                <a:sym typeface="Libre Franklin"/>
              </a:rPr>
              <a:t>, infographics &amp; images by </a:t>
            </a:r>
            <a:r>
              <a:rPr b="1" lang="en" sz="1200">
                <a:solidFill>
                  <a:schemeClr val="dk1"/>
                </a:solidFill>
                <a:uFill>
                  <a:noFill/>
                </a:uFill>
                <a:latin typeface="Libre Franklin"/>
                <a:ea typeface="Libre Franklin"/>
                <a:cs typeface="Libre Franklin"/>
                <a:sym typeface="Libre Franklin"/>
                <a:hlinkClick r:id="rId4">
                  <a:extLst>
                    <a:ext uri="{A12FA001-AC4F-418D-AE19-62706E023703}">
                      <ahyp:hlinkClr val="tx"/>
                    </a:ext>
                  </a:extLst>
                </a:hlinkClick>
              </a:rPr>
              <a:t>Freepik</a:t>
            </a:r>
            <a:endParaRPr b="1" sz="1200">
              <a:solidFill>
                <a:schemeClr val="dk1"/>
              </a:solidFill>
              <a:latin typeface="Libre Franklin"/>
              <a:ea typeface="Libre Franklin"/>
              <a:cs typeface="Libre Franklin"/>
              <a:sym typeface="Libre Franklin"/>
            </a:endParaRPr>
          </a:p>
        </p:txBody>
      </p:sp>
      <p:sp>
        <p:nvSpPr>
          <p:cNvPr id="284" name="Google Shape;284;p24"/>
          <p:cNvSpPr/>
          <p:nvPr/>
        </p:nvSpPr>
        <p:spPr>
          <a:xfrm>
            <a:off x="6648388" y="2571750"/>
            <a:ext cx="1189800" cy="11898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4"/>
          <p:cNvSpPr/>
          <p:nvPr/>
        </p:nvSpPr>
        <p:spPr>
          <a:xfrm>
            <a:off x="2206275" y="3477100"/>
            <a:ext cx="572100" cy="5721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4"/>
          <p:cNvSpPr/>
          <p:nvPr/>
        </p:nvSpPr>
        <p:spPr>
          <a:xfrm>
            <a:off x="8301150" y="4048150"/>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4"/>
          <p:cNvSpPr/>
          <p:nvPr/>
        </p:nvSpPr>
        <p:spPr>
          <a:xfrm>
            <a:off x="6435375" y="272899"/>
            <a:ext cx="572100" cy="572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4"/>
          <p:cNvSpPr/>
          <p:nvPr/>
        </p:nvSpPr>
        <p:spPr>
          <a:xfrm>
            <a:off x="886950" y="1064474"/>
            <a:ext cx="572100" cy="572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4"/>
          <p:cNvSpPr/>
          <p:nvPr/>
        </p:nvSpPr>
        <p:spPr>
          <a:xfrm>
            <a:off x="1409475" y="2378025"/>
            <a:ext cx="520200" cy="5208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4"/>
          <p:cNvSpPr/>
          <p:nvPr/>
        </p:nvSpPr>
        <p:spPr>
          <a:xfrm>
            <a:off x="8168788" y="1677663"/>
            <a:ext cx="520200" cy="5208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4"/>
          <p:cNvSpPr/>
          <p:nvPr/>
        </p:nvSpPr>
        <p:spPr>
          <a:xfrm>
            <a:off x="632520" y="1546131"/>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TITLE_ONLY_1_2">
    <p:spTree>
      <p:nvGrpSpPr>
        <p:cNvPr id="292" name="Shape 292"/>
        <p:cNvGrpSpPr/>
        <p:nvPr/>
      </p:nvGrpSpPr>
      <p:grpSpPr>
        <a:xfrm>
          <a:off x="0" y="0"/>
          <a:ext cx="0" cy="0"/>
          <a:chOff x="0" y="0"/>
          <a:chExt cx="0" cy="0"/>
        </a:xfrm>
      </p:grpSpPr>
      <p:sp>
        <p:nvSpPr>
          <p:cNvPr id="293" name="Google Shape;293;p25"/>
          <p:cNvSpPr/>
          <p:nvPr/>
        </p:nvSpPr>
        <p:spPr>
          <a:xfrm>
            <a:off x="101850" y="121950"/>
            <a:ext cx="8940300" cy="4899600"/>
          </a:xfrm>
          <a:prstGeom prst="roundRect">
            <a:avLst>
              <a:gd fmla="val 790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4" name="Google Shape;294;p25"/>
          <p:cNvGrpSpPr/>
          <p:nvPr/>
        </p:nvGrpSpPr>
        <p:grpSpPr>
          <a:xfrm flipH="1">
            <a:off x="466113" y="283325"/>
            <a:ext cx="8310488" cy="4058138"/>
            <a:chOff x="270750" y="369050"/>
            <a:chExt cx="8310488" cy="4058138"/>
          </a:xfrm>
        </p:grpSpPr>
        <p:sp>
          <p:nvSpPr>
            <p:cNvPr id="295" name="Google Shape;295;p25"/>
            <p:cNvSpPr/>
            <p:nvPr/>
          </p:nvSpPr>
          <p:spPr>
            <a:xfrm>
              <a:off x="622525" y="369050"/>
              <a:ext cx="896100" cy="8961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5"/>
            <p:cNvSpPr/>
            <p:nvPr/>
          </p:nvSpPr>
          <p:spPr>
            <a:xfrm>
              <a:off x="270750" y="2638875"/>
              <a:ext cx="572100" cy="5721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5"/>
            <p:cNvSpPr/>
            <p:nvPr/>
          </p:nvSpPr>
          <p:spPr>
            <a:xfrm rot="10800000">
              <a:off x="8287538" y="3923537"/>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5"/>
            <p:cNvSpPr/>
            <p:nvPr/>
          </p:nvSpPr>
          <p:spPr>
            <a:xfrm>
              <a:off x="7891375" y="1494499"/>
              <a:ext cx="572100" cy="572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5"/>
            <p:cNvSpPr/>
            <p:nvPr/>
          </p:nvSpPr>
          <p:spPr>
            <a:xfrm rot="10800000">
              <a:off x="7637888" y="3854488"/>
              <a:ext cx="572100" cy="572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5"/>
            <p:cNvSpPr/>
            <p:nvPr/>
          </p:nvSpPr>
          <p:spPr>
            <a:xfrm>
              <a:off x="2194400" y="3402713"/>
              <a:ext cx="520200" cy="5208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5"/>
            <p:cNvSpPr/>
            <p:nvPr/>
          </p:nvSpPr>
          <p:spPr>
            <a:xfrm>
              <a:off x="6692981" y="897169"/>
              <a:ext cx="274200" cy="2745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5"/>
            <p:cNvSpPr/>
            <p:nvPr/>
          </p:nvSpPr>
          <p:spPr>
            <a:xfrm>
              <a:off x="1661220" y="625231"/>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TITLE_ONLY_1_1_2">
    <p:spTree>
      <p:nvGrpSpPr>
        <p:cNvPr id="303" name="Shape 303"/>
        <p:cNvGrpSpPr/>
        <p:nvPr/>
      </p:nvGrpSpPr>
      <p:grpSpPr>
        <a:xfrm>
          <a:off x="0" y="0"/>
          <a:ext cx="0" cy="0"/>
          <a:chOff x="0" y="0"/>
          <a:chExt cx="0" cy="0"/>
        </a:xfrm>
      </p:grpSpPr>
      <p:sp>
        <p:nvSpPr>
          <p:cNvPr id="304" name="Google Shape;304;p26"/>
          <p:cNvSpPr/>
          <p:nvPr/>
        </p:nvSpPr>
        <p:spPr>
          <a:xfrm>
            <a:off x="101850" y="121950"/>
            <a:ext cx="8940300" cy="4899600"/>
          </a:xfrm>
          <a:prstGeom prst="roundRect">
            <a:avLst>
              <a:gd fmla="val 790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5" name="Google Shape;305;p26"/>
          <p:cNvGrpSpPr/>
          <p:nvPr/>
        </p:nvGrpSpPr>
        <p:grpSpPr>
          <a:xfrm flipH="1">
            <a:off x="366000" y="253149"/>
            <a:ext cx="8563397" cy="4105938"/>
            <a:chOff x="536166" y="253149"/>
            <a:chExt cx="8563397" cy="4105938"/>
          </a:xfrm>
        </p:grpSpPr>
        <p:sp>
          <p:nvSpPr>
            <p:cNvPr id="306" name="Google Shape;306;p26"/>
            <p:cNvSpPr/>
            <p:nvPr/>
          </p:nvSpPr>
          <p:spPr>
            <a:xfrm>
              <a:off x="536166" y="349650"/>
              <a:ext cx="860700" cy="860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6"/>
            <p:cNvSpPr/>
            <p:nvPr/>
          </p:nvSpPr>
          <p:spPr>
            <a:xfrm>
              <a:off x="723100" y="3131600"/>
              <a:ext cx="572100" cy="5721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6"/>
            <p:cNvSpPr/>
            <p:nvPr/>
          </p:nvSpPr>
          <p:spPr>
            <a:xfrm rot="10800000">
              <a:off x="8805863" y="3531662"/>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6"/>
            <p:cNvSpPr/>
            <p:nvPr/>
          </p:nvSpPr>
          <p:spPr>
            <a:xfrm>
              <a:off x="8466300" y="253149"/>
              <a:ext cx="572100" cy="572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6"/>
            <p:cNvSpPr/>
            <p:nvPr/>
          </p:nvSpPr>
          <p:spPr>
            <a:xfrm rot="10800000">
              <a:off x="8272438" y="3786388"/>
              <a:ext cx="572100" cy="572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6"/>
            <p:cNvSpPr/>
            <p:nvPr/>
          </p:nvSpPr>
          <p:spPr>
            <a:xfrm>
              <a:off x="3585300" y="2542838"/>
              <a:ext cx="520200" cy="5208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6"/>
            <p:cNvSpPr/>
            <p:nvPr/>
          </p:nvSpPr>
          <p:spPr>
            <a:xfrm>
              <a:off x="5778038" y="1319738"/>
              <a:ext cx="520200" cy="5208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6"/>
            <p:cNvSpPr/>
            <p:nvPr/>
          </p:nvSpPr>
          <p:spPr>
            <a:xfrm>
              <a:off x="2318445" y="305956"/>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TITLE_ONLY_1_1_1_1">
    <p:spTree>
      <p:nvGrpSpPr>
        <p:cNvPr id="314" name="Shape 314"/>
        <p:cNvGrpSpPr/>
        <p:nvPr/>
      </p:nvGrpSpPr>
      <p:grpSpPr>
        <a:xfrm>
          <a:off x="0" y="0"/>
          <a:ext cx="0" cy="0"/>
          <a:chOff x="0" y="0"/>
          <a:chExt cx="0" cy="0"/>
        </a:xfrm>
      </p:grpSpPr>
      <p:sp>
        <p:nvSpPr>
          <p:cNvPr id="315" name="Google Shape;315;p27"/>
          <p:cNvSpPr/>
          <p:nvPr/>
        </p:nvSpPr>
        <p:spPr>
          <a:xfrm>
            <a:off x="101850" y="121950"/>
            <a:ext cx="8940300" cy="4899600"/>
          </a:xfrm>
          <a:prstGeom prst="roundRect">
            <a:avLst>
              <a:gd fmla="val 790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6" name="Google Shape;316;p27"/>
          <p:cNvGrpSpPr/>
          <p:nvPr/>
        </p:nvGrpSpPr>
        <p:grpSpPr>
          <a:xfrm flipH="1">
            <a:off x="290300" y="219124"/>
            <a:ext cx="8687224" cy="4649838"/>
            <a:chOff x="412338" y="27249"/>
            <a:chExt cx="8687224" cy="4649838"/>
          </a:xfrm>
        </p:grpSpPr>
        <p:sp>
          <p:nvSpPr>
            <p:cNvPr id="317" name="Google Shape;317;p27"/>
            <p:cNvSpPr/>
            <p:nvPr/>
          </p:nvSpPr>
          <p:spPr>
            <a:xfrm>
              <a:off x="412338" y="904050"/>
              <a:ext cx="687300" cy="6873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7"/>
            <p:cNvSpPr/>
            <p:nvPr/>
          </p:nvSpPr>
          <p:spPr>
            <a:xfrm>
              <a:off x="959150" y="3978250"/>
              <a:ext cx="572100" cy="5721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7"/>
            <p:cNvSpPr/>
            <p:nvPr/>
          </p:nvSpPr>
          <p:spPr>
            <a:xfrm rot="10800000">
              <a:off x="8805863" y="3531662"/>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7"/>
            <p:cNvSpPr/>
            <p:nvPr/>
          </p:nvSpPr>
          <p:spPr>
            <a:xfrm>
              <a:off x="7399500" y="27249"/>
              <a:ext cx="572100" cy="572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7"/>
            <p:cNvSpPr/>
            <p:nvPr/>
          </p:nvSpPr>
          <p:spPr>
            <a:xfrm rot="10800000">
              <a:off x="8272438" y="3786388"/>
              <a:ext cx="572100" cy="572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7"/>
            <p:cNvSpPr/>
            <p:nvPr/>
          </p:nvSpPr>
          <p:spPr>
            <a:xfrm>
              <a:off x="6661875" y="4156288"/>
              <a:ext cx="520200" cy="5208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7"/>
            <p:cNvSpPr/>
            <p:nvPr/>
          </p:nvSpPr>
          <p:spPr>
            <a:xfrm>
              <a:off x="2318445" y="305956"/>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CUSTOM_2_1">
    <p:spTree>
      <p:nvGrpSpPr>
        <p:cNvPr id="324" name="Shape 324"/>
        <p:cNvGrpSpPr/>
        <p:nvPr/>
      </p:nvGrpSpPr>
      <p:grpSpPr>
        <a:xfrm>
          <a:off x="0" y="0"/>
          <a:ext cx="0" cy="0"/>
          <a:chOff x="0" y="0"/>
          <a:chExt cx="0" cy="0"/>
        </a:xfrm>
      </p:grpSpPr>
      <p:sp>
        <p:nvSpPr>
          <p:cNvPr id="325" name="Google Shape;325;p28"/>
          <p:cNvSpPr/>
          <p:nvPr/>
        </p:nvSpPr>
        <p:spPr>
          <a:xfrm>
            <a:off x="101850" y="121950"/>
            <a:ext cx="8940300" cy="4899600"/>
          </a:xfrm>
          <a:prstGeom prst="roundRect">
            <a:avLst>
              <a:gd fmla="val 790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6" name="Google Shape;326;p28"/>
          <p:cNvGrpSpPr/>
          <p:nvPr/>
        </p:nvGrpSpPr>
        <p:grpSpPr>
          <a:xfrm>
            <a:off x="270750" y="-561264"/>
            <a:ext cx="8627325" cy="4964025"/>
            <a:chOff x="270750" y="-561264"/>
            <a:chExt cx="8627325" cy="4964025"/>
          </a:xfrm>
        </p:grpSpPr>
        <p:grpSp>
          <p:nvGrpSpPr>
            <p:cNvPr id="327" name="Google Shape;327;p28"/>
            <p:cNvGrpSpPr/>
            <p:nvPr/>
          </p:nvGrpSpPr>
          <p:grpSpPr>
            <a:xfrm flipH="1" rot="10800000">
              <a:off x="270750" y="253149"/>
              <a:ext cx="8627325" cy="4149612"/>
              <a:chOff x="270750" y="192538"/>
              <a:chExt cx="8627325" cy="4149612"/>
            </a:xfrm>
          </p:grpSpPr>
          <p:sp>
            <p:nvSpPr>
              <p:cNvPr id="328" name="Google Shape;328;p28"/>
              <p:cNvSpPr/>
              <p:nvPr/>
            </p:nvSpPr>
            <p:spPr>
              <a:xfrm>
                <a:off x="270750" y="3248150"/>
                <a:ext cx="572100" cy="5721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8"/>
              <p:cNvSpPr/>
              <p:nvPr/>
            </p:nvSpPr>
            <p:spPr>
              <a:xfrm>
                <a:off x="8301150" y="4048150"/>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8"/>
              <p:cNvSpPr/>
              <p:nvPr/>
            </p:nvSpPr>
            <p:spPr>
              <a:xfrm>
                <a:off x="7218275" y="360574"/>
                <a:ext cx="572100" cy="572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8"/>
              <p:cNvSpPr/>
              <p:nvPr/>
            </p:nvSpPr>
            <p:spPr>
              <a:xfrm>
                <a:off x="8325975" y="2965824"/>
                <a:ext cx="572100" cy="572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8"/>
              <p:cNvSpPr/>
              <p:nvPr/>
            </p:nvSpPr>
            <p:spPr>
              <a:xfrm>
                <a:off x="817013" y="192538"/>
                <a:ext cx="520200" cy="5208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8"/>
              <p:cNvSpPr/>
              <p:nvPr/>
            </p:nvSpPr>
            <p:spPr>
              <a:xfrm>
                <a:off x="1337220" y="250706"/>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4" name="Google Shape;334;p28"/>
            <p:cNvSpPr/>
            <p:nvPr/>
          </p:nvSpPr>
          <p:spPr>
            <a:xfrm rot="-10244201">
              <a:off x="1290109" y="-473041"/>
              <a:ext cx="1192755" cy="1192755"/>
            </a:xfrm>
            <a:prstGeom prst="blockArc">
              <a:avLst>
                <a:gd fmla="val 10247770" name="adj1"/>
                <a:gd fmla="val 21057893" name="adj2"/>
                <a:gd fmla="val 12924" name="adj3"/>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38" name="Shape 338"/>
        <p:cNvGrpSpPr/>
        <p:nvPr/>
      </p:nvGrpSpPr>
      <p:grpSpPr>
        <a:xfrm>
          <a:off x="0" y="0"/>
          <a:ext cx="0" cy="0"/>
          <a:chOff x="0" y="0"/>
          <a:chExt cx="0" cy="0"/>
        </a:xfrm>
      </p:grpSpPr>
      <p:sp>
        <p:nvSpPr>
          <p:cNvPr id="339" name="Google Shape;339;p30"/>
          <p:cNvSpPr/>
          <p:nvPr/>
        </p:nvSpPr>
        <p:spPr>
          <a:xfrm>
            <a:off x="101850" y="121950"/>
            <a:ext cx="8940300" cy="4899600"/>
          </a:xfrm>
          <a:prstGeom prst="roundRect">
            <a:avLst>
              <a:gd fmla="val 790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0"/>
          <p:cNvSpPr txBox="1"/>
          <p:nvPr>
            <p:ph type="ctrTitle"/>
          </p:nvPr>
        </p:nvSpPr>
        <p:spPr>
          <a:xfrm>
            <a:off x="427475" y="1408075"/>
            <a:ext cx="4366200" cy="1745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5200"/>
              <a:buNone/>
              <a:defRPr sz="4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41" name="Google Shape;341;p30"/>
          <p:cNvSpPr txBox="1"/>
          <p:nvPr>
            <p:ph idx="1" type="subTitle"/>
          </p:nvPr>
        </p:nvSpPr>
        <p:spPr>
          <a:xfrm>
            <a:off x="621025" y="3114400"/>
            <a:ext cx="4172700" cy="4503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2800"/>
              <a:buNone/>
              <a:defRPr sz="16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grpSp>
        <p:nvGrpSpPr>
          <p:cNvPr id="342" name="Google Shape;342;p30"/>
          <p:cNvGrpSpPr/>
          <p:nvPr/>
        </p:nvGrpSpPr>
        <p:grpSpPr>
          <a:xfrm>
            <a:off x="231225" y="229756"/>
            <a:ext cx="8724000" cy="4217169"/>
            <a:chOff x="231225" y="229756"/>
            <a:chExt cx="8724000" cy="4217169"/>
          </a:xfrm>
        </p:grpSpPr>
        <p:sp>
          <p:nvSpPr>
            <p:cNvPr id="343" name="Google Shape;343;p30"/>
            <p:cNvSpPr/>
            <p:nvPr/>
          </p:nvSpPr>
          <p:spPr>
            <a:xfrm>
              <a:off x="231225" y="3733500"/>
              <a:ext cx="389700" cy="389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0"/>
            <p:cNvSpPr/>
            <p:nvPr/>
          </p:nvSpPr>
          <p:spPr>
            <a:xfrm>
              <a:off x="8358300" y="4152925"/>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0"/>
            <p:cNvSpPr/>
            <p:nvPr/>
          </p:nvSpPr>
          <p:spPr>
            <a:xfrm>
              <a:off x="8383125" y="3550499"/>
              <a:ext cx="572100" cy="572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0"/>
            <p:cNvSpPr/>
            <p:nvPr/>
          </p:nvSpPr>
          <p:spPr>
            <a:xfrm>
              <a:off x="1556445" y="229756"/>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7" name="Shape 347"/>
        <p:cNvGrpSpPr/>
        <p:nvPr/>
      </p:nvGrpSpPr>
      <p:grpSpPr>
        <a:xfrm>
          <a:off x="0" y="0"/>
          <a:ext cx="0" cy="0"/>
          <a:chOff x="0" y="0"/>
          <a:chExt cx="0" cy="0"/>
        </a:xfrm>
      </p:grpSpPr>
      <p:sp>
        <p:nvSpPr>
          <p:cNvPr id="348" name="Google Shape;348;p31"/>
          <p:cNvSpPr/>
          <p:nvPr/>
        </p:nvSpPr>
        <p:spPr>
          <a:xfrm>
            <a:off x="101850" y="121950"/>
            <a:ext cx="8940300" cy="4899600"/>
          </a:xfrm>
          <a:prstGeom prst="roundRect">
            <a:avLst>
              <a:gd fmla="val 790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9" name="Google Shape;349;p31"/>
          <p:cNvGrpSpPr/>
          <p:nvPr/>
        </p:nvGrpSpPr>
        <p:grpSpPr>
          <a:xfrm flipH="1">
            <a:off x="1076330" y="3499180"/>
            <a:ext cx="6991339" cy="1329929"/>
            <a:chOff x="404800" y="1010238"/>
            <a:chExt cx="8208688" cy="1561500"/>
          </a:xfrm>
        </p:grpSpPr>
        <p:sp>
          <p:nvSpPr>
            <p:cNvPr id="350" name="Google Shape;350;p31"/>
            <p:cNvSpPr/>
            <p:nvPr/>
          </p:nvSpPr>
          <p:spPr>
            <a:xfrm>
              <a:off x="2560391" y="1010238"/>
              <a:ext cx="1189800" cy="11898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1"/>
            <p:cNvSpPr/>
            <p:nvPr/>
          </p:nvSpPr>
          <p:spPr>
            <a:xfrm rot="10800000">
              <a:off x="8319788" y="1398812"/>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1"/>
            <p:cNvSpPr/>
            <p:nvPr/>
          </p:nvSpPr>
          <p:spPr>
            <a:xfrm rot="10800000">
              <a:off x="8016563" y="1770163"/>
              <a:ext cx="572100" cy="572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1"/>
            <p:cNvSpPr/>
            <p:nvPr/>
          </p:nvSpPr>
          <p:spPr>
            <a:xfrm>
              <a:off x="404800" y="2050938"/>
              <a:ext cx="520200" cy="5208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4" name="Google Shape;354;p31"/>
          <p:cNvSpPr/>
          <p:nvPr/>
        </p:nvSpPr>
        <p:spPr>
          <a:xfrm flipH="1">
            <a:off x="3408602" y="765505"/>
            <a:ext cx="1013400" cy="10134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5" name="Google Shape;355;p31"/>
          <p:cNvGrpSpPr/>
          <p:nvPr/>
        </p:nvGrpSpPr>
        <p:grpSpPr>
          <a:xfrm>
            <a:off x="270750" y="253149"/>
            <a:ext cx="8627325" cy="4089001"/>
            <a:chOff x="270750" y="253149"/>
            <a:chExt cx="8627325" cy="4089001"/>
          </a:xfrm>
        </p:grpSpPr>
        <p:sp>
          <p:nvSpPr>
            <p:cNvPr id="356" name="Google Shape;356;p31"/>
            <p:cNvSpPr/>
            <p:nvPr/>
          </p:nvSpPr>
          <p:spPr>
            <a:xfrm>
              <a:off x="270750" y="3248150"/>
              <a:ext cx="572100" cy="5721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1"/>
            <p:cNvSpPr/>
            <p:nvPr/>
          </p:nvSpPr>
          <p:spPr>
            <a:xfrm>
              <a:off x="8301150" y="4048150"/>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1"/>
            <p:cNvSpPr/>
            <p:nvPr/>
          </p:nvSpPr>
          <p:spPr>
            <a:xfrm>
              <a:off x="6009175" y="253149"/>
              <a:ext cx="572100" cy="572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1"/>
            <p:cNvSpPr/>
            <p:nvPr/>
          </p:nvSpPr>
          <p:spPr>
            <a:xfrm>
              <a:off x="8325975" y="3398099"/>
              <a:ext cx="572100" cy="572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1"/>
            <p:cNvSpPr/>
            <p:nvPr/>
          </p:nvSpPr>
          <p:spPr>
            <a:xfrm>
              <a:off x="2318445" y="305956"/>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1" name="Google Shape;361;p31"/>
          <p:cNvSpPr txBox="1"/>
          <p:nvPr>
            <p:ph type="title"/>
          </p:nvPr>
        </p:nvSpPr>
        <p:spPr>
          <a:xfrm>
            <a:off x="1887000" y="1732200"/>
            <a:ext cx="5370000" cy="1679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2" name="Shape 32"/>
        <p:cNvGrpSpPr/>
        <p:nvPr/>
      </p:nvGrpSpPr>
      <p:grpSpPr>
        <a:xfrm>
          <a:off x="0" y="0"/>
          <a:ext cx="0" cy="0"/>
          <a:chOff x="0" y="0"/>
          <a:chExt cx="0" cy="0"/>
        </a:xfrm>
      </p:grpSpPr>
      <p:sp>
        <p:nvSpPr>
          <p:cNvPr id="33" name="Google Shape;33;p4"/>
          <p:cNvSpPr/>
          <p:nvPr/>
        </p:nvSpPr>
        <p:spPr>
          <a:xfrm>
            <a:off x="101850" y="121950"/>
            <a:ext cx="8940300" cy="4899600"/>
          </a:xfrm>
          <a:prstGeom prst="roundRect">
            <a:avLst>
              <a:gd fmla="val 790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txBox="1"/>
          <p:nvPr>
            <p:ph type="title"/>
          </p:nvPr>
        </p:nvSpPr>
        <p:spPr>
          <a:xfrm>
            <a:off x="713225" y="445025"/>
            <a:ext cx="7717500" cy="572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5" name="Google Shape;35;p4"/>
          <p:cNvSpPr txBox="1"/>
          <p:nvPr>
            <p:ph idx="1" type="body"/>
          </p:nvPr>
        </p:nvSpPr>
        <p:spPr>
          <a:xfrm>
            <a:off x="713225" y="1036775"/>
            <a:ext cx="7717500" cy="3341700"/>
          </a:xfrm>
          <a:prstGeom prst="rect">
            <a:avLst/>
          </a:prstGeom>
        </p:spPr>
        <p:txBody>
          <a:bodyPr anchorCtr="0" anchor="ctr" bIns="91425" lIns="91425" spcFirstLastPara="1" rIns="91425" wrap="square" tIns="91425">
            <a:noAutofit/>
          </a:bodyPr>
          <a:lstStyle>
            <a:lvl1pPr indent="-304800" lvl="0" marL="457200">
              <a:spcBef>
                <a:spcPts val="0"/>
              </a:spcBef>
              <a:spcAft>
                <a:spcPts val="0"/>
              </a:spcAft>
              <a:buClr>
                <a:srgbClr val="434343"/>
              </a:buClr>
              <a:buSzPts val="1200"/>
              <a:buFont typeface="Livvic"/>
              <a:buAutoNum type="arabicPeriod"/>
              <a:defRPr sz="1200">
                <a:latin typeface="Source Sans Pro"/>
                <a:ea typeface="Source Sans Pro"/>
                <a:cs typeface="Source Sans Pro"/>
                <a:sym typeface="Source Sans Pro"/>
              </a:defRPr>
            </a:lvl1pPr>
            <a:lvl2pPr indent="-304800" lvl="1" marL="914400">
              <a:spcBef>
                <a:spcPts val="0"/>
              </a:spcBef>
              <a:spcAft>
                <a:spcPts val="0"/>
              </a:spcAft>
              <a:buClr>
                <a:srgbClr val="434343"/>
              </a:buClr>
              <a:buSzPts val="1200"/>
              <a:buFont typeface="Roboto Condensed Light"/>
              <a:buAutoNum type="alphaLcPeriod"/>
              <a:defRPr/>
            </a:lvl2pPr>
            <a:lvl3pPr indent="-304800" lvl="2" marL="1371600">
              <a:spcBef>
                <a:spcPts val="0"/>
              </a:spcBef>
              <a:spcAft>
                <a:spcPts val="0"/>
              </a:spcAft>
              <a:buClr>
                <a:srgbClr val="434343"/>
              </a:buClr>
              <a:buSzPts val="1200"/>
              <a:buFont typeface="Roboto Condensed Light"/>
              <a:buAutoNum type="romanLcPeriod"/>
              <a:defRPr/>
            </a:lvl3pPr>
            <a:lvl4pPr indent="-304800" lvl="3" marL="1828800">
              <a:spcBef>
                <a:spcPts val="0"/>
              </a:spcBef>
              <a:spcAft>
                <a:spcPts val="0"/>
              </a:spcAft>
              <a:buClr>
                <a:srgbClr val="434343"/>
              </a:buClr>
              <a:buSzPts val="1200"/>
              <a:buFont typeface="Roboto Condensed Light"/>
              <a:buAutoNum type="arabicPeriod"/>
              <a:defRPr/>
            </a:lvl4pPr>
            <a:lvl5pPr indent="-304800" lvl="4" marL="2286000">
              <a:spcBef>
                <a:spcPts val="0"/>
              </a:spcBef>
              <a:spcAft>
                <a:spcPts val="0"/>
              </a:spcAft>
              <a:buClr>
                <a:srgbClr val="434343"/>
              </a:buClr>
              <a:buSzPts val="1200"/>
              <a:buFont typeface="Roboto Condensed Light"/>
              <a:buAutoNum type="alphaLcPeriod"/>
              <a:defRPr/>
            </a:lvl5pPr>
            <a:lvl6pPr indent="-304800" lvl="5" marL="2743200">
              <a:spcBef>
                <a:spcPts val="0"/>
              </a:spcBef>
              <a:spcAft>
                <a:spcPts val="0"/>
              </a:spcAft>
              <a:buClr>
                <a:srgbClr val="434343"/>
              </a:buClr>
              <a:buSzPts val="1200"/>
              <a:buFont typeface="Roboto Condensed Light"/>
              <a:buAutoNum type="romanLcPeriod"/>
              <a:defRPr/>
            </a:lvl6pPr>
            <a:lvl7pPr indent="-304800" lvl="6" marL="3200400">
              <a:spcBef>
                <a:spcPts val="0"/>
              </a:spcBef>
              <a:spcAft>
                <a:spcPts val="0"/>
              </a:spcAft>
              <a:buClr>
                <a:srgbClr val="434343"/>
              </a:buClr>
              <a:buSzPts val="1200"/>
              <a:buFont typeface="Roboto Condensed Light"/>
              <a:buAutoNum type="arabicPeriod"/>
              <a:defRPr/>
            </a:lvl7pPr>
            <a:lvl8pPr indent="-304800" lvl="7" marL="3657600">
              <a:spcBef>
                <a:spcPts val="0"/>
              </a:spcBef>
              <a:spcAft>
                <a:spcPts val="0"/>
              </a:spcAft>
              <a:buClr>
                <a:srgbClr val="434343"/>
              </a:buClr>
              <a:buSzPts val="1200"/>
              <a:buFont typeface="Roboto Condensed Light"/>
              <a:buAutoNum type="alphaLcPeriod"/>
              <a:defRPr/>
            </a:lvl8pPr>
            <a:lvl9pPr indent="-304800" lvl="8" marL="4114800">
              <a:spcBef>
                <a:spcPts val="0"/>
              </a:spcBef>
              <a:spcAft>
                <a:spcPts val="0"/>
              </a:spcAft>
              <a:buClr>
                <a:srgbClr val="434343"/>
              </a:buClr>
              <a:buSzPts val="1200"/>
              <a:buFont typeface="Roboto Condensed Light"/>
              <a:buAutoNum type="romanLcPeriod"/>
              <a:defRPr/>
            </a:lvl9pPr>
          </a:lstStyle>
          <a:p/>
        </p:txBody>
      </p:sp>
      <p:grpSp>
        <p:nvGrpSpPr>
          <p:cNvPr id="36" name="Google Shape;36;p4"/>
          <p:cNvGrpSpPr/>
          <p:nvPr/>
        </p:nvGrpSpPr>
        <p:grpSpPr>
          <a:xfrm flipH="1">
            <a:off x="165975" y="229756"/>
            <a:ext cx="8684475" cy="4217169"/>
            <a:chOff x="270750" y="229756"/>
            <a:chExt cx="8684475" cy="4217169"/>
          </a:xfrm>
        </p:grpSpPr>
        <p:sp>
          <p:nvSpPr>
            <p:cNvPr id="37" name="Google Shape;37;p4"/>
            <p:cNvSpPr/>
            <p:nvPr/>
          </p:nvSpPr>
          <p:spPr>
            <a:xfrm>
              <a:off x="270750" y="3400550"/>
              <a:ext cx="572100" cy="5721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4"/>
            <p:cNvSpPr/>
            <p:nvPr/>
          </p:nvSpPr>
          <p:spPr>
            <a:xfrm>
              <a:off x="8358300" y="4152925"/>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4"/>
            <p:cNvSpPr/>
            <p:nvPr/>
          </p:nvSpPr>
          <p:spPr>
            <a:xfrm>
              <a:off x="8383125" y="3550499"/>
              <a:ext cx="572100" cy="572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4"/>
            <p:cNvSpPr/>
            <p:nvPr/>
          </p:nvSpPr>
          <p:spPr>
            <a:xfrm>
              <a:off x="1556445" y="229756"/>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62" name="Shape 362"/>
        <p:cNvGrpSpPr/>
        <p:nvPr/>
      </p:nvGrpSpPr>
      <p:grpSpPr>
        <a:xfrm>
          <a:off x="0" y="0"/>
          <a:ext cx="0" cy="0"/>
          <a:chOff x="0" y="0"/>
          <a:chExt cx="0" cy="0"/>
        </a:xfrm>
      </p:grpSpPr>
      <p:sp>
        <p:nvSpPr>
          <p:cNvPr id="363" name="Google Shape;363;p32"/>
          <p:cNvSpPr/>
          <p:nvPr/>
        </p:nvSpPr>
        <p:spPr>
          <a:xfrm>
            <a:off x="101850" y="121950"/>
            <a:ext cx="8940300" cy="4899600"/>
          </a:xfrm>
          <a:prstGeom prst="roundRect">
            <a:avLst>
              <a:gd fmla="val 790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2"/>
          <p:cNvSpPr txBox="1"/>
          <p:nvPr>
            <p:ph type="title"/>
          </p:nvPr>
        </p:nvSpPr>
        <p:spPr>
          <a:xfrm>
            <a:off x="713225" y="445025"/>
            <a:ext cx="77175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65" name="Google Shape;365;p32"/>
          <p:cNvSpPr txBox="1"/>
          <p:nvPr>
            <p:ph idx="1" type="body"/>
          </p:nvPr>
        </p:nvSpPr>
        <p:spPr>
          <a:xfrm>
            <a:off x="713225" y="1036775"/>
            <a:ext cx="7717500" cy="3341700"/>
          </a:xfrm>
          <a:prstGeom prst="rect">
            <a:avLst/>
          </a:prstGeom>
        </p:spPr>
        <p:txBody>
          <a:bodyPr anchorCtr="0" anchor="ctr" bIns="91425" lIns="91425" spcFirstLastPara="1" rIns="91425" wrap="square" tIns="91425">
            <a:noAutofit/>
          </a:bodyPr>
          <a:lstStyle>
            <a:lvl1pPr indent="-304800" lvl="0" marL="457200" rtl="0">
              <a:spcBef>
                <a:spcPts val="0"/>
              </a:spcBef>
              <a:spcAft>
                <a:spcPts val="0"/>
              </a:spcAft>
              <a:buClr>
                <a:srgbClr val="434343"/>
              </a:buClr>
              <a:buSzPts val="1200"/>
              <a:buFont typeface="Livvic"/>
              <a:buAutoNum type="arabicPeriod"/>
              <a:defRPr sz="1200">
                <a:latin typeface="Source Sans Pro"/>
                <a:ea typeface="Source Sans Pro"/>
                <a:cs typeface="Source Sans Pro"/>
                <a:sym typeface="Source Sans Pro"/>
              </a:defRPr>
            </a:lvl1pPr>
            <a:lvl2pPr indent="-304800" lvl="1" marL="914400" rtl="0">
              <a:spcBef>
                <a:spcPts val="0"/>
              </a:spcBef>
              <a:spcAft>
                <a:spcPts val="0"/>
              </a:spcAft>
              <a:buClr>
                <a:srgbClr val="434343"/>
              </a:buClr>
              <a:buSzPts val="1200"/>
              <a:buFont typeface="Roboto Condensed Light"/>
              <a:buAutoNum type="alphaLcPeriod"/>
              <a:defRPr/>
            </a:lvl2pPr>
            <a:lvl3pPr indent="-304800" lvl="2" marL="1371600" rtl="0">
              <a:spcBef>
                <a:spcPts val="0"/>
              </a:spcBef>
              <a:spcAft>
                <a:spcPts val="0"/>
              </a:spcAft>
              <a:buClr>
                <a:srgbClr val="434343"/>
              </a:buClr>
              <a:buSzPts val="1200"/>
              <a:buFont typeface="Roboto Condensed Light"/>
              <a:buAutoNum type="romanLcPeriod"/>
              <a:defRPr/>
            </a:lvl3pPr>
            <a:lvl4pPr indent="-304800" lvl="3" marL="1828800" rtl="0">
              <a:spcBef>
                <a:spcPts val="0"/>
              </a:spcBef>
              <a:spcAft>
                <a:spcPts val="0"/>
              </a:spcAft>
              <a:buClr>
                <a:srgbClr val="434343"/>
              </a:buClr>
              <a:buSzPts val="1200"/>
              <a:buFont typeface="Roboto Condensed Light"/>
              <a:buAutoNum type="arabicPeriod"/>
              <a:defRPr/>
            </a:lvl4pPr>
            <a:lvl5pPr indent="-304800" lvl="4" marL="2286000" rtl="0">
              <a:spcBef>
                <a:spcPts val="0"/>
              </a:spcBef>
              <a:spcAft>
                <a:spcPts val="0"/>
              </a:spcAft>
              <a:buClr>
                <a:srgbClr val="434343"/>
              </a:buClr>
              <a:buSzPts val="1200"/>
              <a:buFont typeface="Roboto Condensed Light"/>
              <a:buAutoNum type="alphaLcPeriod"/>
              <a:defRPr/>
            </a:lvl5pPr>
            <a:lvl6pPr indent="-304800" lvl="5" marL="2743200" rtl="0">
              <a:spcBef>
                <a:spcPts val="0"/>
              </a:spcBef>
              <a:spcAft>
                <a:spcPts val="0"/>
              </a:spcAft>
              <a:buClr>
                <a:srgbClr val="434343"/>
              </a:buClr>
              <a:buSzPts val="1200"/>
              <a:buFont typeface="Roboto Condensed Light"/>
              <a:buAutoNum type="romanLcPeriod"/>
              <a:defRPr/>
            </a:lvl6pPr>
            <a:lvl7pPr indent="-304800" lvl="6" marL="3200400" rtl="0">
              <a:spcBef>
                <a:spcPts val="0"/>
              </a:spcBef>
              <a:spcAft>
                <a:spcPts val="0"/>
              </a:spcAft>
              <a:buClr>
                <a:srgbClr val="434343"/>
              </a:buClr>
              <a:buSzPts val="1200"/>
              <a:buFont typeface="Roboto Condensed Light"/>
              <a:buAutoNum type="arabicPeriod"/>
              <a:defRPr/>
            </a:lvl7pPr>
            <a:lvl8pPr indent="-304800" lvl="7" marL="3657600" rtl="0">
              <a:spcBef>
                <a:spcPts val="0"/>
              </a:spcBef>
              <a:spcAft>
                <a:spcPts val="0"/>
              </a:spcAft>
              <a:buClr>
                <a:srgbClr val="434343"/>
              </a:buClr>
              <a:buSzPts val="1200"/>
              <a:buFont typeface="Roboto Condensed Light"/>
              <a:buAutoNum type="alphaLcPeriod"/>
              <a:defRPr/>
            </a:lvl8pPr>
            <a:lvl9pPr indent="-304800" lvl="8" marL="4114800" rtl="0">
              <a:spcBef>
                <a:spcPts val="0"/>
              </a:spcBef>
              <a:spcAft>
                <a:spcPts val="0"/>
              </a:spcAft>
              <a:buClr>
                <a:srgbClr val="434343"/>
              </a:buClr>
              <a:buSzPts val="1200"/>
              <a:buFont typeface="Roboto Condensed Light"/>
              <a:buAutoNum type="romanLcPeriod"/>
              <a:defRPr/>
            </a:lvl9pPr>
          </a:lstStyle>
          <a:p/>
        </p:txBody>
      </p:sp>
      <p:grpSp>
        <p:nvGrpSpPr>
          <p:cNvPr id="366" name="Google Shape;366;p32"/>
          <p:cNvGrpSpPr/>
          <p:nvPr/>
        </p:nvGrpSpPr>
        <p:grpSpPr>
          <a:xfrm flipH="1">
            <a:off x="165975" y="229756"/>
            <a:ext cx="8684475" cy="4217169"/>
            <a:chOff x="270750" y="229756"/>
            <a:chExt cx="8684475" cy="4217169"/>
          </a:xfrm>
        </p:grpSpPr>
        <p:sp>
          <p:nvSpPr>
            <p:cNvPr id="367" name="Google Shape;367;p32"/>
            <p:cNvSpPr/>
            <p:nvPr/>
          </p:nvSpPr>
          <p:spPr>
            <a:xfrm>
              <a:off x="270750" y="3400550"/>
              <a:ext cx="572100" cy="5721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2"/>
            <p:cNvSpPr/>
            <p:nvPr/>
          </p:nvSpPr>
          <p:spPr>
            <a:xfrm>
              <a:off x="8358300" y="4152925"/>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2"/>
            <p:cNvSpPr/>
            <p:nvPr/>
          </p:nvSpPr>
          <p:spPr>
            <a:xfrm>
              <a:off x="8383125" y="3550499"/>
              <a:ext cx="572100" cy="572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2"/>
            <p:cNvSpPr/>
            <p:nvPr/>
          </p:nvSpPr>
          <p:spPr>
            <a:xfrm>
              <a:off x="1556445" y="229756"/>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71" name="Shape 371"/>
        <p:cNvGrpSpPr/>
        <p:nvPr/>
      </p:nvGrpSpPr>
      <p:grpSpPr>
        <a:xfrm>
          <a:off x="0" y="0"/>
          <a:ext cx="0" cy="0"/>
          <a:chOff x="0" y="0"/>
          <a:chExt cx="0" cy="0"/>
        </a:xfrm>
      </p:grpSpPr>
      <p:sp>
        <p:nvSpPr>
          <p:cNvPr id="372" name="Google Shape;372;p33"/>
          <p:cNvSpPr/>
          <p:nvPr/>
        </p:nvSpPr>
        <p:spPr>
          <a:xfrm>
            <a:off x="101850" y="121950"/>
            <a:ext cx="8940300" cy="4899600"/>
          </a:xfrm>
          <a:prstGeom prst="roundRect">
            <a:avLst>
              <a:gd fmla="val 790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3"/>
          <p:cNvSpPr txBox="1"/>
          <p:nvPr>
            <p:ph type="title"/>
          </p:nvPr>
        </p:nvSpPr>
        <p:spPr>
          <a:xfrm>
            <a:off x="713225" y="445025"/>
            <a:ext cx="77175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74" name="Google Shape;374;p33"/>
          <p:cNvSpPr txBox="1"/>
          <p:nvPr>
            <p:ph idx="1" type="subTitle"/>
          </p:nvPr>
        </p:nvSpPr>
        <p:spPr>
          <a:xfrm>
            <a:off x="4845495" y="2489492"/>
            <a:ext cx="2973600" cy="31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2pPr>
            <a:lvl3pPr lvl="2"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3pPr>
            <a:lvl4pPr lvl="3"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4pPr>
            <a:lvl5pPr lvl="4"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5pPr>
            <a:lvl6pPr lvl="5"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6pPr>
            <a:lvl7pPr lvl="6"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7pPr>
            <a:lvl8pPr lvl="7"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8pPr>
            <a:lvl9pPr lvl="8"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9pPr>
          </a:lstStyle>
          <a:p/>
        </p:txBody>
      </p:sp>
      <p:sp>
        <p:nvSpPr>
          <p:cNvPr id="375" name="Google Shape;375;p33"/>
          <p:cNvSpPr txBox="1"/>
          <p:nvPr>
            <p:ph idx="2" type="body"/>
          </p:nvPr>
        </p:nvSpPr>
        <p:spPr>
          <a:xfrm>
            <a:off x="1301075" y="2889700"/>
            <a:ext cx="2931300" cy="746400"/>
          </a:xfrm>
          <a:prstGeom prst="rect">
            <a:avLst/>
          </a:prstGeom>
        </p:spPr>
        <p:txBody>
          <a:bodyPr anchorCtr="0" anchor="ctr" bIns="91425" lIns="91425" spcFirstLastPara="1" rIns="91425" wrap="square" tIns="91425">
            <a:noAutofit/>
          </a:bodyPr>
          <a:lstStyle>
            <a:lvl1pPr indent="-317500" lvl="0" marL="457200" rtl="0" algn="ctr">
              <a:lnSpc>
                <a:spcPct val="100000"/>
              </a:lnSpc>
              <a:spcBef>
                <a:spcPts val="0"/>
              </a:spcBef>
              <a:spcAft>
                <a:spcPts val="0"/>
              </a:spcAft>
              <a:buClr>
                <a:srgbClr val="FFFFFF"/>
              </a:buClr>
              <a:buSzPts val="1400"/>
              <a:buChar char="●"/>
              <a:defRPr sz="1600"/>
            </a:lvl1pPr>
            <a:lvl2pPr indent="-317500" lvl="1" marL="914400" rtl="0" algn="ctr">
              <a:spcBef>
                <a:spcPts val="0"/>
              </a:spcBef>
              <a:spcAft>
                <a:spcPts val="0"/>
              </a:spcAft>
              <a:buClr>
                <a:srgbClr val="FFFFFF"/>
              </a:buClr>
              <a:buSzPts val="1400"/>
              <a:buChar char="○"/>
              <a:defRPr sz="1400">
                <a:solidFill>
                  <a:srgbClr val="FFFFFF"/>
                </a:solidFill>
              </a:defRPr>
            </a:lvl2pPr>
            <a:lvl3pPr indent="-317500" lvl="2" marL="1371600" rtl="0" algn="ctr">
              <a:spcBef>
                <a:spcPts val="0"/>
              </a:spcBef>
              <a:spcAft>
                <a:spcPts val="0"/>
              </a:spcAft>
              <a:buClr>
                <a:srgbClr val="FFFFFF"/>
              </a:buClr>
              <a:buSzPts val="1400"/>
              <a:buChar char="■"/>
              <a:defRPr sz="1400">
                <a:solidFill>
                  <a:srgbClr val="FFFFFF"/>
                </a:solidFill>
              </a:defRPr>
            </a:lvl3pPr>
            <a:lvl4pPr indent="-317500" lvl="3" marL="1828800" rtl="0" algn="ctr">
              <a:spcBef>
                <a:spcPts val="0"/>
              </a:spcBef>
              <a:spcAft>
                <a:spcPts val="0"/>
              </a:spcAft>
              <a:buClr>
                <a:srgbClr val="FFFFFF"/>
              </a:buClr>
              <a:buSzPts val="1400"/>
              <a:buChar char="●"/>
              <a:defRPr sz="1400">
                <a:solidFill>
                  <a:srgbClr val="FFFFFF"/>
                </a:solidFill>
              </a:defRPr>
            </a:lvl4pPr>
            <a:lvl5pPr indent="-317500" lvl="4" marL="2286000" rtl="0" algn="ctr">
              <a:spcBef>
                <a:spcPts val="0"/>
              </a:spcBef>
              <a:spcAft>
                <a:spcPts val="0"/>
              </a:spcAft>
              <a:buClr>
                <a:srgbClr val="FFFFFF"/>
              </a:buClr>
              <a:buSzPts val="1400"/>
              <a:buChar char="○"/>
              <a:defRPr sz="1400">
                <a:solidFill>
                  <a:srgbClr val="FFFFFF"/>
                </a:solidFill>
              </a:defRPr>
            </a:lvl5pPr>
            <a:lvl6pPr indent="-317500" lvl="5" marL="2743200" rtl="0" algn="ctr">
              <a:spcBef>
                <a:spcPts val="0"/>
              </a:spcBef>
              <a:spcAft>
                <a:spcPts val="0"/>
              </a:spcAft>
              <a:buClr>
                <a:srgbClr val="FFFFFF"/>
              </a:buClr>
              <a:buSzPts val="1400"/>
              <a:buChar char="■"/>
              <a:defRPr sz="1400">
                <a:solidFill>
                  <a:srgbClr val="FFFFFF"/>
                </a:solidFill>
              </a:defRPr>
            </a:lvl6pPr>
            <a:lvl7pPr indent="-317500" lvl="6" marL="3200400" rtl="0" algn="ctr">
              <a:spcBef>
                <a:spcPts val="0"/>
              </a:spcBef>
              <a:spcAft>
                <a:spcPts val="0"/>
              </a:spcAft>
              <a:buClr>
                <a:srgbClr val="FFFFFF"/>
              </a:buClr>
              <a:buSzPts val="1400"/>
              <a:buChar char="●"/>
              <a:defRPr sz="1400">
                <a:solidFill>
                  <a:srgbClr val="FFFFFF"/>
                </a:solidFill>
              </a:defRPr>
            </a:lvl7pPr>
            <a:lvl8pPr indent="-317500" lvl="7" marL="3657600" rtl="0" algn="ctr">
              <a:spcBef>
                <a:spcPts val="0"/>
              </a:spcBef>
              <a:spcAft>
                <a:spcPts val="0"/>
              </a:spcAft>
              <a:buClr>
                <a:srgbClr val="FFFFFF"/>
              </a:buClr>
              <a:buSzPts val="1400"/>
              <a:buChar char="○"/>
              <a:defRPr sz="1400">
                <a:solidFill>
                  <a:srgbClr val="FFFFFF"/>
                </a:solidFill>
              </a:defRPr>
            </a:lvl8pPr>
            <a:lvl9pPr indent="-317500" lvl="8" marL="4114800" rtl="0" algn="ctr">
              <a:spcBef>
                <a:spcPts val="0"/>
              </a:spcBef>
              <a:spcAft>
                <a:spcPts val="0"/>
              </a:spcAft>
              <a:buClr>
                <a:srgbClr val="FFFFFF"/>
              </a:buClr>
              <a:buSzPts val="1400"/>
              <a:buChar char="■"/>
              <a:defRPr sz="1400">
                <a:solidFill>
                  <a:srgbClr val="FFFFFF"/>
                </a:solidFill>
              </a:defRPr>
            </a:lvl9pPr>
          </a:lstStyle>
          <a:p/>
        </p:txBody>
      </p:sp>
      <p:sp>
        <p:nvSpPr>
          <p:cNvPr id="376" name="Google Shape;376;p33"/>
          <p:cNvSpPr txBox="1"/>
          <p:nvPr>
            <p:ph idx="3" type="body"/>
          </p:nvPr>
        </p:nvSpPr>
        <p:spPr>
          <a:xfrm>
            <a:off x="4845500" y="2881750"/>
            <a:ext cx="2973600" cy="762300"/>
          </a:xfrm>
          <a:prstGeom prst="rect">
            <a:avLst/>
          </a:prstGeom>
        </p:spPr>
        <p:txBody>
          <a:bodyPr anchorCtr="0" anchor="ctr" bIns="91425" lIns="91425" spcFirstLastPara="1" rIns="91425" wrap="square" tIns="91425">
            <a:noAutofit/>
          </a:bodyPr>
          <a:lstStyle>
            <a:lvl1pPr indent="-317500" lvl="0" marL="457200" rtl="0" algn="ctr">
              <a:lnSpc>
                <a:spcPct val="100000"/>
              </a:lnSpc>
              <a:spcBef>
                <a:spcPts val="0"/>
              </a:spcBef>
              <a:spcAft>
                <a:spcPts val="0"/>
              </a:spcAft>
              <a:buClr>
                <a:srgbClr val="FFFFFF"/>
              </a:buClr>
              <a:buSzPts val="1400"/>
              <a:buChar char="●"/>
              <a:defRPr sz="1600"/>
            </a:lvl1pPr>
            <a:lvl2pPr indent="-317500" lvl="1" marL="914400" rtl="0" algn="ctr">
              <a:spcBef>
                <a:spcPts val="0"/>
              </a:spcBef>
              <a:spcAft>
                <a:spcPts val="0"/>
              </a:spcAft>
              <a:buClr>
                <a:srgbClr val="FFFFFF"/>
              </a:buClr>
              <a:buSzPts val="1400"/>
              <a:buChar char="○"/>
              <a:defRPr sz="1400">
                <a:solidFill>
                  <a:srgbClr val="FFFFFF"/>
                </a:solidFill>
              </a:defRPr>
            </a:lvl2pPr>
            <a:lvl3pPr indent="-317500" lvl="2" marL="1371600" rtl="0" algn="ctr">
              <a:spcBef>
                <a:spcPts val="0"/>
              </a:spcBef>
              <a:spcAft>
                <a:spcPts val="0"/>
              </a:spcAft>
              <a:buClr>
                <a:srgbClr val="FFFFFF"/>
              </a:buClr>
              <a:buSzPts val="1400"/>
              <a:buChar char="■"/>
              <a:defRPr sz="1400">
                <a:solidFill>
                  <a:srgbClr val="FFFFFF"/>
                </a:solidFill>
              </a:defRPr>
            </a:lvl3pPr>
            <a:lvl4pPr indent="-317500" lvl="3" marL="1828800" rtl="0" algn="ctr">
              <a:spcBef>
                <a:spcPts val="0"/>
              </a:spcBef>
              <a:spcAft>
                <a:spcPts val="0"/>
              </a:spcAft>
              <a:buClr>
                <a:srgbClr val="FFFFFF"/>
              </a:buClr>
              <a:buSzPts val="1400"/>
              <a:buChar char="●"/>
              <a:defRPr sz="1400">
                <a:solidFill>
                  <a:srgbClr val="FFFFFF"/>
                </a:solidFill>
              </a:defRPr>
            </a:lvl4pPr>
            <a:lvl5pPr indent="-317500" lvl="4" marL="2286000" rtl="0" algn="ctr">
              <a:spcBef>
                <a:spcPts val="0"/>
              </a:spcBef>
              <a:spcAft>
                <a:spcPts val="0"/>
              </a:spcAft>
              <a:buClr>
                <a:srgbClr val="FFFFFF"/>
              </a:buClr>
              <a:buSzPts val="1400"/>
              <a:buChar char="○"/>
              <a:defRPr sz="1400">
                <a:solidFill>
                  <a:srgbClr val="FFFFFF"/>
                </a:solidFill>
              </a:defRPr>
            </a:lvl5pPr>
            <a:lvl6pPr indent="-317500" lvl="5" marL="2743200" rtl="0" algn="ctr">
              <a:spcBef>
                <a:spcPts val="0"/>
              </a:spcBef>
              <a:spcAft>
                <a:spcPts val="0"/>
              </a:spcAft>
              <a:buClr>
                <a:srgbClr val="FFFFFF"/>
              </a:buClr>
              <a:buSzPts val="1400"/>
              <a:buChar char="■"/>
              <a:defRPr sz="1400">
                <a:solidFill>
                  <a:srgbClr val="FFFFFF"/>
                </a:solidFill>
              </a:defRPr>
            </a:lvl6pPr>
            <a:lvl7pPr indent="-317500" lvl="6" marL="3200400" rtl="0" algn="ctr">
              <a:spcBef>
                <a:spcPts val="0"/>
              </a:spcBef>
              <a:spcAft>
                <a:spcPts val="0"/>
              </a:spcAft>
              <a:buClr>
                <a:srgbClr val="FFFFFF"/>
              </a:buClr>
              <a:buSzPts val="1400"/>
              <a:buChar char="●"/>
              <a:defRPr sz="1400">
                <a:solidFill>
                  <a:srgbClr val="FFFFFF"/>
                </a:solidFill>
              </a:defRPr>
            </a:lvl7pPr>
            <a:lvl8pPr indent="-317500" lvl="7" marL="3657600" rtl="0" algn="ctr">
              <a:spcBef>
                <a:spcPts val="0"/>
              </a:spcBef>
              <a:spcAft>
                <a:spcPts val="0"/>
              </a:spcAft>
              <a:buClr>
                <a:srgbClr val="FFFFFF"/>
              </a:buClr>
              <a:buSzPts val="1400"/>
              <a:buChar char="○"/>
              <a:defRPr sz="1400">
                <a:solidFill>
                  <a:srgbClr val="FFFFFF"/>
                </a:solidFill>
              </a:defRPr>
            </a:lvl8pPr>
            <a:lvl9pPr indent="-317500" lvl="8" marL="4114800" rtl="0" algn="ctr">
              <a:spcBef>
                <a:spcPts val="0"/>
              </a:spcBef>
              <a:spcAft>
                <a:spcPts val="0"/>
              </a:spcAft>
              <a:buClr>
                <a:srgbClr val="FFFFFF"/>
              </a:buClr>
              <a:buSzPts val="1400"/>
              <a:buChar char="■"/>
              <a:defRPr sz="1400">
                <a:solidFill>
                  <a:srgbClr val="FFFFFF"/>
                </a:solidFill>
              </a:defRPr>
            </a:lvl9pPr>
          </a:lstStyle>
          <a:p/>
        </p:txBody>
      </p:sp>
      <p:sp>
        <p:nvSpPr>
          <p:cNvPr id="377" name="Google Shape;377;p33"/>
          <p:cNvSpPr txBox="1"/>
          <p:nvPr/>
        </p:nvSpPr>
        <p:spPr>
          <a:xfrm>
            <a:off x="1331069" y="3012575"/>
            <a:ext cx="2871300" cy="539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sz="1800">
              <a:solidFill>
                <a:srgbClr val="FFFFFF"/>
              </a:solidFill>
              <a:latin typeface="Raleway Black"/>
              <a:ea typeface="Raleway Black"/>
              <a:cs typeface="Raleway Black"/>
              <a:sym typeface="Raleway Black"/>
            </a:endParaRPr>
          </a:p>
        </p:txBody>
      </p:sp>
      <p:sp>
        <p:nvSpPr>
          <p:cNvPr id="378" name="Google Shape;378;p33"/>
          <p:cNvSpPr txBox="1"/>
          <p:nvPr>
            <p:ph idx="4" type="subTitle"/>
          </p:nvPr>
        </p:nvSpPr>
        <p:spPr>
          <a:xfrm>
            <a:off x="1331069" y="2489492"/>
            <a:ext cx="2871300" cy="31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None/>
              <a:defRPr b="1">
                <a:solidFill>
                  <a:schemeClr val="dk1"/>
                </a:solidFill>
                <a:latin typeface="Poppins ExtraBold"/>
                <a:ea typeface="Poppins ExtraBold"/>
                <a:cs typeface="Poppins ExtraBold"/>
                <a:sym typeface="Poppins ExtraBold"/>
              </a:defRPr>
            </a:lvl2pPr>
            <a:lvl3pPr lvl="2" rtl="0" algn="ctr">
              <a:lnSpc>
                <a:spcPct val="100000"/>
              </a:lnSpc>
              <a:spcBef>
                <a:spcPts val="0"/>
              </a:spcBef>
              <a:spcAft>
                <a:spcPts val="0"/>
              </a:spcAft>
              <a:buNone/>
              <a:defRPr b="1">
                <a:solidFill>
                  <a:schemeClr val="dk1"/>
                </a:solidFill>
                <a:latin typeface="Poppins ExtraBold"/>
                <a:ea typeface="Poppins ExtraBold"/>
                <a:cs typeface="Poppins ExtraBold"/>
                <a:sym typeface="Poppins ExtraBold"/>
              </a:defRPr>
            </a:lvl3pPr>
            <a:lvl4pPr lvl="3" rtl="0" algn="ctr">
              <a:lnSpc>
                <a:spcPct val="100000"/>
              </a:lnSpc>
              <a:spcBef>
                <a:spcPts val="0"/>
              </a:spcBef>
              <a:spcAft>
                <a:spcPts val="0"/>
              </a:spcAft>
              <a:buNone/>
              <a:defRPr b="1">
                <a:solidFill>
                  <a:schemeClr val="dk1"/>
                </a:solidFill>
                <a:latin typeface="Poppins ExtraBold"/>
                <a:ea typeface="Poppins ExtraBold"/>
                <a:cs typeface="Poppins ExtraBold"/>
                <a:sym typeface="Poppins ExtraBold"/>
              </a:defRPr>
            </a:lvl4pPr>
            <a:lvl5pPr lvl="4" rtl="0" algn="ctr">
              <a:lnSpc>
                <a:spcPct val="100000"/>
              </a:lnSpc>
              <a:spcBef>
                <a:spcPts val="0"/>
              </a:spcBef>
              <a:spcAft>
                <a:spcPts val="0"/>
              </a:spcAft>
              <a:buNone/>
              <a:defRPr b="1">
                <a:solidFill>
                  <a:schemeClr val="dk1"/>
                </a:solidFill>
                <a:latin typeface="Poppins ExtraBold"/>
                <a:ea typeface="Poppins ExtraBold"/>
                <a:cs typeface="Poppins ExtraBold"/>
                <a:sym typeface="Poppins ExtraBold"/>
              </a:defRPr>
            </a:lvl5pPr>
            <a:lvl6pPr lvl="5" rtl="0" algn="ctr">
              <a:lnSpc>
                <a:spcPct val="100000"/>
              </a:lnSpc>
              <a:spcBef>
                <a:spcPts val="0"/>
              </a:spcBef>
              <a:spcAft>
                <a:spcPts val="0"/>
              </a:spcAft>
              <a:buNone/>
              <a:defRPr b="1">
                <a:solidFill>
                  <a:schemeClr val="dk1"/>
                </a:solidFill>
                <a:latin typeface="Poppins ExtraBold"/>
                <a:ea typeface="Poppins ExtraBold"/>
                <a:cs typeface="Poppins ExtraBold"/>
                <a:sym typeface="Poppins ExtraBold"/>
              </a:defRPr>
            </a:lvl6pPr>
            <a:lvl7pPr lvl="6" rtl="0" algn="ctr">
              <a:lnSpc>
                <a:spcPct val="100000"/>
              </a:lnSpc>
              <a:spcBef>
                <a:spcPts val="0"/>
              </a:spcBef>
              <a:spcAft>
                <a:spcPts val="0"/>
              </a:spcAft>
              <a:buNone/>
              <a:defRPr b="1">
                <a:solidFill>
                  <a:schemeClr val="dk1"/>
                </a:solidFill>
                <a:latin typeface="Poppins ExtraBold"/>
                <a:ea typeface="Poppins ExtraBold"/>
                <a:cs typeface="Poppins ExtraBold"/>
                <a:sym typeface="Poppins ExtraBold"/>
              </a:defRPr>
            </a:lvl7pPr>
            <a:lvl8pPr lvl="7" rtl="0" algn="ctr">
              <a:lnSpc>
                <a:spcPct val="100000"/>
              </a:lnSpc>
              <a:spcBef>
                <a:spcPts val="0"/>
              </a:spcBef>
              <a:spcAft>
                <a:spcPts val="0"/>
              </a:spcAft>
              <a:buNone/>
              <a:defRPr b="1">
                <a:solidFill>
                  <a:schemeClr val="dk1"/>
                </a:solidFill>
                <a:latin typeface="Poppins ExtraBold"/>
                <a:ea typeface="Poppins ExtraBold"/>
                <a:cs typeface="Poppins ExtraBold"/>
                <a:sym typeface="Poppins ExtraBold"/>
              </a:defRPr>
            </a:lvl8pPr>
            <a:lvl9pPr lvl="8" rtl="0" algn="ctr">
              <a:lnSpc>
                <a:spcPct val="100000"/>
              </a:lnSpc>
              <a:spcBef>
                <a:spcPts val="0"/>
              </a:spcBef>
              <a:spcAft>
                <a:spcPts val="0"/>
              </a:spcAft>
              <a:buNone/>
              <a:defRPr b="1">
                <a:solidFill>
                  <a:schemeClr val="dk1"/>
                </a:solidFill>
                <a:latin typeface="Poppins ExtraBold"/>
                <a:ea typeface="Poppins ExtraBold"/>
                <a:cs typeface="Poppins ExtraBold"/>
                <a:sym typeface="Poppins ExtraBold"/>
              </a:defRPr>
            </a:lvl9pPr>
          </a:lstStyle>
          <a:p/>
        </p:txBody>
      </p:sp>
      <p:grpSp>
        <p:nvGrpSpPr>
          <p:cNvPr id="379" name="Google Shape;379;p33"/>
          <p:cNvGrpSpPr/>
          <p:nvPr/>
        </p:nvGrpSpPr>
        <p:grpSpPr>
          <a:xfrm>
            <a:off x="366700" y="730650"/>
            <a:ext cx="8208688" cy="1841088"/>
            <a:chOff x="404800" y="730650"/>
            <a:chExt cx="8208688" cy="1841088"/>
          </a:xfrm>
        </p:grpSpPr>
        <p:sp>
          <p:nvSpPr>
            <p:cNvPr id="380" name="Google Shape;380;p33"/>
            <p:cNvSpPr/>
            <p:nvPr/>
          </p:nvSpPr>
          <p:spPr>
            <a:xfrm>
              <a:off x="536175" y="730650"/>
              <a:ext cx="1189800" cy="11898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3"/>
            <p:cNvSpPr/>
            <p:nvPr/>
          </p:nvSpPr>
          <p:spPr>
            <a:xfrm rot="10800000">
              <a:off x="8319788" y="1398812"/>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3"/>
            <p:cNvSpPr/>
            <p:nvPr/>
          </p:nvSpPr>
          <p:spPr>
            <a:xfrm rot="10800000">
              <a:off x="8016563" y="1770163"/>
              <a:ext cx="572100" cy="572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3"/>
            <p:cNvSpPr/>
            <p:nvPr/>
          </p:nvSpPr>
          <p:spPr>
            <a:xfrm>
              <a:off x="404800" y="2050938"/>
              <a:ext cx="520200" cy="5208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4" name="Google Shape;384;p33"/>
          <p:cNvGrpSpPr/>
          <p:nvPr/>
        </p:nvGrpSpPr>
        <p:grpSpPr>
          <a:xfrm flipH="1" rot="-2700000">
            <a:off x="861334" y="3359918"/>
            <a:ext cx="596919" cy="896417"/>
            <a:chOff x="8358300" y="3550499"/>
            <a:chExt cx="596925" cy="896426"/>
          </a:xfrm>
        </p:grpSpPr>
        <p:sp>
          <p:nvSpPr>
            <p:cNvPr id="385" name="Google Shape;385;p33"/>
            <p:cNvSpPr/>
            <p:nvPr/>
          </p:nvSpPr>
          <p:spPr>
            <a:xfrm>
              <a:off x="8358300" y="4152925"/>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3"/>
            <p:cNvSpPr/>
            <p:nvPr/>
          </p:nvSpPr>
          <p:spPr>
            <a:xfrm>
              <a:off x="8383125" y="3550499"/>
              <a:ext cx="572100" cy="572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87" name="Shape 387"/>
        <p:cNvGrpSpPr/>
        <p:nvPr/>
      </p:nvGrpSpPr>
      <p:grpSpPr>
        <a:xfrm>
          <a:off x="0" y="0"/>
          <a:ext cx="0" cy="0"/>
          <a:chOff x="0" y="0"/>
          <a:chExt cx="0" cy="0"/>
        </a:xfrm>
      </p:grpSpPr>
      <p:sp>
        <p:nvSpPr>
          <p:cNvPr id="388" name="Google Shape;388;p34"/>
          <p:cNvSpPr/>
          <p:nvPr/>
        </p:nvSpPr>
        <p:spPr>
          <a:xfrm>
            <a:off x="101850" y="121950"/>
            <a:ext cx="8940300" cy="4899600"/>
          </a:xfrm>
          <a:prstGeom prst="roundRect">
            <a:avLst>
              <a:gd fmla="val 790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4"/>
          <p:cNvSpPr txBox="1"/>
          <p:nvPr>
            <p:ph type="title"/>
          </p:nvPr>
        </p:nvSpPr>
        <p:spPr>
          <a:xfrm>
            <a:off x="713225" y="445025"/>
            <a:ext cx="77175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390" name="Google Shape;390;p34"/>
          <p:cNvGrpSpPr/>
          <p:nvPr/>
        </p:nvGrpSpPr>
        <p:grpSpPr>
          <a:xfrm>
            <a:off x="193224" y="250521"/>
            <a:ext cx="8719077" cy="4083144"/>
            <a:chOff x="193224" y="250521"/>
            <a:chExt cx="8719077" cy="4083144"/>
          </a:xfrm>
        </p:grpSpPr>
        <p:sp>
          <p:nvSpPr>
            <p:cNvPr id="391" name="Google Shape;391;p34"/>
            <p:cNvSpPr/>
            <p:nvPr/>
          </p:nvSpPr>
          <p:spPr>
            <a:xfrm>
              <a:off x="193228" y="1109351"/>
              <a:ext cx="470400" cy="4704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4"/>
            <p:cNvSpPr/>
            <p:nvPr/>
          </p:nvSpPr>
          <p:spPr>
            <a:xfrm>
              <a:off x="8291625" y="4138665"/>
              <a:ext cx="194700" cy="195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4"/>
            <p:cNvSpPr/>
            <p:nvPr/>
          </p:nvSpPr>
          <p:spPr>
            <a:xfrm>
              <a:off x="8490521" y="250521"/>
              <a:ext cx="379500" cy="3798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4"/>
            <p:cNvSpPr/>
            <p:nvPr/>
          </p:nvSpPr>
          <p:spPr>
            <a:xfrm>
              <a:off x="193224" y="1617493"/>
              <a:ext cx="241500" cy="2418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4"/>
            <p:cNvSpPr/>
            <p:nvPr/>
          </p:nvSpPr>
          <p:spPr>
            <a:xfrm>
              <a:off x="8532801" y="3929875"/>
              <a:ext cx="379500" cy="3798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6" name="Shape 396"/>
        <p:cNvGrpSpPr/>
        <p:nvPr/>
      </p:nvGrpSpPr>
      <p:grpSpPr>
        <a:xfrm>
          <a:off x="0" y="0"/>
          <a:ext cx="0" cy="0"/>
          <a:chOff x="0" y="0"/>
          <a:chExt cx="0" cy="0"/>
        </a:xfrm>
      </p:grpSpPr>
      <p:sp>
        <p:nvSpPr>
          <p:cNvPr id="397" name="Google Shape;397;p35"/>
          <p:cNvSpPr/>
          <p:nvPr/>
        </p:nvSpPr>
        <p:spPr>
          <a:xfrm>
            <a:off x="101850" y="121950"/>
            <a:ext cx="8940300" cy="4899600"/>
          </a:xfrm>
          <a:prstGeom prst="roundRect">
            <a:avLst>
              <a:gd fmla="val 790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5"/>
          <p:cNvSpPr txBox="1"/>
          <p:nvPr>
            <p:ph type="title"/>
          </p:nvPr>
        </p:nvSpPr>
        <p:spPr>
          <a:xfrm>
            <a:off x="726376" y="1682650"/>
            <a:ext cx="4238700" cy="615900"/>
          </a:xfrm>
          <a:prstGeom prst="rect">
            <a:avLst/>
          </a:prstGeom>
        </p:spPr>
        <p:txBody>
          <a:bodyPr anchorCtr="0" anchor="ctr" bIns="91425" lIns="91425" spcFirstLastPara="1" rIns="91425" wrap="square" tIns="91425">
            <a:noAutofit/>
          </a:bodyPr>
          <a:lstStyle>
            <a:lvl1pPr lvl="0" rtl="0" algn="l">
              <a:lnSpc>
                <a:spcPct val="100000"/>
              </a:lnSpc>
              <a:spcBef>
                <a:spcPts val="0"/>
              </a:spcBef>
              <a:spcAft>
                <a:spcPts val="0"/>
              </a:spcAft>
              <a:buSzPts val="3600"/>
              <a:buNone/>
              <a:defRPr/>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399" name="Google Shape;399;p35"/>
          <p:cNvSpPr txBox="1"/>
          <p:nvPr>
            <p:ph idx="1" type="subTitle"/>
          </p:nvPr>
        </p:nvSpPr>
        <p:spPr>
          <a:xfrm>
            <a:off x="726375" y="2297850"/>
            <a:ext cx="4238700" cy="855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grpSp>
        <p:nvGrpSpPr>
          <p:cNvPr id="400" name="Google Shape;400;p35"/>
          <p:cNvGrpSpPr/>
          <p:nvPr/>
        </p:nvGrpSpPr>
        <p:grpSpPr>
          <a:xfrm flipH="1" rot="10800000">
            <a:off x="270750" y="405549"/>
            <a:ext cx="8627325" cy="3828376"/>
            <a:chOff x="270750" y="361374"/>
            <a:chExt cx="8627325" cy="3828376"/>
          </a:xfrm>
        </p:grpSpPr>
        <p:sp>
          <p:nvSpPr>
            <p:cNvPr id="401" name="Google Shape;401;p35"/>
            <p:cNvSpPr/>
            <p:nvPr/>
          </p:nvSpPr>
          <p:spPr>
            <a:xfrm>
              <a:off x="669525" y="361374"/>
              <a:ext cx="909600" cy="9096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5"/>
            <p:cNvSpPr/>
            <p:nvPr/>
          </p:nvSpPr>
          <p:spPr>
            <a:xfrm>
              <a:off x="270750" y="3019550"/>
              <a:ext cx="572100" cy="5721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5"/>
            <p:cNvSpPr/>
            <p:nvPr/>
          </p:nvSpPr>
          <p:spPr>
            <a:xfrm>
              <a:off x="8529750" y="3895750"/>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5"/>
            <p:cNvSpPr/>
            <p:nvPr/>
          </p:nvSpPr>
          <p:spPr>
            <a:xfrm>
              <a:off x="8325975" y="2940899"/>
              <a:ext cx="572100" cy="572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5"/>
            <p:cNvSpPr/>
            <p:nvPr/>
          </p:nvSpPr>
          <p:spPr>
            <a:xfrm>
              <a:off x="1708845" y="458356"/>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06" name="Shape 406"/>
        <p:cNvGrpSpPr/>
        <p:nvPr/>
      </p:nvGrpSpPr>
      <p:grpSpPr>
        <a:xfrm>
          <a:off x="0" y="0"/>
          <a:ext cx="0" cy="0"/>
          <a:chOff x="0" y="0"/>
          <a:chExt cx="0" cy="0"/>
        </a:xfrm>
      </p:grpSpPr>
      <p:sp>
        <p:nvSpPr>
          <p:cNvPr id="407" name="Google Shape;407;p36"/>
          <p:cNvSpPr/>
          <p:nvPr/>
        </p:nvSpPr>
        <p:spPr>
          <a:xfrm>
            <a:off x="101850" y="121950"/>
            <a:ext cx="8940300" cy="4899600"/>
          </a:xfrm>
          <a:prstGeom prst="roundRect">
            <a:avLst>
              <a:gd fmla="val 790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6"/>
          <p:cNvSpPr txBox="1"/>
          <p:nvPr>
            <p:ph type="title"/>
          </p:nvPr>
        </p:nvSpPr>
        <p:spPr>
          <a:xfrm>
            <a:off x="1388100" y="5263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grpSp>
        <p:nvGrpSpPr>
          <p:cNvPr id="409" name="Google Shape;409;p36"/>
          <p:cNvGrpSpPr/>
          <p:nvPr/>
        </p:nvGrpSpPr>
        <p:grpSpPr>
          <a:xfrm flipH="1" rot="10800000">
            <a:off x="1101156" y="253149"/>
            <a:ext cx="7611770" cy="2949179"/>
            <a:chOff x="404800" y="-890960"/>
            <a:chExt cx="8937149" cy="3462697"/>
          </a:xfrm>
        </p:grpSpPr>
        <p:sp>
          <p:nvSpPr>
            <p:cNvPr id="410" name="Google Shape;410;p36"/>
            <p:cNvSpPr/>
            <p:nvPr/>
          </p:nvSpPr>
          <p:spPr>
            <a:xfrm>
              <a:off x="8152149" y="-890960"/>
              <a:ext cx="1189800" cy="11898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6"/>
            <p:cNvSpPr/>
            <p:nvPr/>
          </p:nvSpPr>
          <p:spPr>
            <a:xfrm rot="10800000">
              <a:off x="8319788" y="1398812"/>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6"/>
            <p:cNvSpPr/>
            <p:nvPr/>
          </p:nvSpPr>
          <p:spPr>
            <a:xfrm rot="10800000">
              <a:off x="8016563" y="1770163"/>
              <a:ext cx="572100" cy="572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6"/>
            <p:cNvSpPr/>
            <p:nvPr/>
          </p:nvSpPr>
          <p:spPr>
            <a:xfrm>
              <a:off x="404800" y="2050938"/>
              <a:ext cx="520200" cy="5208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4" name="Google Shape;414;p36"/>
          <p:cNvSpPr/>
          <p:nvPr/>
        </p:nvSpPr>
        <p:spPr>
          <a:xfrm flipH="1" rot="10800000">
            <a:off x="4746823" y="3303353"/>
            <a:ext cx="1013400" cy="10134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5" name="Google Shape;415;p36"/>
          <p:cNvGrpSpPr/>
          <p:nvPr/>
        </p:nvGrpSpPr>
        <p:grpSpPr>
          <a:xfrm rot="10800000">
            <a:off x="270750" y="740109"/>
            <a:ext cx="8627325" cy="4089001"/>
            <a:chOff x="270750" y="253149"/>
            <a:chExt cx="8627325" cy="4089001"/>
          </a:xfrm>
        </p:grpSpPr>
        <p:sp>
          <p:nvSpPr>
            <p:cNvPr id="416" name="Google Shape;416;p36"/>
            <p:cNvSpPr/>
            <p:nvPr/>
          </p:nvSpPr>
          <p:spPr>
            <a:xfrm>
              <a:off x="270750" y="3248150"/>
              <a:ext cx="572100" cy="5721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6"/>
            <p:cNvSpPr/>
            <p:nvPr/>
          </p:nvSpPr>
          <p:spPr>
            <a:xfrm>
              <a:off x="8301150" y="4048150"/>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6"/>
            <p:cNvSpPr/>
            <p:nvPr/>
          </p:nvSpPr>
          <p:spPr>
            <a:xfrm>
              <a:off x="6009175" y="253149"/>
              <a:ext cx="572100" cy="572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6"/>
            <p:cNvSpPr/>
            <p:nvPr/>
          </p:nvSpPr>
          <p:spPr>
            <a:xfrm>
              <a:off x="8325975" y="3398099"/>
              <a:ext cx="572100" cy="572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6"/>
            <p:cNvSpPr/>
            <p:nvPr/>
          </p:nvSpPr>
          <p:spPr>
            <a:xfrm>
              <a:off x="2318445" y="305956"/>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1" name="Shape 421"/>
        <p:cNvGrpSpPr/>
        <p:nvPr/>
      </p:nvGrpSpPr>
      <p:grpSpPr>
        <a:xfrm>
          <a:off x="0" y="0"/>
          <a:ext cx="0" cy="0"/>
          <a:chOff x="0" y="0"/>
          <a:chExt cx="0" cy="0"/>
        </a:xfrm>
      </p:grpSpPr>
      <p:sp>
        <p:nvSpPr>
          <p:cNvPr id="422" name="Google Shape;422;p37"/>
          <p:cNvSpPr/>
          <p:nvPr/>
        </p:nvSpPr>
        <p:spPr>
          <a:xfrm>
            <a:off x="101850" y="121950"/>
            <a:ext cx="8940300" cy="4899600"/>
          </a:xfrm>
          <a:prstGeom prst="roundRect">
            <a:avLst>
              <a:gd fmla="val 790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7"/>
          <p:cNvSpPr txBox="1"/>
          <p:nvPr>
            <p:ph type="title"/>
          </p:nvPr>
        </p:nvSpPr>
        <p:spPr>
          <a:xfrm flipH="1">
            <a:off x="5825013" y="1820700"/>
            <a:ext cx="2387100" cy="1230600"/>
          </a:xfrm>
          <a:prstGeom prst="rect">
            <a:avLst/>
          </a:prstGeom>
        </p:spPr>
        <p:txBody>
          <a:bodyPr anchorCtr="0" anchor="ctr" bIns="91425" lIns="91425" spcFirstLastPara="1" rIns="91425" wrap="square" tIns="91425">
            <a:noAutofit/>
          </a:bodyPr>
          <a:lstStyle>
            <a:lvl1pPr lvl="0" rtl="0" algn="r">
              <a:lnSpc>
                <a:spcPct val="90000"/>
              </a:lnSpc>
              <a:spcBef>
                <a:spcPts val="0"/>
              </a:spcBef>
              <a:spcAft>
                <a:spcPts val="0"/>
              </a:spcAft>
              <a:buSzPts val="3000"/>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424" name="Google Shape;424;p37"/>
          <p:cNvSpPr txBox="1"/>
          <p:nvPr>
            <p:ph idx="1" type="body"/>
          </p:nvPr>
        </p:nvSpPr>
        <p:spPr>
          <a:xfrm flipH="1">
            <a:off x="931888" y="1206450"/>
            <a:ext cx="5082600" cy="2459100"/>
          </a:xfrm>
          <a:prstGeom prst="rect">
            <a:avLst/>
          </a:prstGeom>
        </p:spPr>
        <p:txBody>
          <a:bodyPr anchorCtr="0" anchor="ctr" bIns="91425" lIns="91425" spcFirstLastPara="1" rIns="91425" wrap="square" tIns="91425">
            <a:noAutofit/>
          </a:bodyPr>
          <a:lstStyle>
            <a:lvl1pPr indent="-317500" lvl="0" marL="457200" rtl="0">
              <a:lnSpc>
                <a:spcPct val="100000"/>
              </a:lnSpc>
              <a:spcBef>
                <a:spcPts val="0"/>
              </a:spcBef>
              <a:spcAft>
                <a:spcPts val="0"/>
              </a:spcAft>
              <a:buSzPts val="1400"/>
              <a:buChar char="●"/>
              <a:defRPr sz="16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grpSp>
        <p:nvGrpSpPr>
          <p:cNvPr id="425" name="Google Shape;425;p37"/>
          <p:cNvGrpSpPr/>
          <p:nvPr/>
        </p:nvGrpSpPr>
        <p:grpSpPr>
          <a:xfrm>
            <a:off x="270750" y="253149"/>
            <a:ext cx="8627325" cy="4089001"/>
            <a:chOff x="270750" y="253149"/>
            <a:chExt cx="8627325" cy="4089001"/>
          </a:xfrm>
        </p:grpSpPr>
        <p:sp>
          <p:nvSpPr>
            <p:cNvPr id="426" name="Google Shape;426;p37"/>
            <p:cNvSpPr/>
            <p:nvPr/>
          </p:nvSpPr>
          <p:spPr>
            <a:xfrm>
              <a:off x="270750" y="3248150"/>
              <a:ext cx="572100" cy="5721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7"/>
            <p:cNvSpPr/>
            <p:nvPr/>
          </p:nvSpPr>
          <p:spPr>
            <a:xfrm>
              <a:off x="8301150" y="4048150"/>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7"/>
            <p:cNvSpPr/>
            <p:nvPr/>
          </p:nvSpPr>
          <p:spPr>
            <a:xfrm>
              <a:off x="6009175" y="253149"/>
              <a:ext cx="572100" cy="572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7"/>
            <p:cNvSpPr/>
            <p:nvPr/>
          </p:nvSpPr>
          <p:spPr>
            <a:xfrm>
              <a:off x="8325975" y="3398099"/>
              <a:ext cx="572100" cy="572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7"/>
            <p:cNvSpPr/>
            <p:nvPr/>
          </p:nvSpPr>
          <p:spPr>
            <a:xfrm>
              <a:off x="2318445" y="305956"/>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1" name="Shape 431"/>
        <p:cNvGrpSpPr/>
        <p:nvPr/>
      </p:nvGrpSpPr>
      <p:grpSpPr>
        <a:xfrm>
          <a:off x="0" y="0"/>
          <a:ext cx="0" cy="0"/>
          <a:chOff x="0" y="0"/>
          <a:chExt cx="0" cy="0"/>
        </a:xfrm>
      </p:grpSpPr>
      <p:sp>
        <p:nvSpPr>
          <p:cNvPr id="432" name="Google Shape;432;p38"/>
          <p:cNvSpPr/>
          <p:nvPr/>
        </p:nvSpPr>
        <p:spPr>
          <a:xfrm>
            <a:off x="101850" y="121950"/>
            <a:ext cx="8940300" cy="4899600"/>
          </a:xfrm>
          <a:prstGeom prst="roundRect">
            <a:avLst>
              <a:gd fmla="val 790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3" name="Google Shape;433;p38"/>
          <p:cNvGrpSpPr/>
          <p:nvPr/>
        </p:nvGrpSpPr>
        <p:grpSpPr>
          <a:xfrm>
            <a:off x="270750" y="305956"/>
            <a:ext cx="7172425" cy="3514294"/>
            <a:chOff x="270750" y="305956"/>
            <a:chExt cx="7172425" cy="3514294"/>
          </a:xfrm>
        </p:grpSpPr>
        <p:sp>
          <p:nvSpPr>
            <p:cNvPr id="434" name="Google Shape;434;p38"/>
            <p:cNvSpPr/>
            <p:nvPr/>
          </p:nvSpPr>
          <p:spPr>
            <a:xfrm>
              <a:off x="270750" y="3248150"/>
              <a:ext cx="572100" cy="5721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8"/>
            <p:cNvSpPr/>
            <p:nvPr/>
          </p:nvSpPr>
          <p:spPr>
            <a:xfrm>
              <a:off x="6871075" y="445024"/>
              <a:ext cx="572100" cy="572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8"/>
            <p:cNvSpPr/>
            <p:nvPr/>
          </p:nvSpPr>
          <p:spPr>
            <a:xfrm>
              <a:off x="2318445" y="305956"/>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7" name="Google Shape;437;p38"/>
          <p:cNvSpPr txBox="1"/>
          <p:nvPr>
            <p:ph idx="1" type="body"/>
          </p:nvPr>
        </p:nvSpPr>
        <p:spPr>
          <a:xfrm>
            <a:off x="1064175" y="3620975"/>
            <a:ext cx="35079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chemeClr val="dk1"/>
              </a:buClr>
              <a:buSzPts val="1800"/>
              <a:buFont typeface="Poppins ExtraBold"/>
              <a:buNone/>
              <a:defRPr>
                <a:solidFill>
                  <a:schemeClr val="dk1"/>
                </a:solidFill>
                <a:latin typeface="Poppins ExtraBold"/>
                <a:ea typeface="Poppins ExtraBold"/>
                <a:cs typeface="Poppins ExtraBold"/>
                <a:sym typeface="Poppins ExtraBold"/>
              </a:defRPr>
            </a:lvl1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38" name="Shape 438"/>
        <p:cNvGrpSpPr/>
        <p:nvPr/>
      </p:nvGrpSpPr>
      <p:grpSpPr>
        <a:xfrm>
          <a:off x="0" y="0"/>
          <a:ext cx="0" cy="0"/>
          <a:chOff x="0" y="0"/>
          <a:chExt cx="0" cy="0"/>
        </a:xfrm>
      </p:grpSpPr>
      <p:sp>
        <p:nvSpPr>
          <p:cNvPr id="439" name="Google Shape;439;p39"/>
          <p:cNvSpPr/>
          <p:nvPr/>
        </p:nvSpPr>
        <p:spPr>
          <a:xfrm>
            <a:off x="101850" y="121950"/>
            <a:ext cx="8940300" cy="4899600"/>
          </a:xfrm>
          <a:prstGeom prst="roundRect">
            <a:avLst>
              <a:gd fmla="val 790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9"/>
          <p:cNvSpPr txBox="1"/>
          <p:nvPr>
            <p:ph hasCustomPrompt="1" type="title"/>
          </p:nvPr>
        </p:nvSpPr>
        <p:spPr>
          <a:xfrm>
            <a:off x="2616450" y="1487125"/>
            <a:ext cx="3911100" cy="1483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10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41" name="Google Shape;441;p39"/>
          <p:cNvSpPr txBox="1"/>
          <p:nvPr>
            <p:ph idx="1" type="body"/>
          </p:nvPr>
        </p:nvSpPr>
        <p:spPr>
          <a:xfrm>
            <a:off x="1821000" y="2923625"/>
            <a:ext cx="5502000" cy="446700"/>
          </a:xfrm>
          <a:prstGeom prst="rect">
            <a:avLst/>
          </a:prstGeom>
        </p:spPr>
        <p:txBody>
          <a:bodyPr anchorCtr="0" anchor="ctr"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grpSp>
        <p:nvGrpSpPr>
          <p:cNvPr id="442" name="Google Shape;442;p39"/>
          <p:cNvGrpSpPr/>
          <p:nvPr/>
        </p:nvGrpSpPr>
        <p:grpSpPr>
          <a:xfrm>
            <a:off x="270750" y="253149"/>
            <a:ext cx="8627325" cy="4089001"/>
            <a:chOff x="270750" y="253149"/>
            <a:chExt cx="8627325" cy="4089001"/>
          </a:xfrm>
        </p:grpSpPr>
        <p:sp>
          <p:nvSpPr>
            <p:cNvPr id="443" name="Google Shape;443;p39"/>
            <p:cNvSpPr/>
            <p:nvPr/>
          </p:nvSpPr>
          <p:spPr>
            <a:xfrm>
              <a:off x="270750" y="3248150"/>
              <a:ext cx="572100" cy="5721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9"/>
            <p:cNvSpPr/>
            <p:nvPr/>
          </p:nvSpPr>
          <p:spPr>
            <a:xfrm>
              <a:off x="8301150" y="4048150"/>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9"/>
            <p:cNvSpPr/>
            <p:nvPr/>
          </p:nvSpPr>
          <p:spPr>
            <a:xfrm>
              <a:off x="6009175" y="253149"/>
              <a:ext cx="572100" cy="572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9"/>
            <p:cNvSpPr/>
            <p:nvPr/>
          </p:nvSpPr>
          <p:spPr>
            <a:xfrm>
              <a:off x="8325975" y="3398099"/>
              <a:ext cx="572100" cy="572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9"/>
            <p:cNvSpPr/>
            <p:nvPr/>
          </p:nvSpPr>
          <p:spPr>
            <a:xfrm>
              <a:off x="2318445" y="305956"/>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48" name="Shape 448"/>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8_1">
    <p:spTree>
      <p:nvGrpSpPr>
        <p:cNvPr id="449" name="Shape 449"/>
        <p:cNvGrpSpPr/>
        <p:nvPr/>
      </p:nvGrpSpPr>
      <p:grpSpPr>
        <a:xfrm>
          <a:off x="0" y="0"/>
          <a:ext cx="0" cy="0"/>
          <a:chOff x="0" y="0"/>
          <a:chExt cx="0" cy="0"/>
        </a:xfrm>
      </p:grpSpPr>
      <p:sp>
        <p:nvSpPr>
          <p:cNvPr id="450" name="Google Shape;450;p41"/>
          <p:cNvSpPr/>
          <p:nvPr/>
        </p:nvSpPr>
        <p:spPr>
          <a:xfrm>
            <a:off x="101850" y="121950"/>
            <a:ext cx="8940300" cy="4899600"/>
          </a:xfrm>
          <a:prstGeom prst="roundRect">
            <a:avLst>
              <a:gd fmla="val 790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41"/>
          <p:cNvSpPr txBox="1"/>
          <p:nvPr>
            <p:ph type="ctrTitle"/>
          </p:nvPr>
        </p:nvSpPr>
        <p:spPr>
          <a:xfrm flipH="1">
            <a:off x="4745175" y="2791150"/>
            <a:ext cx="3605100" cy="4671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b="0" sz="24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p:txBody>
      </p:sp>
      <p:sp>
        <p:nvSpPr>
          <p:cNvPr id="452" name="Google Shape;452;p41"/>
          <p:cNvSpPr txBox="1"/>
          <p:nvPr>
            <p:ph idx="1" type="subTitle"/>
          </p:nvPr>
        </p:nvSpPr>
        <p:spPr>
          <a:xfrm flipH="1" rot="-286">
            <a:off x="4745175" y="1355675"/>
            <a:ext cx="3605100" cy="13311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2400"/>
              <a:buNone/>
              <a:defRPr sz="20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453" name="Google Shape;453;p41"/>
          <p:cNvGrpSpPr/>
          <p:nvPr/>
        </p:nvGrpSpPr>
        <p:grpSpPr>
          <a:xfrm flipH="1" rot="10800000">
            <a:off x="270750" y="253149"/>
            <a:ext cx="8703525" cy="4438776"/>
            <a:chOff x="270750" y="-96626"/>
            <a:chExt cx="8703525" cy="4438776"/>
          </a:xfrm>
        </p:grpSpPr>
        <p:sp>
          <p:nvSpPr>
            <p:cNvPr id="454" name="Google Shape;454;p41"/>
            <p:cNvSpPr/>
            <p:nvPr/>
          </p:nvSpPr>
          <p:spPr>
            <a:xfrm>
              <a:off x="270750" y="3248150"/>
              <a:ext cx="572100" cy="5721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41"/>
            <p:cNvSpPr/>
            <p:nvPr/>
          </p:nvSpPr>
          <p:spPr>
            <a:xfrm>
              <a:off x="8301150" y="4048150"/>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41"/>
            <p:cNvSpPr/>
            <p:nvPr/>
          </p:nvSpPr>
          <p:spPr>
            <a:xfrm>
              <a:off x="7246850" y="-96626"/>
              <a:ext cx="572100" cy="572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41"/>
            <p:cNvSpPr/>
            <p:nvPr/>
          </p:nvSpPr>
          <p:spPr>
            <a:xfrm>
              <a:off x="8402175" y="2965824"/>
              <a:ext cx="572100" cy="572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41"/>
            <p:cNvSpPr/>
            <p:nvPr/>
          </p:nvSpPr>
          <p:spPr>
            <a:xfrm>
              <a:off x="758713" y="43488"/>
              <a:ext cx="520200" cy="5208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41"/>
            <p:cNvSpPr/>
            <p:nvPr/>
          </p:nvSpPr>
          <p:spPr>
            <a:xfrm>
              <a:off x="2013645" y="305956"/>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1" name="Shape 41"/>
        <p:cNvGrpSpPr/>
        <p:nvPr/>
      </p:nvGrpSpPr>
      <p:grpSpPr>
        <a:xfrm>
          <a:off x="0" y="0"/>
          <a:ext cx="0" cy="0"/>
          <a:chOff x="0" y="0"/>
          <a:chExt cx="0" cy="0"/>
        </a:xfrm>
      </p:grpSpPr>
      <p:sp>
        <p:nvSpPr>
          <p:cNvPr id="42" name="Google Shape;42;p5"/>
          <p:cNvSpPr/>
          <p:nvPr/>
        </p:nvSpPr>
        <p:spPr>
          <a:xfrm>
            <a:off x="101850" y="121950"/>
            <a:ext cx="8940300" cy="4899600"/>
          </a:xfrm>
          <a:prstGeom prst="roundRect">
            <a:avLst>
              <a:gd fmla="val 790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5"/>
          <p:cNvSpPr txBox="1"/>
          <p:nvPr>
            <p:ph type="title"/>
          </p:nvPr>
        </p:nvSpPr>
        <p:spPr>
          <a:xfrm>
            <a:off x="713225" y="445025"/>
            <a:ext cx="7717500" cy="572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4" name="Google Shape;44;p5"/>
          <p:cNvSpPr txBox="1"/>
          <p:nvPr>
            <p:ph idx="1" type="subTitle"/>
          </p:nvPr>
        </p:nvSpPr>
        <p:spPr>
          <a:xfrm>
            <a:off x="4845495" y="2489492"/>
            <a:ext cx="2973600" cy="31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2pPr>
            <a:lvl3pPr lvl="2"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3pPr>
            <a:lvl4pPr lvl="3"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4pPr>
            <a:lvl5pPr lvl="4"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5pPr>
            <a:lvl6pPr lvl="5"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6pPr>
            <a:lvl7pPr lvl="6"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7pPr>
            <a:lvl8pPr lvl="7"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8pPr>
            <a:lvl9pPr lvl="8"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9pPr>
          </a:lstStyle>
          <a:p/>
        </p:txBody>
      </p:sp>
      <p:sp>
        <p:nvSpPr>
          <p:cNvPr id="45" name="Google Shape;45;p5"/>
          <p:cNvSpPr txBox="1"/>
          <p:nvPr>
            <p:ph idx="2" type="body"/>
          </p:nvPr>
        </p:nvSpPr>
        <p:spPr>
          <a:xfrm>
            <a:off x="1301075" y="2889700"/>
            <a:ext cx="2931300" cy="746400"/>
          </a:xfrm>
          <a:prstGeom prst="rect">
            <a:avLst/>
          </a:prstGeom>
        </p:spPr>
        <p:txBody>
          <a:bodyPr anchorCtr="0" anchor="ctr" bIns="91425" lIns="91425" spcFirstLastPara="1" rIns="91425" wrap="square" tIns="91425">
            <a:noAutofit/>
          </a:bodyPr>
          <a:lstStyle>
            <a:lvl1pPr indent="-317500" lvl="0" marL="457200" rtl="0" algn="ctr">
              <a:lnSpc>
                <a:spcPct val="100000"/>
              </a:lnSpc>
              <a:spcBef>
                <a:spcPts val="0"/>
              </a:spcBef>
              <a:spcAft>
                <a:spcPts val="0"/>
              </a:spcAft>
              <a:buClr>
                <a:srgbClr val="FFFFFF"/>
              </a:buClr>
              <a:buSzPts val="1400"/>
              <a:buChar char="●"/>
              <a:defRPr sz="1600"/>
            </a:lvl1pPr>
            <a:lvl2pPr indent="-317500" lvl="1" marL="914400" rtl="0" algn="ctr">
              <a:spcBef>
                <a:spcPts val="0"/>
              </a:spcBef>
              <a:spcAft>
                <a:spcPts val="0"/>
              </a:spcAft>
              <a:buClr>
                <a:srgbClr val="FFFFFF"/>
              </a:buClr>
              <a:buSzPts val="1400"/>
              <a:buChar char="○"/>
              <a:defRPr sz="1400">
                <a:solidFill>
                  <a:srgbClr val="FFFFFF"/>
                </a:solidFill>
              </a:defRPr>
            </a:lvl2pPr>
            <a:lvl3pPr indent="-317500" lvl="2" marL="1371600" rtl="0" algn="ctr">
              <a:spcBef>
                <a:spcPts val="0"/>
              </a:spcBef>
              <a:spcAft>
                <a:spcPts val="0"/>
              </a:spcAft>
              <a:buClr>
                <a:srgbClr val="FFFFFF"/>
              </a:buClr>
              <a:buSzPts val="1400"/>
              <a:buChar char="■"/>
              <a:defRPr sz="1400">
                <a:solidFill>
                  <a:srgbClr val="FFFFFF"/>
                </a:solidFill>
              </a:defRPr>
            </a:lvl3pPr>
            <a:lvl4pPr indent="-317500" lvl="3" marL="1828800" rtl="0" algn="ctr">
              <a:spcBef>
                <a:spcPts val="0"/>
              </a:spcBef>
              <a:spcAft>
                <a:spcPts val="0"/>
              </a:spcAft>
              <a:buClr>
                <a:srgbClr val="FFFFFF"/>
              </a:buClr>
              <a:buSzPts val="1400"/>
              <a:buChar char="●"/>
              <a:defRPr sz="1400">
                <a:solidFill>
                  <a:srgbClr val="FFFFFF"/>
                </a:solidFill>
              </a:defRPr>
            </a:lvl4pPr>
            <a:lvl5pPr indent="-317500" lvl="4" marL="2286000" rtl="0" algn="ctr">
              <a:spcBef>
                <a:spcPts val="0"/>
              </a:spcBef>
              <a:spcAft>
                <a:spcPts val="0"/>
              </a:spcAft>
              <a:buClr>
                <a:srgbClr val="FFFFFF"/>
              </a:buClr>
              <a:buSzPts val="1400"/>
              <a:buChar char="○"/>
              <a:defRPr sz="1400">
                <a:solidFill>
                  <a:srgbClr val="FFFFFF"/>
                </a:solidFill>
              </a:defRPr>
            </a:lvl5pPr>
            <a:lvl6pPr indent="-317500" lvl="5" marL="2743200" rtl="0" algn="ctr">
              <a:spcBef>
                <a:spcPts val="0"/>
              </a:spcBef>
              <a:spcAft>
                <a:spcPts val="0"/>
              </a:spcAft>
              <a:buClr>
                <a:srgbClr val="FFFFFF"/>
              </a:buClr>
              <a:buSzPts val="1400"/>
              <a:buChar char="■"/>
              <a:defRPr sz="1400">
                <a:solidFill>
                  <a:srgbClr val="FFFFFF"/>
                </a:solidFill>
              </a:defRPr>
            </a:lvl6pPr>
            <a:lvl7pPr indent="-317500" lvl="6" marL="3200400" rtl="0" algn="ctr">
              <a:spcBef>
                <a:spcPts val="0"/>
              </a:spcBef>
              <a:spcAft>
                <a:spcPts val="0"/>
              </a:spcAft>
              <a:buClr>
                <a:srgbClr val="FFFFFF"/>
              </a:buClr>
              <a:buSzPts val="1400"/>
              <a:buChar char="●"/>
              <a:defRPr sz="1400">
                <a:solidFill>
                  <a:srgbClr val="FFFFFF"/>
                </a:solidFill>
              </a:defRPr>
            </a:lvl7pPr>
            <a:lvl8pPr indent="-317500" lvl="7" marL="3657600" rtl="0" algn="ctr">
              <a:spcBef>
                <a:spcPts val="0"/>
              </a:spcBef>
              <a:spcAft>
                <a:spcPts val="0"/>
              </a:spcAft>
              <a:buClr>
                <a:srgbClr val="FFFFFF"/>
              </a:buClr>
              <a:buSzPts val="1400"/>
              <a:buChar char="○"/>
              <a:defRPr sz="1400">
                <a:solidFill>
                  <a:srgbClr val="FFFFFF"/>
                </a:solidFill>
              </a:defRPr>
            </a:lvl8pPr>
            <a:lvl9pPr indent="-317500" lvl="8" marL="4114800" rtl="0" algn="ctr">
              <a:spcBef>
                <a:spcPts val="0"/>
              </a:spcBef>
              <a:spcAft>
                <a:spcPts val="0"/>
              </a:spcAft>
              <a:buClr>
                <a:srgbClr val="FFFFFF"/>
              </a:buClr>
              <a:buSzPts val="1400"/>
              <a:buChar char="■"/>
              <a:defRPr sz="1400">
                <a:solidFill>
                  <a:srgbClr val="FFFFFF"/>
                </a:solidFill>
              </a:defRPr>
            </a:lvl9pPr>
          </a:lstStyle>
          <a:p/>
        </p:txBody>
      </p:sp>
      <p:sp>
        <p:nvSpPr>
          <p:cNvPr id="46" name="Google Shape;46;p5"/>
          <p:cNvSpPr txBox="1"/>
          <p:nvPr>
            <p:ph idx="3" type="body"/>
          </p:nvPr>
        </p:nvSpPr>
        <p:spPr>
          <a:xfrm>
            <a:off x="4845500" y="2881750"/>
            <a:ext cx="2973600" cy="762300"/>
          </a:xfrm>
          <a:prstGeom prst="rect">
            <a:avLst/>
          </a:prstGeom>
        </p:spPr>
        <p:txBody>
          <a:bodyPr anchorCtr="0" anchor="ctr" bIns="91425" lIns="91425" spcFirstLastPara="1" rIns="91425" wrap="square" tIns="91425">
            <a:noAutofit/>
          </a:bodyPr>
          <a:lstStyle>
            <a:lvl1pPr indent="-317500" lvl="0" marL="457200" rtl="0" algn="ctr">
              <a:lnSpc>
                <a:spcPct val="100000"/>
              </a:lnSpc>
              <a:spcBef>
                <a:spcPts val="0"/>
              </a:spcBef>
              <a:spcAft>
                <a:spcPts val="0"/>
              </a:spcAft>
              <a:buClr>
                <a:srgbClr val="FFFFFF"/>
              </a:buClr>
              <a:buSzPts val="1400"/>
              <a:buChar char="●"/>
              <a:defRPr sz="1600"/>
            </a:lvl1pPr>
            <a:lvl2pPr indent="-317500" lvl="1" marL="914400" rtl="0" algn="ctr">
              <a:spcBef>
                <a:spcPts val="0"/>
              </a:spcBef>
              <a:spcAft>
                <a:spcPts val="0"/>
              </a:spcAft>
              <a:buClr>
                <a:srgbClr val="FFFFFF"/>
              </a:buClr>
              <a:buSzPts val="1400"/>
              <a:buChar char="○"/>
              <a:defRPr sz="1400">
                <a:solidFill>
                  <a:srgbClr val="FFFFFF"/>
                </a:solidFill>
              </a:defRPr>
            </a:lvl2pPr>
            <a:lvl3pPr indent="-317500" lvl="2" marL="1371600" rtl="0" algn="ctr">
              <a:spcBef>
                <a:spcPts val="0"/>
              </a:spcBef>
              <a:spcAft>
                <a:spcPts val="0"/>
              </a:spcAft>
              <a:buClr>
                <a:srgbClr val="FFFFFF"/>
              </a:buClr>
              <a:buSzPts val="1400"/>
              <a:buChar char="■"/>
              <a:defRPr sz="1400">
                <a:solidFill>
                  <a:srgbClr val="FFFFFF"/>
                </a:solidFill>
              </a:defRPr>
            </a:lvl3pPr>
            <a:lvl4pPr indent="-317500" lvl="3" marL="1828800" rtl="0" algn="ctr">
              <a:spcBef>
                <a:spcPts val="0"/>
              </a:spcBef>
              <a:spcAft>
                <a:spcPts val="0"/>
              </a:spcAft>
              <a:buClr>
                <a:srgbClr val="FFFFFF"/>
              </a:buClr>
              <a:buSzPts val="1400"/>
              <a:buChar char="●"/>
              <a:defRPr sz="1400">
                <a:solidFill>
                  <a:srgbClr val="FFFFFF"/>
                </a:solidFill>
              </a:defRPr>
            </a:lvl4pPr>
            <a:lvl5pPr indent="-317500" lvl="4" marL="2286000" rtl="0" algn="ctr">
              <a:spcBef>
                <a:spcPts val="0"/>
              </a:spcBef>
              <a:spcAft>
                <a:spcPts val="0"/>
              </a:spcAft>
              <a:buClr>
                <a:srgbClr val="FFFFFF"/>
              </a:buClr>
              <a:buSzPts val="1400"/>
              <a:buChar char="○"/>
              <a:defRPr sz="1400">
                <a:solidFill>
                  <a:srgbClr val="FFFFFF"/>
                </a:solidFill>
              </a:defRPr>
            </a:lvl5pPr>
            <a:lvl6pPr indent="-317500" lvl="5" marL="2743200" rtl="0" algn="ctr">
              <a:spcBef>
                <a:spcPts val="0"/>
              </a:spcBef>
              <a:spcAft>
                <a:spcPts val="0"/>
              </a:spcAft>
              <a:buClr>
                <a:srgbClr val="FFFFFF"/>
              </a:buClr>
              <a:buSzPts val="1400"/>
              <a:buChar char="■"/>
              <a:defRPr sz="1400">
                <a:solidFill>
                  <a:srgbClr val="FFFFFF"/>
                </a:solidFill>
              </a:defRPr>
            </a:lvl6pPr>
            <a:lvl7pPr indent="-317500" lvl="6" marL="3200400" rtl="0" algn="ctr">
              <a:spcBef>
                <a:spcPts val="0"/>
              </a:spcBef>
              <a:spcAft>
                <a:spcPts val="0"/>
              </a:spcAft>
              <a:buClr>
                <a:srgbClr val="FFFFFF"/>
              </a:buClr>
              <a:buSzPts val="1400"/>
              <a:buChar char="●"/>
              <a:defRPr sz="1400">
                <a:solidFill>
                  <a:srgbClr val="FFFFFF"/>
                </a:solidFill>
              </a:defRPr>
            </a:lvl7pPr>
            <a:lvl8pPr indent="-317500" lvl="7" marL="3657600" rtl="0" algn="ctr">
              <a:spcBef>
                <a:spcPts val="0"/>
              </a:spcBef>
              <a:spcAft>
                <a:spcPts val="0"/>
              </a:spcAft>
              <a:buClr>
                <a:srgbClr val="FFFFFF"/>
              </a:buClr>
              <a:buSzPts val="1400"/>
              <a:buChar char="○"/>
              <a:defRPr sz="1400">
                <a:solidFill>
                  <a:srgbClr val="FFFFFF"/>
                </a:solidFill>
              </a:defRPr>
            </a:lvl8pPr>
            <a:lvl9pPr indent="-317500" lvl="8" marL="4114800" rtl="0" algn="ctr">
              <a:spcBef>
                <a:spcPts val="0"/>
              </a:spcBef>
              <a:spcAft>
                <a:spcPts val="0"/>
              </a:spcAft>
              <a:buClr>
                <a:srgbClr val="FFFFFF"/>
              </a:buClr>
              <a:buSzPts val="1400"/>
              <a:buChar char="■"/>
              <a:defRPr sz="1400">
                <a:solidFill>
                  <a:srgbClr val="FFFFFF"/>
                </a:solidFill>
              </a:defRPr>
            </a:lvl9pPr>
          </a:lstStyle>
          <a:p/>
        </p:txBody>
      </p:sp>
      <p:sp>
        <p:nvSpPr>
          <p:cNvPr id="47" name="Google Shape;47;p5"/>
          <p:cNvSpPr txBox="1"/>
          <p:nvPr/>
        </p:nvSpPr>
        <p:spPr>
          <a:xfrm>
            <a:off x="1331069" y="3012575"/>
            <a:ext cx="2871300" cy="539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sz="1800">
              <a:solidFill>
                <a:srgbClr val="FFFFFF"/>
              </a:solidFill>
              <a:latin typeface="Raleway Black"/>
              <a:ea typeface="Raleway Black"/>
              <a:cs typeface="Raleway Black"/>
              <a:sym typeface="Raleway Black"/>
            </a:endParaRPr>
          </a:p>
        </p:txBody>
      </p:sp>
      <p:sp>
        <p:nvSpPr>
          <p:cNvPr id="48" name="Google Shape;48;p5"/>
          <p:cNvSpPr txBox="1"/>
          <p:nvPr>
            <p:ph idx="4" type="subTitle"/>
          </p:nvPr>
        </p:nvSpPr>
        <p:spPr>
          <a:xfrm>
            <a:off x="1331069" y="2489492"/>
            <a:ext cx="2871300" cy="31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None/>
              <a:defRPr b="1">
                <a:solidFill>
                  <a:schemeClr val="dk1"/>
                </a:solidFill>
                <a:latin typeface="Poppins ExtraBold"/>
                <a:ea typeface="Poppins ExtraBold"/>
                <a:cs typeface="Poppins ExtraBold"/>
                <a:sym typeface="Poppins ExtraBold"/>
              </a:defRPr>
            </a:lvl2pPr>
            <a:lvl3pPr lvl="2" rtl="0" algn="ctr">
              <a:lnSpc>
                <a:spcPct val="100000"/>
              </a:lnSpc>
              <a:spcBef>
                <a:spcPts val="0"/>
              </a:spcBef>
              <a:spcAft>
                <a:spcPts val="0"/>
              </a:spcAft>
              <a:buNone/>
              <a:defRPr b="1">
                <a:solidFill>
                  <a:schemeClr val="dk1"/>
                </a:solidFill>
                <a:latin typeface="Poppins ExtraBold"/>
                <a:ea typeface="Poppins ExtraBold"/>
                <a:cs typeface="Poppins ExtraBold"/>
                <a:sym typeface="Poppins ExtraBold"/>
              </a:defRPr>
            </a:lvl3pPr>
            <a:lvl4pPr lvl="3" rtl="0" algn="ctr">
              <a:lnSpc>
                <a:spcPct val="100000"/>
              </a:lnSpc>
              <a:spcBef>
                <a:spcPts val="0"/>
              </a:spcBef>
              <a:spcAft>
                <a:spcPts val="0"/>
              </a:spcAft>
              <a:buNone/>
              <a:defRPr b="1">
                <a:solidFill>
                  <a:schemeClr val="dk1"/>
                </a:solidFill>
                <a:latin typeface="Poppins ExtraBold"/>
                <a:ea typeface="Poppins ExtraBold"/>
                <a:cs typeface="Poppins ExtraBold"/>
                <a:sym typeface="Poppins ExtraBold"/>
              </a:defRPr>
            </a:lvl4pPr>
            <a:lvl5pPr lvl="4" rtl="0" algn="ctr">
              <a:lnSpc>
                <a:spcPct val="100000"/>
              </a:lnSpc>
              <a:spcBef>
                <a:spcPts val="0"/>
              </a:spcBef>
              <a:spcAft>
                <a:spcPts val="0"/>
              </a:spcAft>
              <a:buNone/>
              <a:defRPr b="1">
                <a:solidFill>
                  <a:schemeClr val="dk1"/>
                </a:solidFill>
                <a:latin typeface="Poppins ExtraBold"/>
                <a:ea typeface="Poppins ExtraBold"/>
                <a:cs typeface="Poppins ExtraBold"/>
                <a:sym typeface="Poppins ExtraBold"/>
              </a:defRPr>
            </a:lvl5pPr>
            <a:lvl6pPr lvl="5" rtl="0" algn="ctr">
              <a:lnSpc>
                <a:spcPct val="100000"/>
              </a:lnSpc>
              <a:spcBef>
                <a:spcPts val="0"/>
              </a:spcBef>
              <a:spcAft>
                <a:spcPts val="0"/>
              </a:spcAft>
              <a:buNone/>
              <a:defRPr b="1">
                <a:solidFill>
                  <a:schemeClr val="dk1"/>
                </a:solidFill>
                <a:latin typeface="Poppins ExtraBold"/>
                <a:ea typeface="Poppins ExtraBold"/>
                <a:cs typeface="Poppins ExtraBold"/>
                <a:sym typeface="Poppins ExtraBold"/>
              </a:defRPr>
            </a:lvl6pPr>
            <a:lvl7pPr lvl="6" rtl="0" algn="ctr">
              <a:lnSpc>
                <a:spcPct val="100000"/>
              </a:lnSpc>
              <a:spcBef>
                <a:spcPts val="0"/>
              </a:spcBef>
              <a:spcAft>
                <a:spcPts val="0"/>
              </a:spcAft>
              <a:buNone/>
              <a:defRPr b="1">
                <a:solidFill>
                  <a:schemeClr val="dk1"/>
                </a:solidFill>
                <a:latin typeface="Poppins ExtraBold"/>
                <a:ea typeface="Poppins ExtraBold"/>
                <a:cs typeface="Poppins ExtraBold"/>
                <a:sym typeface="Poppins ExtraBold"/>
              </a:defRPr>
            </a:lvl7pPr>
            <a:lvl8pPr lvl="7" rtl="0" algn="ctr">
              <a:lnSpc>
                <a:spcPct val="100000"/>
              </a:lnSpc>
              <a:spcBef>
                <a:spcPts val="0"/>
              </a:spcBef>
              <a:spcAft>
                <a:spcPts val="0"/>
              </a:spcAft>
              <a:buNone/>
              <a:defRPr b="1">
                <a:solidFill>
                  <a:schemeClr val="dk1"/>
                </a:solidFill>
                <a:latin typeface="Poppins ExtraBold"/>
                <a:ea typeface="Poppins ExtraBold"/>
                <a:cs typeface="Poppins ExtraBold"/>
                <a:sym typeface="Poppins ExtraBold"/>
              </a:defRPr>
            </a:lvl8pPr>
            <a:lvl9pPr lvl="8" rtl="0" algn="ctr">
              <a:lnSpc>
                <a:spcPct val="100000"/>
              </a:lnSpc>
              <a:spcBef>
                <a:spcPts val="0"/>
              </a:spcBef>
              <a:spcAft>
                <a:spcPts val="0"/>
              </a:spcAft>
              <a:buNone/>
              <a:defRPr b="1">
                <a:solidFill>
                  <a:schemeClr val="dk1"/>
                </a:solidFill>
                <a:latin typeface="Poppins ExtraBold"/>
                <a:ea typeface="Poppins ExtraBold"/>
                <a:cs typeface="Poppins ExtraBold"/>
                <a:sym typeface="Poppins ExtraBold"/>
              </a:defRPr>
            </a:lvl9pPr>
          </a:lstStyle>
          <a:p/>
        </p:txBody>
      </p:sp>
      <p:grpSp>
        <p:nvGrpSpPr>
          <p:cNvPr id="49" name="Google Shape;49;p5"/>
          <p:cNvGrpSpPr/>
          <p:nvPr/>
        </p:nvGrpSpPr>
        <p:grpSpPr>
          <a:xfrm>
            <a:off x="366700" y="730650"/>
            <a:ext cx="8208688" cy="1841088"/>
            <a:chOff x="404800" y="730650"/>
            <a:chExt cx="8208688" cy="1841088"/>
          </a:xfrm>
        </p:grpSpPr>
        <p:sp>
          <p:nvSpPr>
            <p:cNvPr id="50" name="Google Shape;50;p5"/>
            <p:cNvSpPr/>
            <p:nvPr/>
          </p:nvSpPr>
          <p:spPr>
            <a:xfrm>
              <a:off x="536175" y="730650"/>
              <a:ext cx="1189800" cy="11898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rot="10800000">
              <a:off x="8319788" y="1398812"/>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5"/>
            <p:cNvSpPr/>
            <p:nvPr/>
          </p:nvSpPr>
          <p:spPr>
            <a:xfrm rot="10800000">
              <a:off x="8016563" y="1770163"/>
              <a:ext cx="572100" cy="572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5"/>
            <p:cNvSpPr/>
            <p:nvPr/>
          </p:nvSpPr>
          <p:spPr>
            <a:xfrm>
              <a:off x="404800" y="2050938"/>
              <a:ext cx="520200" cy="5208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5"/>
          <p:cNvGrpSpPr/>
          <p:nvPr/>
        </p:nvGrpSpPr>
        <p:grpSpPr>
          <a:xfrm flipH="1" rot="-2700000">
            <a:off x="861334" y="3359918"/>
            <a:ext cx="596919" cy="896417"/>
            <a:chOff x="8358300" y="3550499"/>
            <a:chExt cx="596925" cy="896426"/>
          </a:xfrm>
        </p:grpSpPr>
        <p:sp>
          <p:nvSpPr>
            <p:cNvPr id="55" name="Google Shape;55;p5"/>
            <p:cNvSpPr/>
            <p:nvPr/>
          </p:nvSpPr>
          <p:spPr>
            <a:xfrm>
              <a:off x="8358300" y="4152925"/>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5"/>
            <p:cNvSpPr/>
            <p:nvPr/>
          </p:nvSpPr>
          <p:spPr>
            <a:xfrm>
              <a:off x="8383125" y="3550499"/>
              <a:ext cx="572100" cy="572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3">
    <p:spTree>
      <p:nvGrpSpPr>
        <p:cNvPr id="460" name="Shape 460"/>
        <p:cNvGrpSpPr/>
        <p:nvPr/>
      </p:nvGrpSpPr>
      <p:grpSpPr>
        <a:xfrm>
          <a:off x="0" y="0"/>
          <a:ext cx="0" cy="0"/>
          <a:chOff x="0" y="0"/>
          <a:chExt cx="0" cy="0"/>
        </a:xfrm>
      </p:grpSpPr>
      <p:sp>
        <p:nvSpPr>
          <p:cNvPr id="461" name="Google Shape;461;p42"/>
          <p:cNvSpPr/>
          <p:nvPr/>
        </p:nvSpPr>
        <p:spPr>
          <a:xfrm>
            <a:off x="101850" y="121950"/>
            <a:ext cx="8940300" cy="4899600"/>
          </a:xfrm>
          <a:prstGeom prst="roundRect">
            <a:avLst>
              <a:gd fmla="val 790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42"/>
          <p:cNvSpPr txBox="1"/>
          <p:nvPr>
            <p:ph type="title"/>
          </p:nvPr>
        </p:nvSpPr>
        <p:spPr>
          <a:xfrm>
            <a:off x="713225" y="445025"/>
            <a:ext cx="77175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63" name="Google Shape;463;p42"/>
          <p:cNvSpPr txBox="1"/>
          <p:nvPr>
            <p:ph idx="1" type="subTitle"/>
          </p:nvPr>
        </p:nvSpPr>
        <p:spPr>
          <a:xfrm>
            <a:off x="1188415" y="2624233"/>
            <a:ext cx="1850400" cy="31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2pPr>
            <a:lvl3pPr lvl="2"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3pPr>
            <a:lvl4pPr lvl="3"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4pPr>
            <a:lvl5pPr lvl="4"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5pPr>
            <a:lvl6pPr lvl="5"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6pPr>
            <a:lvl7pPr lvl="6"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7pPr>
            <a:lvl8pPr lvl="7"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8pPr>
            <a:lvl9pPr lvl="8"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9pPr>
          </a:lstStyle>
          <a:p/>
        </p:txBody>
      </p:sp>
      <p:sp>
        <p:nvSpPr>
          <p:cNvPr id="464" name="Google Shape;464;p42"/>
          <p:cNvSpPr txBox="1"/>
          <p:nvPr>
            <p:ph idx="2" type="subTitle"/>
          </p:nvPr>
        </p:nvSpPr>
        <p:spPr>
          <a:xfrm>
            <a:off x="6101380" y="2632928"/>
            <a:ext cx="1850400" cy="31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2pPr>
            <a:lvl3pPr lvl="2"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3pPr>
            <a:lvl4pPr lvl="3"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4pPr>
            <a:lvl5pPr lvl="4"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5pPr>
            <a:lvl6pPr lvl="5"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6pPr>
            <a:lvl7pPr lvl="6"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7pPr>
            <a:lvl8pPr lvl="7"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8pPr>
            <a:lvl9pPr lvl="8"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9pPr>
          </a:lstStyle>
          <a:p/>
        </p:txBody>
      </p:sp>
      <p:sp>
        <p:nvSpPr>
          <p:cNvPr id="465" name="Google Shape;465;p42"/>
          <p:cNvSpPr txBox="1"/>
          <p:nvPr>
            <p:ph idx="3" type="subTitle"/>
          </p:nvPr>
        </p:nvSpPr>
        <p:spPr>
          <a:xfrm>
            <a:off x="3643771" y="2632928"/>
            <a:ext cx="1850400" cy="31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2pPr>
            <a:lvl3pPr lvl="2"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3pPr>
            <a:lvl4pPr lvl="3"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4pPr>
            <a:lvl5pPr lvl="4"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5pPr>
            <a:lvl6pPr lvl="5"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6pPr>
            <a:lvl7pPr lvl="6"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7pPr>
            <a:lvl8pPr lvl="7"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8pPr>
            <a:lvl9pPr lvl="8"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9pPr>
          </a:lstStyle>
          <a:p/>
        </p:txBody>
      </p:sp>
      <p:sp>
        <p:nvSpPr>
          <p:cNvPr id="466" name="Google Shape;466;p42"/>
          <p:cNvSpPr txBox="1"/>
          <p:nvPr>
            <p:ph idx="4" type="subTitle"/>
          </p:nvPr>
        </p:nvSpPr>
        <p:spPr>
          <a:xfrm>
            <a:off x="970625" y="2964530"/>
            <a:ext cx="2286000" cy="697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67" name="Google Shape;467;p42"/>
          <p:cNvSpPr txBox="1"/>
          <p:nvPr>
            <p:ph idx="5" type="subTitle"/>
          </p:nvPr>
        </p:nvSpPr>
        <p:spPr>
          <a:xfrm>
            <a:off x="3425971" y="2964530"/>
            <a:ext cx="2286000" cy="697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68" name="Google Shape;468;p42"/>
          <p:cNvSpPr txBox="1"/>
          <p:nvPr>
            <p:ph idx="6" type="subTitle"/>
          </p:nvPr>
        </p:nvSpPr>
        <p:spPr>
          <a:xfrm>
            <a:off x="5883580" y="2964530"/>
            <a:ext cx="2286000" cy="697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469" name="Google Shape;469;p42"/>
          <p:cNvGrpSpPr/>
          <p:nvPr/>
        </p:nvGrpSpPr>
        <p:grpSpPr>
          <a:xfrm flipH="1" rot="10800000">
            <a:off x="270750" y="253149"/>
            <a:ext cx="8627325" cy="4216100"/>
            <a:chOff x="270750" y="126050"/>
            <a:chExt cx="8627325" cy="4216100"/>
          </a:xfrm>
        </p:grpSpPr>
        <p:sp>
          <p:nvSpPr>
            <p:cNvPr id="470" name="Google Shape;470;p42"/>
            <p:cNvSpPr/>
            <p:nvPr/>
          </p:nvSpPr>
          <p:spPr>
            <a:xfrm>
              <a:off x="320500" y="126050"/>
              <a:ext cx="725100" cy="7251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42"/>
            <p:cNvSpPr/>
            <p:nvPr/>
          </p:nvSpPr>
          <p:spPr>
            <a:xfrm>
              <a:off x="270750" y="3248150"/>
              <a:ext cx="572100" cy="5721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42"/>
            <p:cNvSpPr/>
            <p:nvPr/>
          </p:nvSpPr>
          <p:spPr>
            <a:xfrm>
              <a:off x="8301150" y="4048150"/>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42"/>
            <p:cNvSpPr/>
            <p:nvPr/>
          </p:nvSpPr>
          <p:spPr>
            <a:xfrm>
              <a:off x="7443175" y="346374"/>
              <a:ext cx="572100" cy="572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42"/>
            <p:cNvSpPr/>
            <p:nvPr/>
          </p:nvSpPr>
          <p:spPr>
            <a:xfrm>
              <a:off x="8325975" y="2965824"/>
              <a:ext cx="572100" cy="572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42"/>
            <p:cNvSpPr/>
            <p:nvPr/>
          </p:nvSpPr>
          <p:spPr>
            <a:xfrm>
              <a:off x="2013645" y="305956"/>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7">
    <p:spTree>
      <p:nvGrpSpPr>
        <p:cNvPr id="476" name="Shape 476"/>
        <p:cNvGrpSpPr/>
        <p:nvPr/>
      </p:nvGrpSpPr>
      <p:grpSpPr>
        <a:xfrm>
          <a:off x="0" y="0"/>
          <a:ext cx="0" cy="0"/>
          <a:chOff x="0" y="0"/>
          <a:chExt cx="0" cy="0"/>
        </a:xfrm>
      </p:grpSpPr>
      <p:sp>
        <p:nvSpPr>
          <p:cNvPr id="477" name="Google Shape;477;p43"/>
          <p:cNvSpPr/>
          <p:nvPr/>
        </p:nvSpPr>
        <p:spPr>
          <a:xfrm>
            <a:off x="101850" y="121950"/>
            <a:ext cx="8940300" cy="4899600"/>
          </a:xfrm>
          <a:prstGeom prst="roundRect">
            <a:avLst>
              <a:gd fmla="val 790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8" name="Google Shape;478;p43"/>
          <p:cNvGrpSpPr/>
          <p:nvPr/>
        </p:nvGrpSpPr>
        <p:grpSpPr>
          <a:xfrm>
            <a:off x="270750" y="253149"/>
            <a:ext cx="8627325" cy="4089001"/>
            <a:chOff x="270750" y="253149"/>
            <a:chExt cx="8627325" cy="4089001"/>
          </a:xfrm>
        </p:grpSpPr>
        <p:sp>
          <p:nvSpPr>
            <p:cNvPr id="479" name="Google Shape;479;p43"/>
            <p:cNvSpPr/>
            <p:nvPr/>
          </p:nvSpPr>
          <p:spPr>
            <a:xfrm>
              <a:off x="270750" y="3248150"/>
              <a:ext cx="572100" cy="5721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43"/>
            <p:cNvSpPr/>
            <p:nvPr/>
          </p:nvSpPr>
          <p:spPr>
            <a:xfrm>
              <a:off x="8301150" y="4048150"/>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43"/>
            <p:cNvSpPr/>
            <p:nvPr/>
          </p:nvSpPr>
          <p:spPr>
            <a:xfrm>
              <a:off x="6009175" y="253149"/>
              <a:ext cx="572100" cy="572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43"/>
            <p:cNvSpPr/>
            <p:nvPr/>
          </p:nvSpPr>
          <p:spPr>
            <a:xfrm>
              <a:off x="8325975" y="3398099"/>
              <a:ext cx="572100" cy="572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43"/>
            <p:cNvSpPr/>
            <p:nvPr/>
          </p:nvSpPr>
          <p:spPr>
            <a:xfrm>
              <a:off x="2318445" y="305956"/>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4" name="Google Shape;484;p43"/>
          <p:cNvSpPr txBox="1"/>
          <p:nvPr>
            <p:ph idx="1" type="subTitle"/>
          </p:nvPr>
        </p:nvSpPr>
        <p:spPr>
          <a:xfrm>
            <a:off x="1264169" y="1912763"/>
            <a:ext cx="2016000" cy="540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485" name="Google Shape;485;p43"/>
          <p:cNvSpPr txBox="1"/>
          <p:nvPr>
            <p:ph idx="2" type="subTitle"/>
          </p:nvPr>
        </p:nvSpPr>
        <p:spPr>
          <a:xfrm>
            <a:off x="1346969" y="3066379"/>
            <a:ext cx="1850400" cy="31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2pPr>
            <a:lvl3pPr lvl="2"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3pPr>
            <a:lvl4pPr lvl="3"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4pPr>
            <a:lvl5pPr lvl="4"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5pPr>
            <a:lvl6pPr lvl="5"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6pPr>
            <a:lvl7pPr lvl="6"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7pPr>
            <a:lvl8pPr lvl="7"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8pPr>
            <a:lvl9pPr lvl="8"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9pPr>
          </a:lstStyle>
          <a:p/>
        </p:txBody>
      </p:sp>
      <p:sp>
        <p:nvSpPr>
          <p:cNvPr id="486" name="Google Shape;486;p43"/>
          <p:cNvSpPr txBox="1"/>
          <p:nvPr>
            <p:ph idx="3" type="subTitle"/>
          </p:nvPr>
        </p:nvSpPr>
        <p:spPr>
          <a:xfrm>
            <a:off x="5950358" y="3066346"/>
            <a:ext cx="1850400" cy="31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2pPr>
            <a:lvl3pPr lvl="2"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3pPr>
            <a:lvl4pPr lvl="3"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4pPr>
            <a:lvl5pPr lvl="4"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5pPr>
            <a:lvl6pPr lvl="5"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6pPr>
            <a:lvl7pPr lvl="6"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7pPr>
            <a:lvl8pPr lvl="7"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8pPr>
            <a:lvl9pPr lvl="8"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9pPr>
          </a:lstStyle>
          <a:p/>
        </p:txBody>
      </p:sp>
      <p:sp>
        <p:nvSpPr>
          <p:cNvPr id="487" name="Google Shape;487;p43"/>
          <p:cNvSpPr txBox="1"/>
          <p:nvPr>
            <p:ph idx="4" type="subTitle"/>
          </p:nvPr>
        </p:nvSpPr>
        <p:spPr>
          <a:xfrm>
            <a:off x="3648664" y="3066346"/>
            <a:ext cx="1850400" cy="31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2pPr>
            <a:lvl3pPr lvl="2"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3pPr>
            <a:lvl4pPr lvl="3"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4pPr>
            <a:lvl5pPr lvl="4"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5pPr>
            <a:lvl6pPr lvl="5"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6pPr>
            <a:lvl7pPr lvl="6"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7pPr>
            <a:lvl8pPr lvl="7"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8pPr>
            <a:lvl9pPr lvl="8"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9pPr>
          </a:lstStyle>
          <a:p/>
        </p:txBody>
      </p:sp>
      <p:sp>
        <p:nvSpPr>
          <p:cNvPr id="488" name="Google Shape;488;p43"/>
          <p:cNvSpPr txBox="1"/>
          <p:nvPr>
            <p:ph idx="5" type="subTitle"/>
          </p:nvPr>
        </p:nvSpPr>
        <p:spPr>
          <a:xfrm>
            <a:off x="1346969" y="1628058"/>
            <a:ext cx="1850400" cy="31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2pPr>
            <a:lvl3pPr lvl="2"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3pPr>
            <a:lvl4pPr lvl="3"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4pPr>
            <a:lvl5pPr lvl="4"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5pPr>
            <a:lvl6pPr lvl="5"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6pPr>
            <a:lvl7pPr lvl="6"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7pPr>
            <a:lvl8pPr lvl="7"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8pPr>
            <a:lvl9pPr lvl="8"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9pPr>
          </a:lstStyle>
          <a:p/>
        </p:txBody>
      </p:sp>
      <p:sp>
        <p:nvSpPr>
          <p:cNvPr id="489" name="Google Shape;489;p43"/>
          <p:cNvSpPr txBox="1"/>
          <p:nvPr>
            <p:ph idx="6" type="subTitle"/>
          </p:nvPr>
        </p:nvSpPr>
        <p:spPr>
          <a:xfrm>
            <a:off x="5950358" y="1630967"/>
            <a:ext cx="1850400" cy="31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2pPr>
            <a:lvl3pPr lvl="2"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3pPr>
            <a:lvl4pPr lvl="3"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4pPr>
            <a:lvl5pPr lvl="4"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5pPr>
            <a:lvl6pPr lvl="5"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6pPr>
            <a:lvl7pPr lvl="6"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7pPr>
            <a:lvl8pPr lvl="7"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8pPr>
            <a:lvl9pPr lvl="8"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9pPr>
          </a:lstStyle>
          <a:p/>
        </p:txBody>
      </p:sp>
      <p:sp>
        <p:nvSpPr>
          <p:cNvPr id="490" name="Google Shape;490;p43"/>
          <p:cNvSpPr txBox="1"/>
          <p:nvPr>
            <p:ph idx="7" type="subTitle"/>
          </p:nvPr>
        </p:nvSpPr>
        <p:spPr>
          <a:xfrm>
            <a:off x="3648664" y="1630967"/>
            <a:ext cx="1850400" cy="31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2pPr>
            <a:lvl3pPr lvl="2"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3pPr>
            <a:lvl4pPr lvl="3"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4pPr>
            <a:lvl5pPr lvl="4"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5pPr>
            <a:lvl6pPr lvl="5"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6pPr>
            <a:lvl7pPr lvl="6"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7pPr>
            <a:lvl8pPr lvl="7"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8pPr>
            <a:lvl9pPr lvl="8"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9pPr>
          </a:lstStyle>
          <a:p/>
        </p:txBody>
      </p:sp>
      <p:sp>
        <p:nvSpPr>
          <p:cNvPr id="491" name="Google Shape;491;p43"/>
          <p:cNvSpPr txBox="1"/>
          <p:nvPr>
            <p:ph idx="8" type="subTitle"/>
          </p:nvPr>
        </p:nvSpPr>
        <p:spPr>
          <a:xfrm>
            <a:off x="3565864" y="1912763"/>
            <a:ext cx="2016000" cy="540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492" name="Google Shape;492;p43"/>
          <p:cNvSpPr txBox="1"/>
          <p:nvPr>
            <p:ph idx="9" type="subTitle"/>
          </p:nvPr>
        </p:nvSpPr>
        <p:spPr>
          <a:xfrm>
            <a:off x="5867558" y="1912763"/>
            <a:ext cx="2016000" cy="540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493" name="Google Shape;493;p43"/>
          <p:cNvSpPr txBox="1"/>
          <p:nvPr>
            <p:ph idx="13" type="subTitle"/>
          </p:nvPr>
        </p:nvSpPr>
        <p:spPr>
          <a:xfrm>
            <a:off x="1262282" y="3350313"/>
            <a:ext cx="2016000" cy="540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494" name="Google Shape;494;p43"/>
          <p:cNvSpPr txBox="1"/>
          <p:nvPr>
            <p:ph idx="14" type="subTitle"/>
          </p:nvPr>
        </p:nvSpPr>
        <p:spPr>
          <a:xfrm>
            <a:off x="3563976" y="3350313"/>
            <a:ext cx="2016000" cy="540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495" name="Google Shape;495;p43"/>
          <p:cNvSpPr txBox="1"/>
          <p:nvPr>
            <p:ph idx="15" type="subTitle"/>
          </p:nvPr>
        </p:nvSpPr>
        <p:spPr>
          <a:xfrm>
            <a:off x="5865671" y="3350313"/>
            <a:ext cx="2016000" cy="540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496" name="Google Shape;496;p43"/>
          <p:cNvSpPr txBox="1"/>
          <p:nvPr>
            <p:ph type="title"/>
          </p:nvPr>
        </p:nvSpPr>
        <p:spPr>
          <a:xfrm>
            <a:off x="713225" y="445025"/>
            <a:ext cx="77175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ONE_COLUMN_TEXT_1">
    <p:spTree>
      <p:nvGrpSpPr>
        <p:cNvPr id="497" name="Shape 497"/>
        <p:cNvGrpSpPr/>
        <p:nvPr/>
      </p:nvGrpSpPr>
      <p:grpSpPr>
        <a:xfrm>
          <a:off x="0" y="0"/>
          <a:ext cx="0" cy="0"/>
          <a:chOff x="0" y="0"/>
          <a:chExt cx="0" cy="0"/>
        </a:xfrm>
      </p:grpSpPr>
      <p:sp>
        <p:nvSpPr>
          <p:cNvPr id="498" name="Google Shape;498;p44"/>
          <p:cNvSpPr/>
          <p:nvPr/>
        </p:nvSpPr>
        <p:spPr>
          <a:xfrm>
            <a:off x="101850" y="121950"/>
            <a:ext cx="8940300" cy="4899600"/>
          </a:xfrm>
          <a:prstGeom prst="roundRect">
            <a:avLst>
              <a:gd fmla="val 790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44"/>
          <p:cNvSpPr txBox="1"/>
          <p:nvPr>
            <p:ph type="title"/>
          </p:nvPr>
        </p:nvSpPr>
        <p:spPr>
          <a:xfrm flipH="1">
            <a:off x="4668775" y="1294650"/>
            <a:ext cx="3609600" cy="14112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a:lvl2pPr>
            <a:lvl3pPr lvl="2" rtl="0" algn="ctr">
              <a:lnSpc>
                <a:spcPct val="100000"/>
              </a:lnSpc>
              <a:spcBef>
                <a:spcPts val="0"/>
              </a:spcBef>
              <a:spcAft>
                <a:spcPts val="0"/>
              </a:spcAft>
              <a:buSzPts val="2800"/>
              <a:buNone/>
              <a:defRPr/>
            </a:lvl3pPr>
            <a:lvl4pPr lvl="3" rtl="0" algn="ctr">
              <a:lnSpc>
                <a:spcPct val="100000"/>
              </a:lnSpc>
              <a:spcBef>
                <a:spcPts val="0"/>
              </a:spcBef>
              <a:spcAft>
                <a:spcPts val="0"/>
              </a:spcAft>
              <a:buSzPts val="2800"/>
              <a:buNone/>
              <a:defRPr/>
            </a:lvl4pPr>
            <a:lvl5pPr lvl="4" rtl="0" algn="ctr">
              <a:lnSpc>
                <a:spcPct val="100000"/>
              </a:lnSpc>
              <a:spcBef>
                <a:spcPts val="0"/>
              </a:spcBef>
              <a:spcAft>
                <a:spcPts val="0"/>
              </a:spcAft>
              <a:buSzPts val="2800"/>
              <a:buNone/>
              <a:defRPr/>
            </a:lvl5pPr>
            <a:lvl6pPr lvl="5" rtl="0" algn="ctr">
              <a:lnSpc>
                <a:spcPct val="100000"/>
              </a:lnSpc>
              <a:spcBef>
                <a:spcPts val="0"/>
              </a:spcBef>
              <a:spcAft>
                <a:spcPts val="0"/>
              </a:spcAft>
              <a:buSzPts val="2800"/>
              <a:buNone/>
              <a:defRPr/>
            </a:lvl6pPr>
            <a:lvl7pPr lvl="6" rtl="0" algn="ctr">
              <a:lnSpc>
                <a:spcPct val="100000"/>
              </a:lnSpc>
              <a:spcBef>
                <a:spcPts val="0"/>
              </a:spcBef>
              <a:spcAft>
                <a:spcPts val="0"/>
              </a:spcAft>
              <a:buSzPts val="2800"/>
              <a:buNone/>
              <a:defRPr/>
            </a:lvl7pPr>
            <a:lvl8pPr lvl="7" rtl="0" algn="ctr">
              <a:lnSpc>
                <a:spcPct val="100000"/>
              </a:lnSpc>
              <a:spcBef>
                <a:spcPts val="0"/>
              </a:spcBef>
              <a:spcAft>
                <a:spcPts val="0"/>
              </a:spcAft>
              <a:buSzPts val="2800"/>
              <a:buNone/>
              <a:defRPr/>
            </a:lvl8pPr>
            <a:lvl9pPr lvl="8" rtl="0" algn="ctr">
              <a:lnSpc>
                <a:spcPct val="100000"/>
              </a:lnSpc>
              <a:spcBef>
                <a:spcPts val="0"/>
              </a:spcBef>
              <a:spcAft>
                <a:spcPts val="0"/>
              </a:spcAft>
              <a:buSzPts val="2800"/>
              <a:buNone/>
              <a:defRPr/>
            </a:lvl9pPr>
          </a:lstStyle>
          <a:p/>
        </p:txBody>
      </p:sp>
      <p:sp>
        <p:nvSpPr>
          <p:cNvPr id="500" name="Google Shape;500;p44"/>
          <p:cNvSpPr txBox="1"/>
          <p:nvPr>
            <p:ph idx="1" type="subTitle"/>
          </p:nvPr>
        </p:nvSpPr>
        <p:spPr>
          <a:xfrm flipH="1">
            <a:off x="4948375" y="2831250"/>
            <a:ext cx="3330000" cy="710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dk1"/>
              </a:buClr>
              <a:buSzPts val="1600"/>
              <a:buNone/>
              <a:defRPr sz="1600"/>
            </a:lvl1pPr>
            <a:lvl2pPr lvl="1" rtl="0">
              <a:lnSpc>
                <a:spcPct val="100000"/>
              </a:lnSpc>
              <a:spcBef>
                <a:spcPts val="0"/>
              </a:spcBef>
              <a:spcAft>
                <a:spcPts val="0"/>
              </a:spcAft>
              <a:buClr>
                <a:schemeClr val="dk1"/>
              </a:buClr>
              <a:buSzPts val="1600"/>
              <a:buNone/>
              <a:defRPr sz="1600">
                <a:solidFill>
                  <a:schemeClr val="dk1"/>
                </a:solidFill>
              </a:defRPr>
            </a:lvl2pPr>
            <a:lvl3pPr lvl="2" rtl="0">
              <a:lnSpc>
                <a:spcPct val="100000"/>
              </a:lnSpc>
              <a:spcBef>
                <a:spcPts val="0"/>
              </a:spcBef>
              <a:spcAft>
                <a:spcPts val="0"/>
              </a:spcAft>
              <a:buClr>
                <a:schemeClr val="dk1"/>
              </a:buClr>
              <a:buSzPts val="1600"/>
              <a:buNone/>
              <a:defRPr sz="1600">
                <a:solidFill>
                  <a:schemeClr val="dk1"/>
                </a:solidFill>
              </a:defRPr>
            </a:lvl3pPr>
            <a:lvl4pPr lvl="3" rtl="0">
              <a:lnSpc>
                <a:spcPct val="100000"/>
              </a:lnSpc>
              <a:spcBef>
                <a:spcPts val="0"/>
              </a:spcBef>
              <a:spcAft>
                <a:spcPts val="0"/>
              </a:spcAft>
              <a:buClr>
                <a:schemeClr val="dk1"/>
              </a:buClr>
              <a:buSzPts val="1600"/>
              <a:buNone/>
              <a:defRPr sz="1600">
                <a:solidFill>
                  <a:schemeClr val="dk1"/>
                </a:solidFill>
              </a:defRPr>
            </a:lvl4pPr>
            <a:lvl5pPr lvl="4" rtl="0">
              <a:lnSpc>
                <a:spcPct val="100000"/>
              </a:lnSpc>
              <a:spcBef>
                <a:spcPts val="0"/>
              </a:spcBef>
              <a:spcAft>
                <a:spcPts val="0"/>
              </a:spcAft>
              <a:buClr>
                <a:schemeClr val="dk1"/>
              </a:buClr>
              <a:buSzPts val="1600"/>
              <a:buNone/>
              <a:defRPr sz="1600">
                <a:solidFill>
                  <a:schemeClr val="dk1"/>
                </a:solidFill>
              </a:defRPr>
            </a:lvl5pPr>
            <a:lvl6pPr lvl="5" rtl="0">
              <a:lnSpc>
                <a:spcPct val="100000"/>
              </a:lnSpc>
              <a:spcBef>
                <a:spcPts val="0"/>
              </a:spcBef>
              <a:spcAft>
                <a:spcPts val="0"/>
              </a:spcAft>
              <a:buClr>
                <a:schemeClr val="dk1"/>
              </a:buClr>
              <a:buSzPts val="1600"/>
              <a:buNone/>
              <a:defRPr sz="1600">
                <a:solidFill>
                  <a:schemeClr val="dk1"/>
                </a:solidFill>
              </a:defRPr>
            </a:lvl6pPr>
            <a:lvl7pPr lvl="6" rtl="0">
              <a:lnSpc>
                <a:spcPct val="100000"/>
              </a:lnSpc>
              <a:spcBef>
                <a:spcPts val="0"/>
              </a:spcBef>
              <a:spcAft>
                <a:spcPts val="0"/>
              </a:spcAft>
              <a:buClr>
                <a:schemeClr val="dk1"/>
              </a:buClr>
              <a:buSzPts val="1600"/>
              <a:buNone/>
              <a:defRPr sz="1600">
                <a:solidFill>
                  <a:schemeClr val="dk1"/>
                </a:solidFill>
              </a:defRPr>
            </a:lvl7pPr>
            <a:lvl8pPr lvl="7" rtl="0">
              <a:lnSpc>
                <a:spcPct val="100000"/>
              </a:lnSpc>
              <a:spcBef>
                <a:spcPts val="0"/>
              </a:spcBef>
              <a:spcAft>
                <a:spcPts val="0"/>
              </a:spcAft>
              <a:buClr>
                <a:schemeClr val="dk1"/>
              </a:buClr>
              <a:buSzPts val="1600"/>
              <a:buNone/>
              <a:defRPr sz="1600">
                <a:solidFill>
                  <a:schemeClr val="dk1"/>
                </a:solidFill>
              </a:defRPr>
            </a:lvl8pPr>
            <a:lvl9pPr lvl="8" rtl="0">
              <a:lnSpc>
                <a:spcPct val="100000"/>
              </a:lnSpc>
              <a:spcBef>
                <a:spcPts val="0"/>
              </a:spcBef>
              <a:spcAft>
                <a:spcPts val="0"/>
              </a:spcAft>
              <a:buClr>
                <a:schemeClr val="dk1"/>
              </a:buClr>
              <a:buSzPts val="1600"/>
              <a:buNone/>
              <a:defRPr sz="1600">
                <a:solidFill>
                  <a:schemeClr val="dk1"/>
                </a:solidFill>
              </a:defRPr>
            </a:lvl9pPr>
          </a:lstStyle>
          <a:p/>
        </p:txBody>
      </p:sp>
      <p:grpSp>
        <p:nvGrpSpPr>
          <p:cNvPr id="501" name="Google Shape;501;p44"/>
          <p:cNvGrpSpPr/>
          <p:nvPr/>
        </p:nvGrpSpPr>
        <p:grpSpPr>
          <a:xfrm flipH="1" rot="10800000">
            <a:off x="270750" y="253149"/>
            <a:ext cx="8627325" cy="4036194"/>
            <a:chOff x="270750" y="305956"/>
            <a:chExt cx="8627325" cy="4036194"/>
          </a:xfrm>
        </p:grpSpPr>
        <p:sp>
          <p:nvSpPr>
            <p:cNvPr id="502" name="Google Shape;502;p44"/>
            <p:cNvSpPr/>
            <p:nvPr/>
          </p:nvSpPr>
          <p:spPr>
            <a:xfrm>
              <a:off x="270750" y="3248150"/>
              <a:ext cx="572100" cy="5721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44"/>
            <p:cNvSpPr/>
            <p:nvPr/>
          </p:nvSpPr>
          <p:spPr>
            <a:xfrm>
              <a:off x="8301150" y="4048150"/>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44"/>
            <p:cNvSpPr/>
            <p:nvPr/>
          </p:nvSpPr>
          <p:spPr>
            <a:xfrm>
              <a:off x="7218275" y="360574"/>
              <a:ext cx="572100" cy="572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44"/>
            <p:cNvSpPr/>
            <p:nvPr/>
          </p:nvSpPr>
          <p:spPr>
            <a:xfrm>
              <a:off x="8325975" y="2965824"/>
              <a:ext cx="572100" cy="572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44"/>
            <p:cNvSpPr/>
            <p:nvPr/>
          </p:nvSpPr>
          <p:spPr>
            <a:xfrm>
              <a:off x="2495713" y="3142275"/>
              <a:ext cx="520200" cy="5208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44"/>
            <p:cNvSpPr/>
            <p:nvPr/>
          </p:nvSpPr>
          <p:spPr>
            <a:xfrm>
              <a:off x="5245438" y="3663063"/>
              <a:ext cx="520200" cy="5208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44"/>
            <p:cNvSpPr/>
            <p:nvPr/>
          </p:nvSpPr>
          <p:spPr>
            <a:xfrm>
              <a:off x="2013645" y="305956"/>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26">
    <p:spTree>
      <p:nvGrpSpPr>
        <p:cNvPr id="509" name="Shape 509"/>
        <p:cNvGrpSpPr/>
        <p:nvPr/>
      </p:nvGrpSpPr>
      <p:grpSpPr>
        <a:xfrm>
          <a:off x="0" y="0"/>
          <a:ext cx="0" cy="0"/>
          <a:chOff x="0" y="0"/>
          <a:chExt cx="0" cy="0"/>
        </a:xfrm>
      </p:grpSpPr>
      <p:sp>
        <p:nvSpPr>
          <p:cNvPr id="510" name="Google Shape;510;p45"/>
          <p:cNvSpPr/>
          <p:nvPr/>
        </p:nvSpPr>
        <p:spPr>
          <a:xfrm>
            <a:off x="101850" y="121950"/>
            <a:ext cx="8940300" cy="4899600"/>
          </a:xfrm>
          <a:prstGeom prst="roundRect">
            <a:avLst>
              <a:gd fmla="val 790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45"/>
          <p:cNvSpPr txBox="1"/>
          <p:nvPr>
            <p:ph idx="1" type="subTitle"/>
          </p:nvPr>
        </p:nvSpPr>
        <p:spPr>
          <a:xfrm>
            <a:off x="2680650" y="2075675"/>
            <a:ext cx="1874400" cy="474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None/>
              <a:defRPr sz="1600"/>
            </a:lvl1pPr>
            <a:lvl2pPr lvl="1" rtl="0" algn="ctr">
              <a:spcBef>
                <a:spcPts val="0"/>
              </a:spcBef>
              <a:spcAft>
                <a:spcPts val="0"/>
              </a:spcAft>
              <a:buClr>
                <a:schemeClr val="lt1"/>
              </a:buClr>
              <a:buSzPts val="1400"/>
              <a:buNone/>
              <a:defRPr>
                <a:solidFill>
                  <a:schemeClr val="lt1"/>
                </a:solidFill>
              </a:defRPr>
            </a:lvl2pPr>
            <a:lvl3pPr lvl="2" rtl="0" algn="ctr">
              <a:spcBef>
                <a:spcPts val="0"/>
              </a:spcBef>
              <a:spcAft>
                <a:spcPts val="0"/>
              </a:spcAft>
              <a:buClr>
                <a:schemeClr val="lt1"/>
              </a:buClr>
              <a:buSzPts val="1400"/>
              <a:buNone/>
              <a:defRPr>
                <a:solidFill>
                  <a:schemeClr val="lt1"/>
                </a:solidFill>
              </a:defRPr>
            </a:lvl3pPr>
            <a:lvl4pPr lvl="3" rtl="0" algn="ctr">
              <a:spcBef>
                <a:spcPts val="0"/>
              </a:spcBef>
              <a:spcAft>
                <a:spcPts val="0"/>
              </a:spcAft>
              <a:buClr>
                <a:schemeClr val="lt1"/>
              </a:buClr>
              <a:buSzPts val="1400"/>
              <a:buNone/>
              <a:defRPr>
                <a:solidFill>
                  <a:schemeClr val="lt1"/>
                </a:solidFill>
              </a:defRPr>
            </a:lvl4pPr>
            <a:lvl5pPr lvl="4" rtl="0" algn="ctr">
              <a:spcBef>
                <a:spcPts val="0"/>
              </a:spcBef>
              <a:spcAft>
                <a:spcPts val="0"/>
              </a:spcAft>
              <a:buClr>
                <a:schemeClr val="lt1"/>
              </a:buClr>
              <a:buSzPts val="1400"/>
              <a:buNone/>
              <a:defRPr>
                <a:solidFill>
                  <a:schemeClr val="lt1"/>
                </a:solidFill>
              </a:defRPr>
            </a:lvl5pPr>
            <a:lvl6pPr lvl="5" rtl="0" algn="ctr">
              <a:spcBef>
                <a:spcPts val="0"/>
              </a:spcBef>
              <a:spcAft>
                <a:spcPts val="0"/>
              </a:spcAft>
              <a:buClr>
                <a:schemeClr val="lt1"/>
              </a:buClr>
              <a:buSzPts val="1400"/>
              <a:buNone/>
              <a:defRPr>
                <a:solidFill>
                  <a:schemeClr val="lt1"/>
                </a:solidFill>
              </a:defRPr>
            </a:lvl6pPr>
            <a:lvl7pPr lvl="6" rtl="0" algn="ctr">
              <a:spcBef>
                <a:spcPts val="0"/>
              </a:spcBef>
              <a:spcAft>
                <a:spcPts val="0"/>
              </a:spcAft>
              <a:buClr>
                <a:schemeClr val="lt1"/>
              </a:buClr>
              <a:buSzPts val="1400"/>
              <a:buNone/>
              <a:defRPr>
                <a:solidFill>
                  <a:schemeClr val="lt1"/>
                </a:solidFill>
              </a:defRPr>
            </a:lvl7pPr>
            <a:lvl8pPr lvl="7" rtl="0" algn="ctr">
              <a:spcBef>
                <a:spcPts val="0"/>
              </a:spcBef>
              <a:spcAft>
                <a:spcPts val="0"/>
              </a:spcAft>
              <a:buClr>
                <a:schemeClr val="lt1"/>
              </a:buClr>
              <a:buSzPts val="1400"/>
              <a:buNone/>
              <a:defRPr>
                <a:solidFill>
                  <a:schemeClr val="lt1"/>
                </a:solidFill>
              </a:defRPr>
            </a:lvl8pPr>
            <a:lvl9pPr lvl="8" rtl="0" algn="ctr">
              <a:spcBef>
                <a:spcPts val="0"/>
              </a:spcBef>
              <a:spcAft>
                <a:spcPts val="0"/>
              </a:spcAft>
              <a:buClr>
                <a:schemeClr val="lt1"/>
              </a:buClr>
              <a:buSzPts val="1400"/>
              <a:buNone/>
              <a:defRPr>
                <a:solidFill>
                  <a:schemeClr val="lt1"/>
                </a:solidFill>
              </a:defRPr>
            </a:lvl9pPr>
          </a:lstStyle>
          <a:p/>
        </p:txBody>
      </p:sp>
      <p:sp>
        <p:nvSpPr>
          <p:cNvPr id="512" name="Google Shape;512;p45"/>
          <p:cNvSpPr txBox="1"/>
          <p:nvPr>
            <p:ph idx="2" type="subTitle"/>
          </p:nvPr>
        </p:nvSpPr>
        <p:spPr>
          <a:xfrm>
            <a:off x="2566350" y="1676917"/>
            <a:ext cx="2103000" cy="441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rgbClr val="FFFFFF"/>
              </a:buClr>
              <a:buSzPts val="1700"/>
              <a:buFont typeface="Raleway ExtraBold"/>
              <a:buNone/>
              <a:defRPr>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2pPr>
            <a:lvl3pPr lvl="2" rtl="0" algn="ctr">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3pPr>
            <a:lvl4pPr lvl="3" rtl="0" algn="ctr">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4pPr>
            <a:lvl5pPr lvl="4" rtl="0" algn="ctr">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5pPr>
            <a:lvl6pPr lvl="5" rtl="0" algn="ctr">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6pPr>
            <a:lvl7pPr lvl="6" rtl="0" algn="ctr">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7pPr>
            <a:lvl8pPr lvl="7" rtl="0" algn="ctr">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8pPr>
            <a:lvl9pPr lvl="8" rtl="0" algn="ctr">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9pPr>
          </a:lstStyle>
          <a:p/>
        </p:txBody>
      </p:sp>
      <p:sp>
        <p:nvSpPr>
          <p:cNvPr id="513" name="Google Shape;513;p45"/>
          <p:cNvSpPr txBox="1"/>
          <p:nvPr>
            <p:ph idx="3" type="subTitle"/>
          </p:nvPr>
        </p:nvSpPr>
        <p:spPr>
          <a:xfrm>
            <a:off x="6332025" y="1676917"/>
            <a:ext cx="2103000" cy="441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rgbClr val="FFFFFF"/>
              </a:buClr>
              <a:buSzPts val="1700"/>
              <a:buFont typeface="Raleway ExtraBold"/>
              <a:buNone/>
              <a:defRPr>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2pPr>
            <a:lvl3pPr lvl="2" rtl="0" algn="ctr">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3pPr>
            <a:lvl4pPr lvl="3" rtl="0" algn="ctr">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4pPr>
            <a:lvl5pPr lvl="4" rtl="0" algn="ctr">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5pPr>
            <a:lvl6pPr lvl="5" rtl="0" algn="ctr">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6pPr>
            <a:lvl7pPr lvl="6" rtl="0" algn="ctr">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7pPr>
            <a:lvl8pPr lvl="7" rtl="0" algn="ctr">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8pPr>
            <a:lvl9pPr lvl="8" rtl="0" algn="ctr">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9pPr>
          </a:lstStyle>
          <a:p/>
        </p:txBody>
      </p:sp>
      <p:sp>
        <p:nvSpPr>
          <p:cNvPr id="514" name="Google Shape;514;p45"/>
          <p:cNvSpPr txBox="1"/>
          <p:nvPr>
            <p:ph idx="4" type="subTitle"/>
          </p:nvPr>
        </p:nvSpPr>
        <p:spPr>
          <a:xfrm>
            <a:off x="708975" y="2741125"/>
            <a:ext cx="2103000" cy="441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rgbClr val="FFFFFF"/>
              </a:buClr>
              <a:buSzPts val="1700"/>
              <a:buFont typeface="Raleway ExtraBold"/>
              <a:buNone/>
              <a:defRPr>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2pPr>
            <a:lvl3pPr lvl="2" rtl="0" algn="ctr">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3pPr>
            <a:lvl4pPr lvl="3" rtl="0" algn="ctr">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4pPr>
            <a:lvl5pPr lvl="4" rtl="0" algn="ctr">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5pPr>
            <a:lvl6pPr lvl="5" rtl="0" algn="ctr">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6pPr>
            <a:lvl7pPr lvl="6" rtl="0" algn="ctr">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7pPr>
            <a:lvl8pPr lvl="7" rtl="0" algn="ctr">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8pPr>
            <a:lvl9pPr lvl="8" rtl="0" algn="ctr">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9pPr>
          </a:lstStyle>
          <a:p/>
        </p:txBody>
      </p:sp>
      <p:sp>
        <p:nvSpPr>
          <p:cNvPr id="515" name="Google Shape;515;p45"/>
          <p:cNvSpPr txBox="1"/>
          <p:nvPr>
            <p:ph idx="5" type="subTitle"/>
          </p:nvPr>
        </p:nvSpPr>
        <p:spPr>
          <a:xfrm>
            <a:off x="4446075" y="2742409"/>
            <a:ext cx="2103000" cy="441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rgbClr val="FFFFFF"/>
              </a:buClr>
              <a:buSzPts val="1700"/>
              <a:buFont typeface="Raleway ExtraBold"/>
              <a:buNone/>
              <a:defRPr>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2pPr>
            <a:lvl3pPr lvl="2" rtl="0" algn="ctr">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3pPr>
            <a:lvl4pPr lvl="3" rtl="0" algn="ctr">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4pPr>
            <a:lvl5pPr lvl="4" rtl="0" algn="ctr">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5pPr>
            <a:lvl6pPr lvl="5" rtl="0" algn="ctr">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6pPr>
            <a:lvl7pPr lvl="6" rtl="0" algn="ctr">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7pPr>
            <a:lvl8pPr lvl="7" rtl="0" algn="ctr">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8pPr>
            <a:lvl9pPr lvl="8" rtl="0" algn="ctr">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9pPr>
          </a:lstStyle>
          <a:p/>
        </p:txBody>
      </p:sp>
      <p:sp>
        <p:nvSpPr>
          <p:cNvPr id="516" name="Google Shape;516;p45"/>
          <p:cNvSpPr txBox="1"/>
          <p:nvPr>
            <p:ph idx="6" type="subTitle"/>
          </p:nvPr>
        </p:nvSpPr>
        <p:spPr>
          <a:xfrm>
            <a:off x="6446325" y="2075675"/>
            <a:ext cx="1874400" cy="474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None/>
              <a:defRPr sz="1600"/>
            </a:lvl1pPr>
            <a:lvl2pPr lvl="1" rtl="0" algn="ctr">
              <a:spcBef>
                <a:spcPts val="0"/>
              </a:spcBef>
              <a:spcAft>
                <a:spcPts val="0"/>
              </a:spcAft>
              <a:buClr>
                <a:schemeClr val="lt1"/>
              </a:buClr>
              <a:buSzPts val="1400"/>
              <a:buNone/>
              <a:defRPr>
                <a:solidFill>
                  <a:schemeClr val="lt1"/>
                </a:solidFill>
              </a:defRPr>
            </a:lvl2pPr>
            <a:lvl3pPr lvl="2" rtl="0" algn="ctr">
              <a:spcBef>
                <a:spcPts val="0"/>
              </a:spcBef>
              <a:spcAft>
                <a:spcPts val="0"/>
              </a:spcAft>
              <a:buClr>
                <a:schemeClr val="lt1"/>
              </a:buClr>
              <a:buSzPts val="1400"/>
              <a:buNone/>
              <a:defRPr>
                <a:solidFill>
                  <a:schemeClr val="lt1"/>
                </a:solidFill>
              </a:defRPr>
            </a:lvl3pPr>
            <a:lvl4pPr lvl="3" rtl="0" algn="ctr">
              <a:spcBef>
                <a:spcPts val="0"/>
              </a:spcBef>
              <a:spcAft>
                <a:spcPts val="0"/>
              </a:spcAft>
              <a:buClr>
                <a:schemeClr val="lt1"/>
              </a:buClr>
              <a:buSzPts val="1400"/>
              <a:buNone/>
              <a:defRPr>
                <a:solidFill>
                  <a:schemeClr val="lt1"/>
                </a:solidFill>
              </a:defRPr>
            </a:lvl4pPr>
            <a:lvl5pPr lvl="4" rtl="0" algn="ctr">
              <a:spcBef>
                <a:spcPts val="0"/>
              </a:spcBef>
              <a:spcAft>
                <a:spcPts val="0"/>
              </a:spcAft>
              <a:buClr>
                <a:schemeClr val="lt1"/>
              </a:buClr>
              <a:buSzPts val="1400"/>
              <a:buNone/>
              <a:defRPr>
                <a:solidFill>
                  <a:schemeClr val="lt1"/>
                </a:solidFill>
              </a:defRPr>
            </a:lvl5pPr>
            <a:lvl6pPr lvl="5" rtl="0" algn="ctr">
              <a:spcBef>
                <a:spcPts val="0"/>
              </a:spcBef>
              <a:spcAft>
                <a:spcPts val="0"/>
              </a:spcAft>
              <a:buClr>
                <a:schemeClr val="lt1"/>
              </a:buClr>
              <a:buSzPts val="1400"/>
              <a:buNone/>
              <a:defRPr>
                <a:solidFill>
                  <a:schemeClr val="lt1"/>
                </a:solidFill>
              </a:defRPr>
            </a:lvl6pPr>
            <a:lvl7pPr lvl="6" rtl="0" algn="ctr">
              <a:spcBef>
                <a:spcPts val="0"/>
              </a:spcBef>
              <a:spcAft>
                <a:spcPts val="0"/>
              </a:spcAft>
              <a:buClr>
                <a:schemeClr val="lt1"/>
              </a:buClr>
              <a:buSzPts val="1400"/>
              <a:buNone/>
              <a:defRPr>
                <a:solidFill>
                  <a:schemeClr val="lt1"/>
                </a:solidFill>
              </a:defRPr>
            </a:lvl7pPr>
            <a:lvl8pPr lvl="7" rtl="0" algn="ctr">
              <a:spcBef>
                <a:spcPts val="0"/>
              </a:spcBef>
              <a:spcAft>
                <a:spcPts val="0"/>
              </a:spcAft>
              <a:buClr>
                <a:schemeClr val="lt1"/>
              </a:buClr>
              <a:buSzPts val="1400"/>
              <a:buNone/>
              <a:defRPr>
                <a:solidFill>
                  <a:schemeClr val="lt1"/>
                </a:solidFill>
              </a:defRPr>
            </a:lvl8pPr>
            <a:lvl9pPr lvl="8" rtl="0" algn="ctr">
              <a:spcBef>
                <a:spcPts val="0"/>
              </a:spcBef>
              <a:spcAft>
                <a:spcPts val="0"/>
              </a:spcAft>
              <a:buClr>
                <a:schemeClr val="lt1"/>
              </a:buClr>
              <a:buSzPts val="1400"/>
              <a:buNone/>
              <a:defRPr>
                <a:solidFill>
                  <a:schemeClr val="lt1"/>
                </a:solidFill>
              </a:defRPr>
            </a:lvl9pPr>
          </a:lstStyle>
          <a:p/>
        </p:txBody>
      </p:sp>
      <p:sp>
        <p:nvSpPr>
          <p:cNvPr id="517" name="Google Shape;517;p45"/>
          <p:cNvSpPr txBox="1"/>
          <p:nvPr>
            <p:ph idx="7" type="subTitle"/>
          </p:nvPr>
        </p:nvSpPr>
        <p:spPr>
          <a:xfrm>
            <a:off x="823275" y="3136256"/>
            <a:ext cx="1874400" cy="474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None/>
              <a:defRPr sz="1600"/>
            </a:lvl1pPr>
            <a:lvl2pPr lvl="1" rtl="0" algn="ctr">
              <a:spcBef>
                <a:spcPts val="0"/>
              </a:spcBef>
              <a:spcAft>
                <a:spcPts val="0"/>
              </a:spcAft>
              <a:buClr>
                <a:schemeClr val="lt1"/>
              </a:buClr>
              <a:buSzPts val="1400"/>
              <a:buNone/>
              <a:defRPr>
                <a:solidFill>
                  <a:schemeClr val="lt1"/>
                </a:solidFill>
              </a:defRPr>
            </a:lvl2pPr>
            <a:lvl3pPr lvl="2" rtl="0" algn="ctr">
              <a:spcBef>
                <a:spcPts val="0"/>
              </a:spcBef>
              <a:spcAft>
                <a:spcPts val="0"/>
              </a:spcAft>
              <a:buClr>
                <a:schemeClr val="lt1"/>
              </a:buClr>
              <a:buSzPts val="1400"/>
              <a:buNone/>
              <a:defRPr>
                <a:solidFill>
                  <a:schemeClr val="lt1"/>
                </a:solidFill>
              </a:defRPr>
            </a:lvl3pPr>
            <a:lvl4pPr lvl="3" rtl="0" algn="ctr">
              <a:spcBef>
                <a:spcPts val="0"/>
              </a:spcBef>
              <a:spcAft>
                <a:spcPts val="0"/>
              </a:spcAft>
              <a:buClr>
                <a:schemeClr val="lt1"/>
              </a:buClr>
              <a:buSzPts val="1400"/>
              <a:buNone/>
              <a:defRPr>
                <a:solidFill>
                  <a:schemeClr val="lt1"/>
                </a:solidFill>
              </a:defRPr>
            </a:lvl4pPr>
            <a:lvl5pPr lvl="4" rtl="0" algn="ctr">
              <a:spcBef>
                <a:spcPts val="0"/>
              </a:spcBef>
              <a:spcAft>
                <a:spcPts val="0"/>
              </a:spcAft>
              <a:buClr>
                <a:schemeClr val="lt1"/>
              </a:buClr>
              <a:buSzPts val="1400"/>
              <a:buNone/>
              <a:defRPr>
                <a:solidFill>
                  <a:schemeClr val="lt1"/>
                </a:solidFill>
              </a:defRPr>
            </a:lvl5pPr>
            <a:lvl6pPr lvl="5" rtl="0" algn="ctr">
              <a:spcBef>
                <a:spcPts val="0"/>
              </a:spcBef>
              <a:spcAft>
                <a:spcPts val="0"/>
              </a:spcAft>
              <a:buClr>
                <a:schemeClr val="lt1"/>
              </a:buClr>
              <a:buSzPts val="1400"/>
              <a:buNone/>
              <a:defRPr>
                <a:solidFill>
                  <a:schemeClr val="lt1"/>
                </a:solidFill>
              </a:defRPr>
            </a:lvl6pPr>
            <a:lvl7pPr lvl="6" rtl="0" algn="ctr">
              <a:spcBef>
                <a:spcPts val="0"/>
              </a:spcBef>
              <a:spcAft>
                <a:spcPts val="0"/>
              </a:spcAft>
              <a:buClr>
                <a:schemeClr val="lt1"/>
              </a:buClr>
              <a:buSzPts val="1400"/>
              <a:buNone/>
              <a:defRPr>
                <a:solidFill>
                  <a:schemeClr val="lt1"/>
                </a:solidFill>
              </a:defRPr>
            </a:lvl7pPr>
            <a:lvl8pPr lvl="7" rtl="0" algn="ctr">
              <a:spcBef>
                <a:spcPts val="0"/>
              </a:spcBef>
              <a:spcAft>
                <a:spcPts val="0"/>
              </a:spcAft>
              <a:buClr>
                <a:schemeClr val="lt1"/>
              </a:buClr>
              <a:buSzPts val="1400"/>
              <a:buNone/>
              <a:defRPr>
                <a:solidFill>
                  <a:schemeClr val="lt1"/>
                </a:solidFill>
              </a:defRPr>
            </a:lvl8pPr>
            <a:lvl9pPr lvl="8" rtl="0" algn="ctr">
              <a:spcBef>
                <a:spcPts val="0"/>
              </a:spcBef>
              <a:spcAft>
                <a:spcPts val="0"/>
              </a:spcAft>
              <a:buClr>
                <a:schemeClr val="lt1"/>
              </a:buClr>
              <a:buSzPts val="1400"/>
              <a:buNone/>
              <a:defRPr>
                <a:solidFill>
                  <a:schemeClr val="lt1"/>
                </a:solidFill>
              </a:defRPr>
            </a:lvl9pPr>
          </a:lstStyle>
          <a:p/>
        </p:txBody>
      </p:sp>
      <p:sp>
        <p:nvSpPr>
          <p:cNvPr id="518" name="Google Shape;518;p45"/>
          <p:cNvSpPr txBox="1"/>
          <p:nvPr>
            <p:ph idx="8" type="subTitle"/>
          </p:nvPr>
        </p:nvSpPr>
        <p:spPr>
          <a:xfrm>
            <a:off x="4560375" y="3136256"/>
            <a:ext cx="1874400" cy="474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None/>
              <a:defRPr sz="1600"/>
            </a:lvl1pPr>
            <a:lvl2pPr lvl="1" rtl="0" algn="ctr">
              <a:spcBef>
                <a:spcPts val="0"/>
              </a:spcBef>
              <a:spcAft>
                <a:spcPts val="0"/>
              </a:spcAft>
              <a:buClr>
                <a:schemeClr val="lt1"/>
              </a:buClr>
              <a:buSzPts val="1400"/>
              <a:buNone/>
              <a:defRPr>
                <a:solidFill>
                  <a:schemeClr val="lt1"/>
                </a:solidFill>
              </a:defRPr>
            </a:lvl2pPr>
            <a:lvl3pPr lvl="2" rtl="0" algn="ctr">
              <a:spcBef>
                <a:spcPts val="0"/>
              </a:spcBef>
              <a:spcAft>
                <a:spcPts val="0"/>
              </a:spcAft>
              <a:buClr>
                <a:schemeClr val="lt1"/>
              </a:buClr>
              <a:buSzPts val="1400"/>
              <a:buNone/>
              <a:defRPr>
                <a:solidFill>
                  <a:schemeClr val="lt1"/>
                </a:solidFill>
              </a:defRPr>
            </a:lvl3pPr>
            <a:lvl4pPr lvl="3" rtl="0" algn="ctr">
              <a:spcBef>
                <a:spcPts val="0"/>
              </a:spcBef>
              <a:spcAft>
                <a:spcPts val="0"/>
              </a:spcAft>
              <a:buClr>
                <a:schemeClr val="lt1"/>
              </a:buClr>
              <a:buSzPts val="1400"/>
              <a:buNone/>
              <a:defRPr>
                <a:solidFill>
                  <a:schemeClr val="lt1"/>
                </a:solidFill>
              </a:defRPr>
            </a:lvl4pPr>
            <a:lvl5pPr lvl="4" rtl="0" algn="ctr">
              <a:spcBef>
                <a:spcPts val="0"/>
              </a:spcBef>
              <a:spcAft>
                <a:spcPts val="0"/>
              </a:spcAft>
              <a:buClr>
                <a:schemeClr val="lt1"/>
              </a:buClr>
              <a:buSzPts val="1400"/>
              <a:buNone/>
              <a:defRPr>
                <a:solidFill>
                  <a:schemeClr val="lt1"/>
                </a:solidFill>
              </a:defRPr>
            </a:lvl5pPr>
            <a:lvl6pPr lvl="5" rtl="0" algn="ctr">
              <a:spcBef>
                <a:spcPts val="0"/>
              </a:spcBef>
              <a:spcAft>
                <a:spcPts val="0"/>
              </a:spcAft>
              <a:buClr>
                <a:schemeClr val="lt1"/>
              </a:buClr>
              <a:buSzPts val="1400"/>
              <a:buNone/>
              <a:defRPr>
                <a:solidFill>
                  <a:schemeClr val="lt1"/>
                </a:solidFill>
              </a:defRPr>
            </a:lvl6pPr>
            <a:lvl7pPr lvl="6" rtl="0" algn="ctr">
              <a:spcBef>
                <a:spcPts val="0"/>
              </a:spcBef>
              <a:spcAft>
                <a:spcPts val="0"/>
              </a:spcAft>
              <a:buClr>
                <a:schemeClr val="lt1"/>
              </a:buClr>
              <a:buSzPts val="1400"/>
              <a:buNone/>
              <a:defRPr>
                <a:solidFill>
                  <a:schemeClr val="lt1"/>
                </a:solidFill>
              </a:defRPr>
            </a:lvl7pPr>
            <a:lvl8pPr lvl="7" rtl="0" algn="ctr">
              <a:spcBef>
                <a:spcPts val="0"/>
              </a:spcBef>
              <a:spcAft>
                <a:spcPts val="0"/>
              </a:spcAft>
              <a:buClr>
                <a:schemeClr val="lt1"/>
              </a:buClr>
              <a:buSzPts val="1400"/>
              <a:buNone/>
              <a:defRPr>
                <a:solidFill>
                  <a:schemeClr val="lt1"/>
                </a:solidFill>
              </a:defRPr>
            </a:lvl8pPr>
            <a:lvl9pPr lvl="8" rtl="0" algn="ctr">
              <a:spcBef>
                <a:spcPts val="0"/>
              </a:spcBef>
              <a:spcAft>
                <a:spcPts val="0"/>
              </a:spcAft>
              <a:buClr>
                <a:schemeClr val="lt1"/>
              </a:buClr>
              <a:buSzPts val="1400"/>
              <a:buNone/>
              <a:defRPr>
                <a:solidFill>
                  <a:schemeClr val="lt1"/>
                </a:solidFill>
              </a:defRPr>
            </a:lvl9pPr>
          </a:lstStyle>
          <a:p/>
        </p:txBody>
      </p:sp>
      <p:sp>
        <p:nvSpPr>
          <p:cNvPr id="519" name="Google Shape;519;p45"/>
          <p:cNvSpPr txBox="1"/>
          <p:nvPr>
            <p:ph type="title"/>
          </p:nvPr>
        </p:nvSpPr>
        <p:spPr>
          <a:xfrm>
            <a:off x="713225" y="445025"/>
            <a:ext cx="77175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520" name="Google Shape;520;p45"/>
          <p:cNvGrpSpPr/>
          <p:nvPr/>
        </p:nvGrpSpPr>
        <p:grpSpPr>
          <a:xfrm>
            <a:off x="270750" y="305956"/>
            <a:ext cx="7172425" cy="3514294"/>
            <a:chOff x="270750" y="305956"/>
            <a:chExt cx="7172425" cy="3514294"/>
          </a:xfrm>
        </p:grpSpPr>
        <p:sp>
          <p:nvSpPr>
            <p:cNvPr id="521" name="Google Shape;521;p45"/>
            <p:cNvSpPr/>
            <p:nvPr/>
          </p:nvSpPr>
          <p:spPr>
            <a:xfrm>
              <a:off x="270750" y="3248150"/>
              <a:ext cx="572100" cy="5721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45"/>
            <p:cNvSpPr/>
            <p:nvPr/>
          </p:nvSpPr>
          <p:spPr>
            <a:xfrm>
              <a:off x="6871075" y="445024"/>
              <a:ext cx="572100" cy="572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45"/>
            <p:cNvSpPr/>
            <p:nvPr/>
          </p:nvSpPr>
          <p:spPr>
            <a:xfrm>
              <a:off x="2318445" y="305956"/>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CUSTOM_2">
    <p:spTree>
      <p:nvGrpSpPr>
        <p:cNvPr id="524" name="Shape 524"/>
        <p:cNvGrpSpPr/>
        <p:nvPr/>
      </p:nvGrpSpPr>
      <p:grpSpPr>
        <a:xfrm>
          <a:off x="0" y="0"/>
          <a:ext cx="0" cy="0"/>
          <a:chOff x="0" y="0"/>
          <a:chExt cx="0" cy="0"/>
        </a:xfrm>
      </p:grpSpPr>
      <p:sp>
        <p:nvSpPr>
          <p:cNvPr id="525" name="Google Shape;525;p46"/>
          <p:cNvSpPr/>
          <p:nvPr/>
        </p:nvSpPr>
        <p:spPr>
          <a:xfrm>
            <a:off x="101850" y="121950"/>
            <a:ext cx="8940300" cy="4899600"/>
          </a:xfrm>
          <a:prstGeom prst="roundRect">
            <a:avLst>
              <a:gd fmla="val 790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46"/>
          <p:cNvSpPr txBox="1"/>
          <p:nvPr>
            <p:ph idx="1" type="subTitle"/>
          </p:nvPr>
        </p:nvSpPr>
        <p:spPr>
          <a:xfrm>
            <a:off x="4795550" y="1203875"/>
            <a:ext cx="3246600" cy="5085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1800"/>
              <a:buFont typeface="Poppins ExtraBold"/>
              <a:buNone/>
              <a:defRPr>
                <a:solidFill>
                  <a:schemeClr val="dk1"/>
                </a:solidFill>
                <a:latin typeface="Poppins ExtraBold"/>
                <a:ea typeface="Poppins ExtraBold"/>
                <a:cs typeface="Poppins ExtraBold"/>
                <a:sym typeface="Poppins ExtraBold"/>
              </a:defRPr>
            </a:lvl1pPr>
            <a:lvl2pPr lvl="1" rtl="0" algn="ctr">
              <a:spcBef>
                <a:spcPts val="0"/>
              </a:spcBef>
              <a:spcAft>
                <a:spcPts val="0"/>
              </a:spcAft>
              <a:buSzPts val="1800"/>
              <a:buFont typeface="Poppins ExtraBold"/>
              <a:buNone/>
              <a:defRPr sz="1800">
                <a:latin typeface="Poppins ExtraBold"/>
                <a:ea typeface="Poppins ExtraBold"/>
                <a:cs typeface="Poppins ExtraBold"/>
                <a:sym typeface="Poppins ExtraBold"/>
              </a:defRPr>
            </a:lvl2pPr>
            <a:lvl3pPr lvl="2" rtl="0" algn="ctr">
              <a:spcBef>
                <a:spcPts val="0"/>
              </a:spcBef>
              <a:spcAft>
                <a:spcPts val="0"/>
              </a:spcAft>
              <a:buSzPts val="1800"/>
              <a:buFont typeface="Poppins ExtraBold"/>
              <a:buNone/>
              <a:defRPr sz="1800">
                <a:latin typeface="Poppins ExtraBold"/>
                <a:ea typeface="Poppins ExtraBold"/>
                <a:cs typeface="Poppins ExtraBold"/>
                <a:sym typeface="Poppins ExtraBold"/>
              </a:defRPr>
            </a:lvl3pPr>
            <a:lvl4pPr lvl="3" rtl="0" algn="ctr">
              <a:spcBef>
                <a:spcPts val="0"/>
              </a:spcBef>
              <a:spcAft>
                <a:spcPts val="0"/>
              </a:spcAft>
              <a:buSzPts val="1800"/>
              <a:buFont typeface="Poppins ExtraBold"/>
              <a:buNone/>
              <a:defRPr sz="1800">
                <a:latin typeface="Poppins ExtraBold"/>
                <a:ea typeface="Poppins ExtraBold"/>
                <a:cs typeface="Poppins ExtraBold"/>
                <a:sym typeface="Poppins ExtraBold"/>
              </a:defRPr>
            </a:lvl4pPr>
            <a:lvl5pPr lvl="4" rtl="0" algn="ctr">
              <a:spcBef>
                <a:spcPts val="0"/>
              </a:spcBef>
              <a:spcAft>
                <a:spcPts val="0"/>
              </a:spcAft>
              <a:buSzPts val="1800"/>
              <a:buFont typeface="Poppins ExtraBold"/>
              <a:buNone/>
              <a:defRPr sz="1800">
                <a:latin typeface="Poppins ExtraBold"/>
                <a:ea typeface="Poppins ExtraBold"/>
                <a:cs typeface="Poppins ExtraBold"/>
                <a:sym typeface="Poppins ExtraBold"/>
              </a:defRPr>
            </a:lvl5pPr>
            <a:lvl6pPr lvl="5" rtl="0" algn="ctr">
              <a:spcBef>
                <a:spcPts val="0"/>
              </a:spcBef>
              <a:spcAft>
                <a:spcPts val="0"/>
              </a:spcAft>
              <a:buSzPts val="1800"/>
              <a:buFont typeface="Poppins ExtraBold"/>
              <a:buNone/>
              <a:defRPr sz="1800">
                <a:latin typeface="Poppins ExtraBold"/>
                <a:ea typeface="Poppins ExtraBold"/>
                <a:cs typeface="Poppins ExtraBold"/>
                <a:sym typeface="Poppins ExtraBold"/>
              </a:defRPr>
            </a:lvl6pPr>
            <a:lvl7pPr lvl="6" rtl="0" algn="ctr">
              <a:spcBef>
                <a:spcPts val="0"/>
              </a:spcBef>
              <a:spcAft>
                <a:spcPts val="0"/>
              </a:spcAft>
              <a:buSzPts val="1800"/>
              <a:buFont typeface="Poppins ExtraBold"/>
              <a:buNone/>
              <a:defRPr sz="1800">
                <a:latin typeface="Poppins ExtraBold"/>
                <a:ea typeface="Poppins ExtraBold"/>
                <a:cs typeface="Poppins ExtraBold"/>
                <a:sym typeface="Poppins ExtraBold"/>
              </a:defRPr>
            </a:lvl7pPr>
            <a:lvl8pPr lvl="7" rtl="0" algn="ctr">
              <a:spcBef>
                <a:spcPts val="0"/>
              </a:spcBef>
              <a:spcAft>
                <a:spcPts val="0"/>
              </a:spcAft>
              <a:buSzPts val="1800"/>
              <a:buFont typeface="Poppins ExtraBold"/>
              <a:buNone/>
              <a:defRPr sz="1800">
                <a:latin typeface="Poppins ExtraBold"/>
                <a:ea typeface="Poppins ExtraBold"/>
                <a:cs typeface="Poppins ExtraBold"/>
                <a:sym typeface="Poppins ExtraBold"/>
              </a:defRPr>
            </a:lvl8pPr>
            <a:lvl9pPr lvl="8" rtl="0" algn="ctr">
              <a:spcBef>
                <a:spcPts val="0"/>
              </a:spcBef>
              <a:spcAft>
                <a:spcPts val="0"/>
              </a:spcAft>
              <a:buSzPts val="1800"/>
              <a:buFont typeface="Poppins ExtraBold"/>
              <a:buNone/>
              <a:defRPr sz="1800">
                <a:latin typeface="Poppins ExtraBold"/>
                <a:ea typeface="Poppins ExtraBold"/>
                <a:cs typeface="Poppins ExtraBold"/>
                <a:sym typeface="Poppins ExtraBold"/>
              </a:defRPr>
            </a:lvl9pPr>
          </a:lstStyle>
          <a:p/>
        </p:txBody>
      </p:sp>
      <p:sp>
        <p:nvSpPr>
          <p:cNvPr id="527" name="Google Shape;527;p46"/>
          <p:cNvSpPr txBox="1"/>
          <p:nvPr>
            <p:ph idx="2" type="subTitle"/>
          </p:nvPr>
        </p:nvSpPr>
        <p:spPr>
          <a:xfrm>
            <a:off x="1115300" y="1208688"/>
            <a:ext cx="3246600" cy="5085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1800"/>
              <a:buFont typeface="Poppins ExtraBold"/>
              <a:buNone/>
              <a:defRPr>
                <a:solidFill>
                  <a:schemeClr val="dk1"/>
                </a:solidFill>
                <a:latin typeface="Poppins ExtraBold"/>
                <a:ea typeface="Poppins ExtraBold"/>
                <a:cs typeface="Poppins ExtraBold"/>
                <a:sym typeface="Poppins ExtraBold"/>
              </a:defRPr>
            </a:lvl1pPr>
            <a:lvl2pPr lvl="1" rtl="0" algn="ctr">
              <a:spcBef>
                <a:spcPts val="0"/>
              </a:spcBef>
              <a:spcAft>
                <a:spcPts val="0"/>
              </a:spcAft>
              <a:buSzPts val="1800"/>
              <a:buFont typeface="Poppins ExtraBold"/>
              <a:buNone/>
              <a:defRPr sz="1800">
                <a:latin typeface="Poppins ExtraBold"/>
                <a:ea typeface="Poppins ExtraBold"/>
                <a:cs typeface="Poppins ExtraBold"/>
                <a:sym typeface="Poppins ExtraBold"/>
              </a:defRPr>
            </a:lvl2pPr>
            <a:lvl3pPr lvl="2" rtl="0" algn="ctr">
              <a:spcBef>
                <a:spcPts val="0"/>
              </a:spcBef>
              <a:spcAft>
                <a:spcPts val="0"/>
              </a:spcAft>
              <a:buSzPts val="1800"/>
              <a:buFont typeface="Poppins ExtraBold"/>
              <a:buNone/>
              <a:defRPr sz="1800">
                <a:latin typeface="Poppins ExtraBold"/>
                <a:ea typeface="Poppins ExtraBold"/>
                <a:cs typeface="Poppins ExtraBold"/>
                <a:sym typeface="Poppins ExtraBold"/>
              </a:defRPr>
            </a:lvl3pPr>
            <a:lvl4pPr lvl="3" rtl="0" algn="ctr">
              <a:spcBef>
                <a:spcPts val="0"/>
              </a:spcBef>
              <a:spcAft>
                <a:spcPts val="0"/>
              </a:spcAft>
              <a:buSzPts val="1800"/>
              <a:buFont typeface="Poppins ExtraBold"/>
              <a:buNone/>
              <a:defRPr sz="1800">
                <a:latin typeface="Poppins ExtraBold"/>
                <a:ea typeface="Poppins ExtraBold"/>
                <a:cs typeface="Poppins ExtraBold"/>
                <a:sym typeface="Poppins ExtraBold"/>
              </a:defRPr>
            </a:lvl4pPr>
            <a:lvl5pPr lvl="4" rtl="0" algn="ctr">
              <a:spcBef>
                <a:spcPts val="0"/>
              </a:spcBef>
              <a:spcAft>
                <a:spcPts val="0"/>
              </a:spcAft>
              <a:buSzPts val="1800"/>
              <a:buFont typeface="Poppins ExtraBold"/>
              <a:buNone/>
              <a:defRPr sz="1800">
                <a:latin typeface="Poppins ExtraBold"/>
                <a:ea typeface="Poppins ExtraBold"/>
                <a:cs typeface="Poppins ExtraBold"/>
                <a:sym typeface="Poppins ExtraBold"/>
              </a:defRPr>
            </a:lvl5pPr>
            <a:lvl6pPr lvl="5" rtl="0" algn="ctr">
              <a:spcBef>
                <a:spcPts val="0"/>
              </a:spcBef>
              <a:spcAft>
                <a:spcPts val="0"/>
              </a:spcAft>
              <a:buSzPts val="1800"/>
              <a:buFont typeface="Poppins ExtraBold"/>
              <a:buNone/>
              <a:defRPr sz="1800">
                <a:latin typeface="Poppins ExtraBold"/>
                <a:ea typeface="Poppins ExtraBold"/>
                <a:cs typeface="Poppins ExtraBold"/>
                <a:sym typeface="Poppins ExtraBold"/>
              </a:defRPr>
            </a:lvl6pPr>
            <a:lvl7pPr lvl="6" rtl="0" algn="ctr">
              <a:spcBef>
                <a:spcPts val="0"/>
              </a:spcBef>
              <a:spcAft>
                <a:spcPts val="0"/>
              </a:spcAft>
              <a:buSzPts val="1800"/>
              <a:buFont typeface="Poppins ExtraBold"/>
              <a:buNone/>
              <a:defRPr sz="1800">
                <a:latin typeface="Poppins ExtraBold"/>
                <a:ea typeface="Poppins ExtraBold"/>
                <a:cs typeface="Poppins ExtraBold"/>
                <a:sym typeface="Poppins ExtraBold"/>
              </a:defRPr>
            </a:lvl7pPr>
            <a:lvl8pPr lvl="7" rtl="0" algn="ctr">
              <a:spcBef>
                <a:spcPts val="0"/>
              </a:spcBef>
              <a:spcAft>
                <a:spcPts val="0"/>
              </a:spcAft>
              <a:buSzPts val="1800"/>
              <a:buFont typeface="Poppins ExtraBold"/>
              <a:buNone/>
              <a:defRPr sz="1800">
                <a:latin typeface="Poppins ExtraBold"/>
                <a:ea typeface="Poppins ExtraBold"/>
                <a:cs typeface="Poppins ExtraBold"/>
                <a:sym typeface="Poppins ExtraBold"/>
              </a:defRPr>
            </a:lvl8pPr>
            <a:lvl9pPr lvl="8" rtl="0" algn="ctr">
              <a:spcBef>
                <a:spcPts val="0"/>
              </a:spcBef>
              <a:spcAft>
                <a:spcPts val="0"/>
              </a:spcAft>
              <a:buSzPts val="1800"/>
              <a:buFont typeface="Poppins ExtraBold"/>
              <a:buNone/>
              <a:defRPr sz="1800">
                <a:latin typeface="Poppins ExtraBold"/>
                <a:ea typeface="Poppins ExtraBold"/>
                <a:cs typeface="Poppins ExtraBold"/>
                <a:sym typeface="Poppins ExtraBold"/>
              </a:defRPr>
            </a:lvl9pPr>
          </a:lstStyle>
          <a:p/>
        </p:txBody>
      </p:sp>
      <p:sp>
        <p:nvSpPr>
          <p:cNvPr id="528" name="Google Shape;528;p46"/>
          <p:cNvSpPr txBox="1"/>
          <p:nvPr>
            <p:ph type="title"/>
          </p:nvPr>
        </p:nvSpPr>
        <p:spPr>
          <a:xfrm>
            <a:off x="713225" y="445025"/>
            <a:ext cx="77175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9" name="Google Shape;529;p46"/>
          <p:cNvSpPr txBox="1"/>
          <p:nvPr>
            <p:ph idx="3" type="subTitle"/>
          </p:nvPr>
        </p:nvSpPr>
        <p:spPr>
          <a:xfrm>
            <a:off x="4795550" y="1855683"/>
            <a:ext cx="3246600" cy="2033700"/>
          </a:xfrm>
          <a:prstGeom prst="rect">
            <a:avLst/>
          </a:prstGeom>
        </p:spPr>
        <p:txBody>
          <a:bodyPr anchorCtr="0" anchor="ctr" bIns="91425" lIns="91425" spcFirstLastPara="1" rIns="91425" wrap="square" tIns="91425">
            <a:noAutofit/>
          </a:bodyPr>
          <a:lstStyle>
            <a:lvl1pPr lvl="0" rtl="0">
              <a:spcBef>
                <a:spcPts val="0"/>
              </a:spcBef>
              <a:spcAft>
                <a:spcPts val="0"/>
              </a:spcAft>
              <a:buSzPts val="1500"/>
              <a:buChar char="●"/>
              <a:defRPr sz="1500"/>
            </a:lvl1pPr>
            <a:lvl2pPr lvl="1" rtl="0">
              <a:spcBef>
                <a:spcPts val="0"/>
              </a:spcBef>
              <a:spcAft>
                <a:spcPts val="0"/>
              </a:spcAft>
              <a:buSzPts val="1500"/>
              <a:buChar char="○"/>
              <a:defRPr sz="1500"/>
            </a:lvl2pPr>
            <a:lvl3pPr lvl="2" rtl="0">
              <a:spcBef>
                <a:spcPts val="0"/>
              </a:spcBef>
              <a:spcAft>
                <a:spcPts val="0"/>
              </a:spcAft>
              <a:buSzPts val="1500"/>
              <a:buChar char="■"/>
              <a:defRPr sz="1500"/>
            </a:lvl3pPr>
            <a:lvl4pPr lvl="3" rtl="0">
              <a:spcBef>
                <a:spcPts val="0"/>
              </a:spcBef>
              <a:spcAft>
                <a:spcPts val="0"/>
              </a:spcAft>
              <a:buSzPts val="1500"/>
              <a:buChar char="●"/>
              <a:defRPr sz="1500"/>
            </a:lvl4pPr>
            <a:lvl5pPr lvl="4" rtl="0">
              <a:spcBef>
                <a:spcPts val="0"/>
              </a:spcBef>
              <a:spcAft>
                <a:spcPts val="0"/>
              </a:spcAft>
              <a:buSzPts val="1500"/>
              <a:buChar char="○"/>
              <a:defRPr sz="1500"/>
            </a:lvl5pPr>
            <a:lvl6pPr lvl="5" rtl="0">
              <a:spcBef>
                <a:spcPts val="0"/>
              </a:spcBef>
              <a:spcAft>
                <a:spcPts val="0"/>
              </a:spcAft>
              <a:buSzPts val="1500"/>
              <a:buChar char="■"/>
              <a:defRPr sz="1500"/>
            </a:lvl6pPr>
            <a:lvl7pPr lvl="6" rtl="0">
              <a:spcBef>
                <a:spcPts val="0"/>
              </a:spcBef>
              <a:spcAft>
                <a:spcPts val="0"/>
              </a:spcAft>
              <a:buSzPts val="1500"/>
              <a:buChar char="●"/>
              <a:defRPr sz="1500"/>
            </a:lvl7pPr>
            <a:lvl8pPr lvl="7" rtl="0">
              <a:spcBef>
                <a:spcPts val="0"/>
              </a:spcBef>
              <a:spcAft>
                <a:spcPts val="0"/>
              </a:spcAft>
              <a:buSzPts val="1500"/>
              <a:buChar char="○"/>
              <a:defRPr sz="1500"/>
            </a:lvl8pPr>
            <a:lvl9pPr lvl="8" rtl="0">
              <a:spcBef>
                <a:spcPts val="0"/>
              </a:spcBef>
              <a:spcAft>
                <a:spcPts val="0"/>
              </a:spcAft>
              <a:buSzPts val="1500"/>
              <a:buChar char="■"/>
              <a:defRPr sz="1500"/>
            </a:lvl9pPr>
          </a:lstStyle>
          <a:p/>
        </p:txBody>
      </p:sp>
      <p:sp>
        <p:nvSpPr>
          <p:cNvPr id="530" name="Google Shape;530;p46"/>
          <p:cNvSpPr txBox="1"/>
          <p:nvPr>
            <p:ph idx="4" type="subTitle"/>
          </p:nvPr>
        </p:nvSpPr>
        <p:spPr>
          <a:xfrm>
            <a:off x="1115300" y="1855683"/>
            <a:ext cx="3246600" cy="2033700"/>
          </a:xfrm>
          <a:prstGeom prst="rect">
            <a:avLst/>
          </a:prstGeom>
        </p:spPr>
        <p:txBody>
          <a:bodyPr anchorCtr="0" anchor="ctr" bIns="91425" lIns="91425" spcFirstLastPara="1" rIns="91425" wrap="square" tIns="91425">
            <a:noAutofit/>
          </a:bodyPr>
          <a:lstStyle>
            <a:lvl1pPr lvl="0" rtl="0">
              <a:spcBef>
                <a:spcPts val="0"/>
              </a:spcBef>
              <a:spcAft>
                <a:spcPts val="0"/>
              </a:spcAft>
              <a:buSzPts val="1500"/>
              <a:buChar char="●"/>
              <a:defRPr sz="1500"/>
            </a:lvl1pPr>
            <a:lvl2pPr lvl="1" rtl="0">
              <a:spcBef>
                <a:spcPts val="0"/>
              </a:spcBef>
              <a:spcAft>
                <a:spcPts val="0"/>
              </a:spcAft>
              <a:buSzPts val="1500"/>
              <a:buChar char="○"/>
              <a:defRPr sz="1500"/>
            </a:lvl2pPr>
            <a:lvl3pPr lvl="2" rtl="0">
              <a:spcBef>
                <a:spcPts val="0"/>
              </a:spcBef>
              <a:spcAft>
                <a:spcPts val="0"/>
              </a:spcAft>
              <a:buSzPts val="1500"/>
              <a:buChar char="■"/>
              <a:defRPr sz="1500"/>
            </a:lvl3pPr>
            <a:lvl4pPr lvl="3" rtl="0">
              <a:spcBef>
                <a:spcPts val="0"/>
              </a:spcBef>
              <a:spcAft>
                <a:spcPts val="0"/>
              </a:spcAft>
              <a:buSzPts val="1500"/>
              <a:buChar char="●"/>
              <a:defRPr sz="1500"/>
            </a:lvl4pPr>
            <a:lvl5pPr lvl="4" rtl="0">
              <a:spcBef>
                <a:spcPts val="0"/>
              </a:spcBef>
              <a:spcAft>
                <a:spcPts val="0"/>
              </a:spcAft>
              <a:buSzPts val="1500"/>
              <a:buChar char="○"/>
              <a:defRPr sz="1500"/>
            </a:lvl5pPr>
            <a:lvl6pPr lvl="5" rtl="0">
              <a:spcBef>
                <a:spcPts val="0"/>
              </a:spcBef>
              <a:spcAft>
                <a:spcPts val="0"/>
              </a:spcAft>
              <a:buSzPts val="1500"/>
              <a:buChar char="■"/>
              <a:defRPr sz="1500"/>
            </a:lvl6pPr>
            <a:lvl7pPr lvl="6" rtl="0">
              <a:spcBef>
                <a:spcPts val="0"/>
              </a:spcBef>
              <a:spcAft>
                <a:spcPts val="0"/>
              </a:spcAft>
              <a:buSzPts val="1500"/>
              <a:buChar char="●"/>
              <a:defRPr sz="1500"/>
            </a:lvl7pPr>
            <a:lvl8pPr lvl="7" rtl="0">
              <a:spcBef>
                <a:spcPts val="0"/>
              </a:spcBef>
              <a:spcAft>
                <a:spcPts val="0"/>
              </a:spcAft>
              <a:buSzPts val="1500"/>
              <a:buChar char="○"/>
              <a:defRPr sz="1500"/>
            </a:lvl8pPr>
            <a:lvl9pPr lvl="8" rtl="0">
              <a:spcBef>
                <a:spcPts val="0"/>
              </a:spcBef>
              <a:spcAft>
                <a:spcPts val="0"/>
              </a:spcAft>
              <a:buSzPts val="1500"/>
              <a:buChar char="■"/>
              <a:defRPr sz="1500"/>
            </a:lvl9pPr>
          </a:lstStyle>
          <a:p/>
        </p:txBody>
      </p:sp>
      <p:grpSp>
        <p:nvGrpSpPr>
          <p:cNvPr id="531" name="Google Shape;531;p46"/>
          <p:cNvGrpSpPr/>
          <p:nvPr/>
        </p:nvGrpSpPr>
        <p:grpSpPr>
          <a:xfrm>
            <a:off x="270750" y="-561264"/>
            <a:ext cx="8627325" cy="4964025"/>
            <a:chOff x="270750" y="-561264"/>
            <a:chExt cx="8627325" cy="4964025"/>
          </a:xfrm>
        </p:grpSpPr>
        <p:grpSp>
          <p:nvGrpSpPr>
            <p:cNvPr id="532" name="Google Shape;532;p46"/>
            <p:cNvGrpSpPr/>
            <p:nvPr/>
          </p:nvGrpSpPr>
          <p:grpSpPr>
            <a:xfrm flipH="1" rot="10800000">
              <a:off x="270750" y="253149"/>
              <a:ext cx="8627325" cy="4149612"/>
              <a:chOff x="270750" y="192538"/>
              <a:chExt cx="8627325" cy="4149612"/>
            </a:xfrm>
          </p:grpSpPr>
          <p:sp>
            <p:nvSpPr>
              <p:cNvPr id="533" name="Google Shape;533;p46"/>
              <p:cNvSpPr/>
              <p:nvPr/>
            </p:nvSpPr>
            <p:spPr>
              <a:xfrm>
                <a:off x="270750" y="3248150"/>
                <a:ext cx="572100" cy="5721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46"/>
              <p:cNvSpPr/>
              <p:nvPr/>
            </p:nvSpPr>
            <p:spPr>
              <a:xfrm>
                <a:off x="8301150" y="4048150"/>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46"/>
              <p:cNvSpPr/>
              <p:nvPr/>
            </p:nvSpPr>
            <p:spPr>
              <a:xfrm>
                <a:off x="7218275" y="360574"/>
                <a:ext cx="572100" cy="572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46"/>
              <p:cNvSpPr/>
              <p:nvPr/>
            </p:nvSpPr>
            <p:spPr>
              <a:xfrm>
                <a:off x="8325975" y="2965824"/>
                <a:ext cx="572100" cy="572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46"/>
              <p:cNvSpPr/>
              <p:nvPr/>
            </p:nvSpPr>
            <p:spPr>
              <a:xfrm>
                <a:off x="817013" y="192538"/>
                <a:ext cx="520200" cy="5208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46"/>
              <p:cNvSpPr/>
              <p:nvPr/>
            </p:nvSpPr>
            <p:spPr>
              <a:xfrm>
                <a:off x="1337220" y="250706"/>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9" name="Google Shape;539;p46"/>
            <p:cNvSpPr/>
            <p:nvPr/>
          </p:nvSpPr>
          <p:spPr>
            <a:xfrm rot="-10244201">
              <a:off x="1290109" y="-473041"/>
              <a:ext cx="1192755" cy="1192755"/>
            </a:xfrm>
            <a:prstGeom prst="blockArc">
              <a:avLst>
                <a:gd fmla="val 10247770" name="adj1"/>
                <a:gd fmla="val 21057893" name="adj2"/>
                <a:gd fmla="val 12924" name="adj3"/>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SECTION_TITLE_AND_DESCRIPTION_1_1_3">
    <p:spTree>
      <p:nvGrpSpPr>
        <p:cNvPr id="540" name="Shape 540"/>
        <p:cNvGrpSpPr/>
        <p:nvPr/>
      </p:nvGrpSpPr>
      <p:grpSpPr>
        <a:xfrm>
          <a:off x="0" y="0"/>
          <a:ext cx="0" cy="0"/>
          <a:chOff x="0" y="0"/>
          <a:chExt cx="0" cy="0"/>
        </a:xfrm>
      </p:grpSpPr>
      <p:sp>
        <p:nvSpPr>
          <p:cNvPr id="541" name="Google Shape;541;p47"/>
          <p:cNvSpPr/>
          <p:nvPr/>
        </p:nvSpPr>
        <p:spPr>
          <a:xfrm>
            <a:off x="101850" y="121950"/>
            <a:ext cx="8940300" cy="4899600"/>
          </a:xfrm>
          <a:prstGeom prst="roundRect">
            <a:avLst>
              <a:gd fmla="val 790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47"/>
          <p:cNvSpPr txBox="1"/>
          <p:nvPr>
            <p:ph type="title"/>
          </p:nvPr>
        </p:nvSpPr>
        <p:spPr>
          <a:xfrm>
            <a:off x="923550" y="1265863"/>
            <a:ext cx="2190900" cy="4476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543" name="Google Shape;543;p47"/>
          <p:cNvSpPr txBox="1"/>
          <p:nvPr>
            <p:ph idx="1" type="subTitle"/>
          </p:nvPr>
        </p:nvSpPr>
        <p:spPr>
          <a:xfrm>
            <a:off x="790650" y="1713125"/>
            <a:ext cx="2323800" cy="5643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44" name="Google Shape;544;p47"/>
          <p:cNvSpPr txBox="1"/>
          <p:nvPr>
            <p:ph idx="2" type="title"/>
          </p:nvPr>
        </p:nvSpPr>
        <p:spPr>
          <a:xfrm>
            <a:off x="923550" y="2668141"/>
            <a:ext cx="2190900" cy="4476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545" name="Google Shape;545;p47"/>
          <p:cNvSpPr txBox="1"/>
          <p:nvPr>
            <p:ph idx="3" type="subTitle"/>
          </p:nvPr>
        </p:nvSpPr>
        <p:spPr>
          <a:xfrm>
            <a:off x="790650" y="3115418"/>
            <a:ext cx="2323800" cy="5643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46" name="Google Shape;546;p47"/>
          <p:cNvSpPr txBox="1"/>
          <p:nvPr>
            <p:ph idx="4" type="title"/>
          </p:nvPr>
        </p:nvSpPr>
        <p:spPr>
          <a:xfrm>
            <a:off x="6029625" y="1265863"/>
            <a:ext cx="2190900" cy="447600"/>
          </a:xfrm>
          <a:prstGeom prst="rect">
            <a:avLst/>
          </a:prstGeom>
        </p:spPr>
        <p:txBody>
          <a:bodyPr anchorCtr="0" anchor="b" bIns="91425" lIns="91425" spcFirstLastPara="1" rIns="91425" wrap="square" tIns="91425">
            <a:noAutofit/>
          </a:bodyPr>
          <a:lstStyle>
            <a:lvl1pPr lvl="0" rtl="0" algn="l">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547" name="Google Shape;547;p47"/>
          <p:cNvSpPr txBox="1"/>
          <p:nvPr>
            <p:ph idx="5" type="subTitle"/>
          </p:nvPr>
        </p:nvSpPr>
        <p:spPr>
          <a:xfrm>
            <a:off x="6029625" y="1713125"/>
            <a:ext cx="2323800" cy="564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48" name="Google Shape;548;p47"/>
          <p:cNvSpPr txBox="1"/>
          <p:nvPr>
            <p:ph idx="6" type="title"/>
          </p:nvPr>
        </p:nvSpPr>
        <p:spPr>
          <a:xfrm>
            <a:off x="6029625" y="2668143"/>
            <a:ext cx="2190900" cy="447600"/>
          </a:xfrm>
          <a:prstGeom prst="rect">
            <a:avLst/>
          </a:prstGeom>
        </p:spPr>
        <p:txBody>
          <a:bodyPr anchorCtr="0" anchor="b" bIns="91425" lIns="91425" spcFirstLastPara="1" rIns="91425" wrap="square" tIns="91425">
            <a:noAutofit/>
          </a:bodyPr>
          <a:lstStyle>
            <a:lvl1pPr lvl="0" rtl="0" algn="l">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549" name="Google Shape;549;p47"/>
          <p:cNvSpPr txBox="1"/>
          <p:nvPr>
            <p:ph idx="7" type="subTitle"/>
          </p:nvPr>
        </p:nvSpPr>
        <p:spPr>
          <a:xfrm>
            <a:off x="6029625" y="3115418"/>
            <a:ext cx="2323800" cy="564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50" name="Google Shape;550;p47"/>
          <p:cNvSpPr txBox="1"/>
          <p:nvPr>
            <p:ph idx="8" type="title"/>
          </p:nvPr>
        </p:nvSpPr>
        <p:spPr>
          <a:xfrm>
            <a:off x="713225" y="445025"/>
            <a:ext cx="77175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551" name="Google Shape;551;p47"/>
          <p:cNvGrpSpPr/>
          <p:nvPr/>
        </p:nvGrpSpPr>
        <p:grpSpPr>
          <a:xfrm>
            <a:off x="270750" y="-561264"/>
            <a:ext cx="8627325" cy="2190739"/>
            <a:chOff x="270750" y="-561264"/>
            <a:chExt cx="8627325" cy="2190739"/>
          </a:xfrm>
        </p:grpSpPr>
        <p:grpSp>
          <p:nvGrpSpPr>
            <p:cNvPr id="552" name="Google Shape;552;p47"/>
            <p:cNvGrpSpPr/>
            <p:nvPr/>
          </p:nvGrpSpPr>
          <p:grpSpPr>
            <a:xfrm flipH="1" rot="10800000">
              <a:off x="270750" y="253149"/>
              <a:ext cx="8627325" cy="1376326"/>
              <a:chOff x="270750" y="2965824"/>
              <a:chExt cx="8627325" cy="1376326"/>
            </a:xfrm>
          </p:grpSpPr>
          <p:sp>
            <p:nvSpPr>
              <p:cNvPr id="553" name="Google Shape;553;p47"/>
              <p:cNvSpPr/>
              <p:nvPr/>
            </p:nvSpPr>
            <p:spPr>
              <a:xfrm>
                <a:off x="270750" y="3248150"/>
                <a:ext cx="572100" cy="5721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47"/>
              <p:cNvSpPr/>
              <p:nvPr/>
            </p:nvSpPr>
            <p:spPr>
              <a:xfrm>
                <a:off x="8301150" y="4048150"/>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47"/>
              <p:cNvSpPr/>
              <p:nvPr/>
            </p:nvSpPr>
            <p:spPr>
              <a:xfrm>
                <a:off x="8325975" y="2965824"/>
                <a:ext cx="572100" cy="572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6" name="Google Shape;556;p47"/>
            <p:cNvSpPr/>
            <p:nvPr/>
          </p:nvSpPr>
          <p:spPr>
            <a:xfrm rot="-10244201">
              <a:off x="1290109" y="-473041"/>
              <a:ext cx="1192755" cy="1192755"/>
            </a:xfrm>
            <a:prstGeom prst="blockArc">
              <a:avLst>
                <a:gd fmla="val 10247770" name="adj1"/>
                <a:gd fmla="val 21057893" name="adj2"/>
                <a:gd fmla="val 12924" name="adj3"/>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TITLE_ONLY_2">
    <p:spTree>
      <p:nvGrpSpPr>
        <p:cNvPr id="557" name="Shape 557"/>
        <p:cNvGrpSpPr/>
        <p:nvPr/>
      </p:nvGrpSpPr>
      <p:grpSpPr>
        <a:xfrm>
          <a:off x="0" y="0"/>
          <a:ext cx="0" cy="0"/>
          <a:chOff x="0" y="0"/>
          <a:chExt cx="0" cy="0"/>
        </a:xfrm>
      </p:grpSpPr>
      <p:sp>
        <p:nvSpPr>
          <p:cNvPr id="558" name="Google Shape;558;p48"/>
          <p:cNvSpPr/>
          <p:nvPr/>
        </p:nvSpPr>
        <p:spPr>
          <a:xfrm>
            <a:off x="101850" y="121950"/>
            <a:ext cx="8940300" cy="4899600"/>
          </a:xfrm>
          <a:prstGeom prst="roundRect">
            <a:avLst>
              <a:gd fmla="val 790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48"/>
          <p:cNvSpPr txBox="1"/>
          <p:nvPr>
            <p:ph type="title"/>
          </p:nvPr>
        </p:nvSpPr>
        <p:spPr>
          <a:xfrm>
            <a:off x="713225" y="445025"/>
            <a:ext cx="77175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560" name="Google Shape;560;p48"/>
          <p:cNvGrpSpPr/>
          <p:nvPr/>
        </p:nvGrpSpPr>
        <p:grpSpPr>
          <a:xfrm>
            <a:off x="193224" y="250521"/>
            <a:ext cx="8719077" cy="4083144"/>
            <a:chOff x="193224" y="250521"/>
            <a:chExt cx="8719077" cy="4083144"/>
          </a:xfrm>
        </p:grpSpPr>
        <p:sp>
          <p:nvSpPr>
            <p:cNvPr id="561" name="Google Shape;561;p48"/>
            <p:cNvSpPr/>
            <p:nvPr/>
          </p:nvSpPr>
          <p:spPr>
            <a:xfrm>
              <a:off x="1717228" y="1859301"/>
              <a:ext cx="470400" cy="4704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48"/>
            <p:cNvSpPr/>
            <p:nvPr/>
          </p:nvSpPr>
          <p:spPr>
            <a:xfrm>
              <a:off x="8291625" y="4138665"/>
              <a:ext cx="194700" cy="195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48"/>
            <p:cNvSpPr/>
            <p:nvPr/>
          </p:nvSpPr>
          <p:spPr>
            <a:xfrm>
              <a:off x="8490521" y="250521"/>
              <a:ext cx="379500" cy="3798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48"/>
            <p:cNvSpPr/>
            <p:nvPr/>
          </p:nvSpPr>
          <p:spPr>
            <a:xfrm>
              <a:off x="193224" y="1617493"/>
              <a:ext cx="241500" cy="2418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48"/>
            <p:cNvSpPr/>
            <p:nvPr/>
          </p:nvSpPr>
          <p:spPr>
            <a:xfrm>
              <a:off x="8532801" y="3929875"/>
              <a:ext cx="379500" cy="3798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6" name="Google Shape;566;p48"/>
          <p:cNvSpPr txBox="1"/>
          <p:nvPr>
            <p:ph idx="1" type="subTitle"/>
          </p:nvPr>
        </p:nvSpPr>
        <p:spPr>
          <a:xfrm>
            <a:off x="2522250" y="1086450"/>
            <a:ext cx="4099500" cy="2857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2"/>
              </a:buClr>
              <a:buSzPts val="1600"/>
              <a:buChar char="●"/>
              <a:defRPr sz="1600"/>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grpSp>
        <p:nvGrpSpPr>
          <p:cNvPr id="567" name="Google Shape;567;p48"/>
          <p:cNvGrpSpPr/>
          <p:nvPr/>
        </p:nvGrpSpPr>
        <p:grpSpPr>
          <a:xfrm flipH="1" rot="10800000">
            <a:off x="604125" y="1056775"/>
            <a:ext cx="8370150" cy="3635150"/>
            <a:chOff x="604125" y="-96626"/>
            <a:chExt cx="8370150" cy="3635150"/>
          </a:xfrm>
        </p:grpSpPr>
        <p:sp>
          <p:nvSpPr>
            <p:cNvPr id="568" name="Google Shape;568;p48"/>
            <p:cNvSpPr/>
            <p:nvPr/>
          </p:nvSpPr>
          <p:spPr>
            <a:xfrm>
              <a:off x="604125" y="2581400"/>
              <a:ext cx="572100" cy="5721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48"/>
            <p:cNvSpPr/>
            <p:nvPr/>
          </p:nvSpPr>
          <p:spPr>
            <a:xfrm>
              <a:off x="8063025" y="2790850"/>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48"/>
            <p:cNvSpPr/>
            <p:nvPr/>
          </p:nvSpPr>
          <p:spPr>
            <a:xfrm>
              <a:off x="7246850" y="-96626"/>
              <a:ext cx="572100" cy="572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48"/>
            <p:cNvSpPr/>
            <p:nvPr/>
          </p:nvSpPr>
          <p:spPr>
            <a:xfrm>
              <a:off x="8402175" y="2965824"/>
              <a:ext cx="572100" cy="572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48"/>
            <p:cNvSpPr/>
            <p:nvPr/>
          </p:nvSpPr>
          <p:spPr>
            <a:xfrm>
              <a:off x="758713" y="43488"/>
              <a:ext cx="520200" cy="5208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48"/>
            <p:cNvSpPr/>
            <p:nvPr/>
          </p:nvSpPr>
          <p:spPr>
            <a:xfrm>
              <a:off x="2013645" y="305956"/>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574" name="Shape 574"/>
        <p:cNvGrpSpPr/>
        <p:nvPr/>
      </p:nvGrpSpPr>
      <p:grpSpPr>
        <a:xfrm>
          <a:off x="0" y="0"/>
          <a:ext cx="0" cy="0"/>
          <a:chOff x="0" y="0"/>
          <a:chExt cx="0" cy="0"/>
        </a:xfrm>
      </p:grpSpPr>
      <p:sp>
        <p:nvSpPr>
          <p:cNvPr id="575" name="Google Shape;575;p49"/>
          <p:cNvSpPr/>
          <p:nvPr/>
        </p:nvSpPr>
        <p:spPr>
          <a:xfrm>
            <a:off x="101850" y="121950"/>
            <a:ext cx="8940300" cy="4899600"/>
          </a:xfrm>
          <a:prstGeom prst="roundRect">
            <a:avLst>
              <a:gd fmla="val 790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49"/>
          <p:cNvSpPr txBox="1"/>
          <p:nvPr>
            <p:ph type="title"/>
          </p:nvPr>
        </p:nvSpPr>
        <p:spPr>
          <a:xfrm>
            <a:off x="713225" y="445025"/>
            <a:ext cx="77175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577" name="Google Shape;577;p49"/>
          <p:cNvGrpSpPr/>
          <p:nvPr/>
        </p:nvGrpSpPr>
        <p:grpSpPr>
          <a:xfrm flipH="1">
            <a:off x="466113" y="283325"/>
            <a:ext cx="8310488" cy="4058138"/>
            <a:chOff x="270750" y="369050"/>
            <a:chExt cx="8310488" cy="4058138"/>
          </a:xfrm>
        </p:grpSpPr>
        <p:sp>
          <p:nvSpPr>
            <p:cNvPr id="578" name="Google Shape;578;p49"/>
            <p:cNvSpPr/>
            <p:nvPr/>
          </p:nvSpPr>
          <p:spPr>
            <a:xfrm>
              <a:off x="622525" y="369050"/>
              <a:ext cx="896100" cy="8961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49"/>
            <p:cNvSpPr/>
            <p:nvPr/>
          </p:nvSpPr>
          <p:spPr>
            <a:xfrm>
              <a:off x="270750" y="2638875"/>
              <a:ext cx="572100" cy="5721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49"/>
            <p:cNvSpPr/>
            <p:nvPr/>
          </p:nvSpPr>
          <p:spPr>
            <a:xfrm rot="10800000">
              <a:off x="8287538" y="3923537"/>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49"/>
            <p:cNvSpPr/>
            <p:nvPr/>
          </p:nvSpPr>
          <p:spPr>
            <a:xfrm>
              <a:off x="7891375" y="1494499"/>
              <a:ext cx="572100" cy="572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49"/>
            <p:cNvSpPr/>
            <p:nvPr/>
          </p:nvSpPr>
          <p:spPr>
            <a:xfrm rot="10800000">
              <a:off x="7637888" y="3854488"/>
              <a:ext cx="572100" cy="572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49"/>
            <p:cNvSpPr/>
            <p:nvPr/>
          </p:nvSpPr>
          <p:spPr>
            <a:xfrm>
              <a:off x="2194400" y="3402713"/>
              <a:ext cx="520200" cy="5208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49"/>
            <p:cNvSpPr/>
            <p:nvPr/>
          </p:nvSpPr>
          <p:spPr>
            <a:xfrm>
              <a:off x="6692981" y="897169"/>
              <a:ext cx="274200" cy="2745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49"/>
            <p:cNvSpPr/>
            <p:nvPr/>
          </p:nvSpPr>
          <p:spPr>
            <a:xfrm>
              <a:off x="1661220" y="625231"/>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1">
    <p:spTree>
      <p:nvGrpSpPr>
        <p:cNvPr id="586" name="Shape 586"/>
        <p:cNvGrpSpPr/>
        <p:nvPr/>
      </p:nvGrpSpPr>
      <p:grpSpPr>
        <a:xfrm>
          <a:off x="0" y="0"/>
          <a:ext cx="0" cy="0"/>
          <a:chOff x="0" y="0"/>
          <a:chExt cx="0" cy="0"/>
        </a:xfrm>
      </p:grpSpPr>
      <p:sp>
        <p:nvSpPr>
          <p:cNvPr id="587" name="Google Shape;587;p50"/>
          <p:cNvSpPr/>
          <p:nvPr/>
        </p:nvSpPr>
        <p:spPr>
          <a:xfrm>
            <a:off x="101850" y="121950"/>
            <a:ext cx="8940300" cy="4899600"/>
          </a:xfrm>
          <a:prstGeom prst="roundRect">
            <a:avLst>
              <a:gd fmla="val 790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50"/>
          <p:cNvSpPr txBox="1"/>
          <p:nvPr>
            <p:ph type="title"/>
          </p:nvPr>
        </p:nvSpPr>
        <p:spPr>
          <a:xfrm>
            <a:off x="713225" y="445025"/>
            <a:ext cx="77175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589" name="Google Shape;589;p50"/>
          <p:cNvGrpSpPr/>
          <p:nvPr/>
        </p:nvGrpSpPr>
        <p:grpSpPr>
          <a:xfrm flipH="1">
            <a:off x="366000" y="253149"/>
            <a:ext cx="8563397" cy="4105938"/>
            <a:chOff x="536166" y="253149"/>
            <a:chExt cx="8563397" cy="4105938"/>
          </a:xfrm>
        </p:grpSpPr>
        <p:sp>
          <p:nvSpPr>
            <p:cNvPr id="590" name="Google Shape;590;p50"/>
            <p:cNvSpPr/>
            <p:nvPr/>
          </p:nvSpPr>
          <p:spPr>
            <a:xfrm>
              <a:off x="536166" y="349650"/>
              <a:ext cx="860700" cy="860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50"/>
            <p:cNvSpPr/>
            <p:nvPr/>
          </p:nvSpPr>
          <p:spPr>
            <a:xfrm>
              <a:off x="723100" y="3131600"/>
              <a:ext cx="572100" cy="5721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50"/>
            <p:cNvSpPr/>
            <p:nvPr/>
          </p:nvSpPr>
          <p:spPr>
            <a:xfrm rot="10800000">
              <a:off x="8805863" y="3531662"/>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50"/>
            <p:cNvSpPr/>
            <p:nvPr/>
          </p:nvSpPr>
          <p:spPr>
            <a:xfrm>
              <a:off x="8466300" y="253149"/>
              <a:ext cx="572100" cy="572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50"/>
            <p:cNvSpPr/>
            <p:nvPr/>
          </p:nvSpPr>
          <p:spPr>
            <a:xfrm rot="10800000">
              <a:off x="8272438" y="3786388"/>
              <a:ext cx="572100" cy="572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50"/>
            <p:cNvSpPr/>
            <p:nvPr/>
          </p:nvSpPr>
          <p:spPr>
            <a:xfrm>
              <a:off x="3585300" y="2542838"/>
              <a:ext cx="520200" cy="5208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50"/>
            <p:cNvSpPr/>
            <p:nvPr/>
          </p:nvSpPr>
          <p:spPr>
            <a:xfrm>
              <a:off x="5778038" y="1319738"/>
              <a:ext cx="520200" cy="5208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50"/>
            <p:cNvSpPr/>
            <p:nvPr/>
          </p:nvSpPr>
          <p:spPr>
            <a:xfrm>
              <a:off x="2318445" y="305956"/>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1_1_1">
    <p:spTree>
      <p:nvGrpSpPr>
        <p:cNvPr id="598" name="Shape 598"/>
        <p:cNvGrpSpPr/>
        <p:nvPr/>
      </p:nvGrpSpPr>
      <p:grpSpPr>
        <a:xfrm>
          <a:off x="0" y="0"/>
          <a:ext cx="0" cy="0"/>
          <a:chOff x="0" y="0"/>
          <a:chExt cx="0" cy="0"/>
        </a:xfrm>
      </p:grpSpPr>
      <p:sp>
        <p:nvSpPr>
          <p:cNvPr id="599" name="Google Shape;599;p51"/>
          <p:cNvSpPr/>
          <p:nvPr/>
        </p:nvSpPr>
        <p:spPr>
          <a:xfrm>
            <a:off x="101850" y="121950"/>
            <a:ext cx="8940300" cy="4899600"/>
          </a:xfrm>
          <a:prstGeom prst="roundRect">
            <a:avLst>
              <a:gd fmla="val 790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51"/>
          <p:cNvSpPr txBox="1"/>
          <p:nvPr>
            <p:ph type="title"/>
          </p:nvPr>
        </p:nvSpPr>
        <p:spPr>
          <a:xfrm>
            <a:off x="713225" y="445025"/>
            <a:ext cx="77175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601" name="Google Shape;601;p51"/>
          <p:cNvGrpSpPr/>
          <p:nvPr/>
        </p:nvGrpSpPr>
        <p:grpSpPr>
          <a:xfrm flipH="1">
            <a:off x="290300" y="219124"/>
            <a:ext cx="8687224" cy="4649838"/>
            <a:chOff x="412338" y="27249"/>
            <a:chExt cx="8687224" cy="4649838"/>
          </a:xfrm>
        </p:grpSpPr>
        <p:sp>
          <p:nvSpPr>
            <p:cNvPr id="602" name="Google Shape;602;p51"/>
            <p:cNvSpPr/>
            <p:nvPr/>
          </p:nvSpPr>
          <p:spPr>
            <a:xfrm>
              <a:off x="412338" y="904050"/>
              <a:ext cx="687300" cy="6873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51"/>
            <p:cNvSpPr/>
            <p:nvPr/>
          </p:nvSpPr>
          <p:spPr>
            <a:xfrm>
              <a:off x="959150" y="3978250"/>
              <a:ext cx="572100" cy="5721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51"/>
            <p:cNvSpPr/>
            <p:nvPr/>
          </p:nvSpPr>
          <p:spPr>
            <a:xfrm rot="10800000">
              <a:off x="8805863" y="3531662"/>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51"/>
            <p:cNvSpPr/>
            <p:nvPr/>
          </p:nvSpPr>
          <p:spPr>
            <a:xfrm>
              <a:off x="7399500" y="27249"/>
              <a:ext cx="572100" cy="572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51"/>
            <p:cNvSpPr/>
            <p:nvPr/>
          </p:nvSpPr>
          <p:spPr>
            <a:xfrm rot="10800000">
              <a:off x="8272438" y="3786388"/>
              <a:ext cx="572100" cy="572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51"/>
            <p:cNvSpPr/>
            <p:nvPr/>
          </p:nvSpPr>
          <p:spPr>
            <a:xfrm>
              <a:off x="6661875" y="4156288"/>
              <a:ext cx="520200" cy="5208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51"/>
            <p:cNvSpPr/>
            <p:nvPr/>
          </p:nvSpPr>
          <p:spPr>
            <a:xfrm>
              <a:off x="2318445" y="305956"/>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6"/>
          <p:cNvSpPr/>
          <p:nvPr/>
        </p:nvSpPr>
        <p:spPr>
          <a:xfrm>
            <a:off x="101850" y="121950"/>
            <a:ext cx="8940300" cy="4899600"/>
          </a:xfrm>
          <a:prstGeom prst="roundRect">
            <a:avLst>
              <a:gd fmla="val 790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txBox="1"/>
          <p:nvPr>
            <p:ph type="title"/>
          </p:nvPr>
        </p:nvSpPr>
        <p:spPr>
          <a:xfrm>
            <a:off x="713225" y="445025"/>
            <a:ext cx="7717500" cy="572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grpSp>
        <p:nvGrpSpPr>
          <p:cNvPr id="60" name="Google Shape;60;p6"/>
          <p:cNvGrpSpPr/>
          <p:nvPr/>
        </p:nvGrpSpPr>
        <p:grpSpPr>
          <a:xfrm>
            <a:off x="193224" y="250521"/>
            <a:ext cx="8719077" cy="4083144"/>
            <a:chOff x="193224" y="250521"/>
            <a:chExt cx="8719077" cy="4083144"/>
          </a:xfrm>
        </p:grpSpPr>
        <p:sp>
          <p:nvSpPr>
            <p:cNvPr id="61" name="Google Shape;61;p6"/>
            <p:cNvSpPr/>
            <p:nvPr/>
          </p:nvSpPr>
          <p:spPr>
            <a:xfrm>
              <a:off x="193228" y="1109351"/>
              <a:ext cx="470400" cy="4704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6"/>
            <p:cNvSpPr/>
            <p:nvPr/>
          </p:nvSpPr>
          <p:spPr>
            <a:xfrm>
              <a:off x="8291625" y="4138665"/>
              <a:ext cx="194700" cy="195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6"/>
            <p:cNvSpPr/>
            <p:nvPr/>
          </p:nvSpPr>
          <p:spPr>
            <a:xfrm>
              <a:off x="8490521" y="250521"/>
              <a:ext cx="379500" cy="3798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6"/>
            <p:cNvSpPr/>
            <p:nvPr/>
          </p:nvSpPr>
          <p:spPr>
            <a:xfrm>
              <a:off x="193224" y="1617493"/>
              <a:ext cx="241500" cy="2418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6"/>
            <p:cNvSpPr/>
            <p:nvPr/>
          </p:nvSpPr>
          <p:spPr>
            <a:xfrm>
              <a:off x="8532801" y="3929875"/>
              <a:ext cx="379500" cy="3798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_1_1_1">
    <p:spTree>
      <p:nvGrpSpPr>
        <p:cNvPr id="609" name="Shape 609"/>
        <p:cNvGrpSpPr/>
        <p:nvPr/>
      </p:nvGrpSpPr>
      <p:grpSpPr>
        <a:xfrm>
          <a:off x="0" y="0"/>
          <a:ext cx="0" cy="0"/>
          <a:chOff x="0" y="0"/>
          <a:chExt cx="0" cy="0"/>
        </a:xfrm>
      </p:grpSpPr>
      <p:sp>
        <p:nvSpPr>
          <p:cNvPr id="610" name="Google Shape;610;p52"/>
          <p:cNvSpPr/>
          <p:nvPr/>
        </p:nvSpPr>
        <p:spPr>
          <a:xfrm>
            <a:off x="101850" y="121950"/>
            <a:ext cx="8940300" cy="4899600"/>
          </a:xfrm>
          <a:prstGeom prst="roundRect">
            <a:avLst>
              <a:gd fmla="val 790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52"/>
          <p:cNvSpPr txBox="1"/>
          <p:nvPr>
            <p:ph type="title"/>
          </p:nvPr>
        </p:nvSpPr>
        <p:spPr>
          <a:xfrm>
            <a:off x="2676900" y="745875"/>
            <a:ext cx="3790200" cy="716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spcBef>
                <a:spcPts val="0"/>
              </a:spcBef>
              <a:spcAft>
                <a:spcPts val="0"/>
              </a:spcAft>
              <a:buSzPts val="2800"/>
              <a:buNone/>
              <a:defRPr>
                <a:latin typeface="Open Sans"/>
                <a:ea typeface="Open Sans"/>
                <a:cs typeface="Open Sans"/>
                <a:sym typeface="Open Sans"/>
              </a:defRPr>
            </a:lvl2pPr>
            <a:lvl3pPr lvl="2" rtl="0">
              <a:spcBef>
                <a:spcPts val="0"/>
              </a:spcBef>
              <a:spcAft>
                <a:spcPts val="0"/>
              </a:spcAft>
              <a:buSzPts val="2800"/>
              <a:buNone/>
              <a:defRPr>
                <a:latin typeface="Open Sans"/>
                <a:ea typeface="Open Sans"/>
                <a:cs typeface="Open Sans"/>
                <a:sym typeface="Open Sans"/>
              </a:defRPr>
            </a:lvl3pPr>
            <a:lvl4pPr lvl="3" rtl="0">
              <a:spcBef>
                <a:spcPts val="0"/>
              </a:spcBef>
              <a:spcAft>
                <a:spcPts val="0"/>
              </a:spcAft>
              <a:buSzPts val="2800"/>
              <a:buNone/>
              <a:defRPr>
                <a:latin typeface="Open Sans"/>
                <a:ea typeface="Open Sans"/>
                <a:cs typeface="Open Sans"/>
                <a:sym typeface="Open Sans"/>
              </a:defRPr>
            </a:lvl4pPr>
            <a:lvl5pPr lvl="4" rtl="0">
              <a:spcBef>
                <a:spcPts val="0"/>
              </a:spcBef>
              <a:spcAft>
                <a:spcPts val="0"/>
              </a:spcAft>
              <a:buSzPts val="2800"/>
              <a:buNone/>
              <a:defRPr>
                <a:latin typeface="Open Sans"/>
                <a:ea typeface="Open Sans"/>
                <a:cs typeface="Open Sans"/>
                <a:sym typeface="Open Sans"/>
              </a:defRPr>
            </a:lvl5pPr>
            <a:lvl6pPr lvl="5" rtl="0">
              <a:spcBef>
                <a:spcPts val="0"/>
              </a:spcBef>
              <a:spcAft>
                <a:spcPts val="0"/>
              </a:spcAft>
              <a:buSzPts val="2800"/>
              <a:buNone/>
              <a:defRPr>
                <a:latin typeface="Open Sans"/>
                <a:ea typeface="Open Sans"/>
                <a:cs typeface="Open Sans"/>
                <a:sym typeface="Open Sans"/>
              </a:defRPr>
            </a:lvl6pPr>
            <a:lvl7pPr lvl="6" rtl="0">
              <a:spcBef>
                <a:spcPts val="0"/>
              </a:spcBef>
              <a:spcAft>
                <a:spcPts val="0"/>
              </a:spcAft>
              <a:buSzPts val="2800"/>
              <a:buNone/>
              <a:defRPr>
                <a:latin typeface="Open Sans"/>
                <a:ea typeface="Open Sans"/>
                <a:cs typeface="Open Sans"/>
                <a:sym typeface="Open Sans"/>
              </a:defRPr>
            </a:lvl7pPr>
            <a:lvl8pPr lvl="7" rtl="0">
              <a:spcBef>
                <a:spcPts val="0"/>
              </a:spcBef>
              <a:spcAft>
                <a:spcPts val="0"/>
              </a:spcAft>
              <a:buSzPts val="2800"/>
              <a:buNone/>
              <a:defRPr>
                <a:latin typeface="Open Sans"/>
                <a:ea typeface="Open Sans"/>
                <a:cs typeface="Open Sans"/>
                <a:sym typeface="Open Sans"/>
              </a:defRPr>
            </a:lvl8pPr>
            <a:lvl9pPr lvl="8" rtl="0">
              <a:spcBef>
                <a:spcPts val="0"/>
              </a:spcBef>
              <a:spcAft>
                <a:spcPts val="0"/>
              </a:spcAft>
              <a:buSzPts val="2800"/>
              <a:buNone/>
              <a:defRPr>
                <a:latin typeface="Open Sans"/>
                <a:ea typeface="Open Sans"/>
                <a:cs typeface="Open Sans"/>
                <a:sym typeface="Open Sans"/>
              </a:defRPr>
            </a:lvl9pPr>
          </a:lstStyle>
          <a:p/>
        </p:txBody>
      </p:sp>
      <p:sp>
        <p:nvSpPr>
          <p:cNvPr id="612" name="Google Shape;612;p52"/>
          <p:cNvSpPr txBox="1"/>
          <p:nvPr>
            <p:ph idx="1" type="subTitle"/>
          </p:nvPr>
        </p:nvSpPr>
        <p:spPr>
          <a:xfrm>
            <a:off x="2983301" y="1546125"/>
            <a:ext cx="3177300" cy="1090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13" name="Google Shape;613;p52"/>
          <p:cNvSpPr txBox="1"/>
          <p:nvPr/>
        </p:nvSpPr>
        <p:spPr>
          <a:xfrm>
            <a:off x="2905650" y="3292575"/>
            <a:ext cx="3332700" cy="71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2"/>
                </a:solidFill>
                <a:latin typeface="Libre Franklin"/>
                <a:ea typeface="Libre Franklin"/>
                <a:cs typeface="Libre Franklin"/>
                <a:sym typeface="Libre Franklin"/>
              </a:rPr>
              <a:t>CREDITS: This presentation template was created by </a:t>
            </a:r>
            <a:r>
              <a:rPr b="1" lang="en" sz="1200">
                <a:solidFill>
                  <a:schemeClr val="dk1"/>
                </a:solidFill>
                <a:uFill>
                  <a:noFill/>
                </a:uFill>
                <a:latin typeface="Libre Franklin"/>
                <a:ea typeface="Libre Franklin"/>
                <a:cs typeface="Libre Franklin"/>
                <a:sym typeface="Libre Franklin"/>
                <a:hlinkClick r:id="rId2">
                  <a:extLst>
                    <a:ext uri="{A12FA001-AC4F-418D-AE19-62706E023703}">
                      <ahyp:hlinkClr val="tx"/>
                    </a:ext>
                  </a:extLst>
                </a:hlinkClick>
              </a:rPr>
              <a:t>Slidesgo</a:t>
            </a:r>
            <a:r>
              <a:rPr lang="en" sz="1200">
                <a:solidFill>
                  <a:schemeClr val="dk2"/>
                </a:solidFill>
                <a:latin typeface="Libre Franklin"/>
                <a:ea typeface="Libre Franklin"/>
                <a:cs typeface="Libre Franklin"/>
                <a:sym typeface="Libre Franklin"/>
              </a:rPr>
              <a:t>, including icons by </a:t>
            </a:r>
            <a:r>
              <a:rPr b="1" lang="en" sz="1200">
                <a:solidFill>
                  <a:schemeClr val="dk1"/>
                </a:solidFill>
                <a:uFill>
                  <a:noFill/>
                </a:uFill>
                <a:latin typeface="Libre Franklin"/>
                <a:ea typeface="Libre Franklin"/>
                <a:cs typeface="Libre Franklin"/>
                <a:sym typeface="Libre Franklin"/>
                <a:hlinkClick r:id="rId3">
                  <a:extLst>
                    <a:ext uri="{A12FA001-AC4F-418D-AE19-62706E023703}">
                      <ahyp:hlinkClr val="tx"/>
                    </a:ext>
                  </a:extLst>
                </a:hlinkClick>
              </a:rPr>
              <a:t>Flaticon</a:t>
            </a:r>
            <a:r>
              <a:rPr lang="en" sz="1200">
                <a:solidFill>
                  <a:schemeClr val="dk2"/>
                </a:solidFill>
                <a:latin typeface="Libre Franklin"/>
                <a:ea typeface="Libre Franklin"/>
                <a:cs typeface="Libre Franklin"/>
                <a:sym typeface="Libre Franklin"/>
              </a:rPr>
              <a:t>, infographics &amp; images by </a:t>
            </a:r>
            <a:r>
              <a:rPr b="1" lang="en" sz="1200">
                <a:solidFill>
                  <a:schemeClr val="dk1"/>
                </a:solidFill>
                <a:uFill>
                  <a:noFill/>
                </a:uFill>
                <a:latin typeface="Libre Franklin"/>
                <a:ea typeface="Libre Franklin"/>
                <a:cs typeface="Libre Franklin"/>
                <a:sym typeface="Libre Franklin"/>
                <a:hlinkClick r:id="rId4">
                  <a:extLst>
                    <a:ext uri="{A12FA001-AC4F-418D-AE19-62706E023703}">
                      <ahyp:hlinkClr val="tx"/>
                    </a:ext>
                  </a:extLst>
                </a:hlinkClick>
              </a:rPr>
              <a:t>Freepik</a:t>
            </a:r>
            <a:endParaRPr b="1" sz="1200">
              <a:solidFill>
                <a:schemeClr val="dk1"/>
              </a:solidFill>
              <a:latin typeface="Libre Franklin"/>
              <a:ea typeface="Libre Franklin"/>
              <a:cs typeface="Libre Franklin"/>
              <a:sym typeface="Libre Franklin"/>
            </a:endParaRPr>
          </a:p>
        </p:txBody>
      </p:sp>
      <p:sp>
        <p:nvSpPr>
          <p:cNvPr id="614" name="Google Shape;614;p52"/>
          <p:cNvSpPr/>
          <p:nvPr/>
        </p:nvSpPr>
        <p:spPr>
          <a:xfrm>
            <a:off x="6648388" y="2571750"/>
            <a:ext cx="1189800" cy="11898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52"/>
          <p:cNvSpPr/>
          <p:nvPr/>
        </p:nvSpPr>
        <p:spPr>
          <a:xfrm>
            <a:off x="2206275" y="3477100"/>
            <a:ext cx="572100" cy="5721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52"/>
          <p:cNvSpPr/>
          <p:nvPr/>
        </p:nvSpPr>
        <p:spPr>
          <a:xfrm>
            <a:off x="8301150" y="4048150"/>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52"/>
          <p:cNvSpPr/>
          <p:nvPr/>
        </p:nvSpPr>
        <p:spPr>
          <a:xfrm>
            <a:off x="6435375" y="272899"/>
            <a:ext cx="572100" cy="572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52"/>
          <p:cNvSpPr/>
          <p:nvPr/>
        </p:nvSpPr>
        <p:spPr>
          <a:xfrm>
            <a:off x="886950" y="1064474"/>
            <a:ext cx="572100" cy="572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52"/>
          <p:cNvSpPr/>
          <p:nvPr/>
        </p:nvSpPr>
        <p:spPr>
          <a:xfrm>
            <a:off x="1409475" y="2378025"/>
            <a:ext cx="520200" cy="5208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52"/>
          <p:cNvSpPr/>
          <p:nvPr/>
        </p:nvSpPr>
        <p:spPr>
          <a:xfrm>
            <a:off x="8168788" y="1677663"/>
            <a:ext cx="520200" cy="5208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52"/>
          <p:cNvSpPr/>
          <p:nvPr/>
        </p:nvSpPr>
        <p:spPr>
          <a:xfrm>
            <a:off x="632520" y="1546131"/>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TITLE_ONLY_1_2">
    <p:spTree>
      <p:nvGrpSpPr>
        <p:cNvPr id="622" name="Shape 622"/>
        <p:cNvGrpSpPr/>
        <p:nvPr/>
      </p:nvGrpSpPr>
      <p:grpSpPr>
        <a:xfrm>
          <a:off x="0" y="0"/>
          <a:ext cx="0" cy="0"/>
          <a:chOff x="0" y="0"/>
          <a:chExt cx="0" cy="0"/>
        </a:xfrm>
      </p:grpSpPr>
      <p:sp>
        <p:nvSpPr>
          <p:cNvPr id="623" name="Google Shape;623;p53"/>
          <p:cNvSpPr/>
          <p:nvPr/>
        </p:nvSpPr>
        <p:spPr>
          <a:xfrm>
            <a:off x="101850" y="121950"/>
            <a:ext cx="8940300" cy="4899600"/>
          </a:xfrm>
          <a:prstGeom prst="roundRect">
            <a:avLst>
              <a:gd fmla="val 790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4" name="Google Shape;624;p53"/>
          <p:cNvGrpSpPr/>
          <p:nvPr/>
        </p:nvGrpSpPr>
        <p:grpSpPr>
          <a:xfrm flipH="1">
            <a:off x="466113" y="283325"/>
            <a:ext cx="8310488" cy="4058138"/>
            <a:chOff x="270750" y="369050"/>
            <a:chExt cx="8310488" cy="4058138"/>
          </a:xfrm>
        </p:grpSpPr>
        <p:sp>
          <p:nvSpPr>
            <p:cNvPr id="625" name="Google Shape;625;p53"/>
            <p:cNvSpPr/>
            <p:nvPr/>
          </p:nvSpPr>
          <p:spPr>
            <a:xfrm>
              <a:off x="622525" y="369050"/>
              <a:ext cx="896100" cy="8961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53"/>
            <p:cNvSpPr/>
            <p:nvPr/>
          </p:nvSpPr>
          <p:spPr>
            <a:xfrm>
              <a:off x="270750" y="2638875"/>
              <a:ext cx="572100" cy="5721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53"/>
            <p:cNvSpPr/>
            <p:nvPr/>
          </p:nvSpPr>
          <p:spPr>
            <a:xfrm rot="10800000">
              <a:off x="8287538" y="3923537"/>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53"/>
            <p:cNvSpPr/>
            <p:nvPr/>
          </p:nvSpPr>
          <p:spPr>
            <a:xfrm>
              <a:off x="7891375" y="1494499"/>
              <a:ext cx="572100" cy="572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53"/>
            <p:cNvSpPr/>
            <p:nvPr/>
          </p:nvSpPr>
          <p:spPr>
            <a:xfrm rot="10800000">
              <a:off x="7637888" y="3854488"/>
              <a:ext cx="572100" cy="572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53"/>
            <p:cNvSpPr/>
            <p:nvPr/>
          </p:nvSpPr>
          <p:spPr>
            <a:xfrm>
              <a:off x="2194400" y="3402713"/>
              <a:ext cx="520200" cy="5208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53"/>
            <p:cNvSpPr/>
            <p:nvPr/>
          </p:nvSpPr>
          <p:spPr>
            <a:xfrm>
              <a:off x="6692981" y="897169"/>
              <a:ext cx="274200" cy="2745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53"/>
            <p:cNvSpPr/>
            <p:nvPr/>
          </p:nvSpPr>
          <p:spPr>
            <a:xfrm>
              <a:off x="1661220" y="625231"/>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TITLE_ONLY_1_1_2">
    <p:spTree>
      <p:nvGrpSpPr>
        <p:cNvPr id="633" name="Shape 633"/>
        <p:cNvGrpSpPr/>
        <p:nvPr/>
      </p:nvGrpSpPr>
      <p:grpSpPr>
        <a:xfrm>
          <a:off x="0" y="0"/>
          <a:ext cx="0" cy="0"/>
          <a:chOff x="0" y="0"/>
          <a:chExt cx="0" cy="0"/>
        </a:xfrm>
      </p:grpSpPr>
      <p:sp>
        <p:nvSpPr>
          <p:cNvPr id="634" name="Google Shape;634;p54"/>
          <p:cNvSpPr/>
          <p:nvPr/>
        </p:nvSpPr>
        <p:spPr>
          <a:xfrm>
            <a:off x="101850" y="121950"/>
            <a:ext cx="8940300" cy="4899600"/>
          </a:xfrm>
          <a:prstGeom prst="roundRect">
            <a:avLst>
              <a:gd fmla="val 790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5" name="Google Shape;635;p54"/>
          <p:cNvGrpSpPr/>
          <p:nvPr/>
        </p:nvGrpSpPr>
        <p:grpSpPr>
          <a:xfrm flipH="1">
            <a:off x="366000" y="253149"/>
            <a:ext cx="8563397" cy="4105938"/>
            <a:chOff x="536166" y="253149"/>
            <a:chExt cx="8563397" cy="4105938"/>
          </a:xfrm>
        </p:grpSpPr>
        <p:sp>
          <p:nvSpPr>
            <p:cNvPr id="636" name="Google Shape;636;p54"/>
            <p:cNvSpPr/>
            <p:nvPr/>
          </p:nvSpPr>
          <p:spPr>
            <a:xfrm>
              <a:off x="536166" y="349650"/>
              <a:ext cx="860700" cy="860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54"/>
            <p:cNvSpPr/>
            <p:nvPr/>
          </p:nvSpPr>
          <p:spPr>
            <a:xfrm>
              <a:off x="723100" y="3131600"/>
              <a:ext cx="572100" cy="5721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54"/>
            <p:cNvSpPr/>
            <p:nvPr/>
          </p:nvSpPr>
          <p:spPr>
            <a:xfrm rot="10800000">
              <a:off x="8805863" y="3531662"/>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54"/>
            <p:cNvSpPr/>
            <p:nvPr/>
          </p:nvSpPr>
          <p:spPr>
            <a:xfrm>
              <a:off x="8466300" y="253149"/>
              <a:ext cx="572100" cy="572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54"/>
            <p:cNvSpPr/>
            <p:nvPr/>
          </p:nvSpPr>
          <p:spPr>
            <a:xfrm rot="10800000">
              <a:off x="8272438" y="3786388"/>
              <a:ext cx="572100" cy="572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54"/>
            <p:cNvSpPr/>
            <p:nvPr/>
          </p:nvSpPr>
          <p:spPr>
            <a:xfrm>
              <a:off x="3585300" y="2542838"/>
              <a:ext cx="520200" cy="5208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54"/>
            <p:cNvSpPr/>
            <p:nvPr/>
          </p:nvSpPr>
          <p:spPr>
            <a:xfrm>
              <a:off x="5778038" y="1319738"/>
              <a:ext cx="520200" cy="5208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54"/>
            <p:cNvSpPr/>
            <p:nvPr/>
          </p:nvSpPr>
          <p:spPr>
            <a:xfrm>
              <a:off x="2318445" y="305956"/>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TITLE_ONLY_1_1_1_1">
    <p:spTree>
      <p:nvGrpSpPr>
        <p:cNvPr id="644" name="Shape 644"/>
        <p:cNvGrpSpPr/>
        <p:nvPr/>
      </p:nvGrpSpPr>
      <p:grpSpPr>
        <a:xfrm>
          <a:off x="0" y="0"/>
          <a:ext cx="0" cy="0"/>
          <a:chOff x="0" y="0"/>
          <a:chExt cx="0" cy="0"/>
        </a:xfrm>
      </p:grpSpPr>
      <p:sp>
        <p:nvSpPr>
          <p:cNvPr id="645" name="Google Shape;645;p55"/>
          <p:cNvSpPr/>
          <p:nvPr/>
        </p:nvSpPr>
        <p:spPr>
          <a:xfrm>
            <a:off x="101850" y="121950"/>
            <a:ext cx="8940300" cy="4899600"/>
          </a:xfrm>
          <a:prstGeom prst="roundRect">
            <a:avLst>
              <a:gd fmla="val 790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6" name="Google Shape;646;p55"/>
          <p:cNvGrpSpPr/>
          <p:nvPr/>
        </p:nvGrpSpPr>
        <p:grpSpPr>
          <a:xfrm flipH="1">
            <a:off x="290300" y="219124"/>
            <a:ext cx="8687224" cy="4649838"/>
            <a:chOff x="412338" y="27249"/>
            <a:chExt cx="8687224" cy="4649838"/>
          </a:xfrm>
        </p:grpSpPr>
        <p:sp>
          <p:nvSpPr>
            <p:cNvPr id="647" name="Google Shape;647;p55"/>
            <p:cNvSpPr/>
            <p:nvPr/>
          </p:nvSpPr>
          <p:spPr>
            <a:xfrm>
              <a:off x="412338" y="904050"/>
              <a:ext cx="687300" cy="6873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55"/>
            <p:cNvSpPr/>
            <p:nvPr/>
          </p:nvSpPr>
          <p:spPr>
            <a:xfrm>
              <a:off x="959150" y="3978250"/>
              <a:ext cx="572100" cy="5721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55"/>
            <p:cNvSpPr/>
            <p:nvPr/>
          </p:nvSpPr>
          <p:spPr>
            <a:xfrm rot="10800000">
              <a:off x="8805863" y="3531662"/>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55"/>
            <p:cNvSpPr/>
            <p:nvPr/>
          </p:nvSpPr>
          <p:spPr>
            <a:xfrm>
              <a:off x="7399500" y="27249"/>
              <a:ext cx="572100" cy="572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55"/>
            <p:cNvSpPr/>
            <p:nvPr/>
          </p:nvSpPr>
          <p:spPr>
            <a:xfrm rot="10800000">
              <a:off x="8272438" y="3786388"/>
              <a:ext cx="572100" cy="572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55"/>
            <p:cNvSpPr/>
            <p:nvPr/>
          </p:nvSpPr>
          <p:spPr>
            <a:xfrm>
              <a:off x="6661875" y="4156288"/>
              <a:ext cx="520200" cy="5208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55"/>
            <p:cNvSpPr/>
            <p:nvPr/>
          </p:nvSpPr>
          <p:spPr>
            <a:xfrm>
              <a:off x="2318445" y="305956"/>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CUSTOM_2_1">
    <p:spTree>
      <p:nvGrpSpPr>
        <p:cNvPr id="654" name="Shape 654"/>
        <p:cNvGrpSpPr/>
        <p:nvPr/>
      </p:nvGrpSpPr>
      <p:grpSpPr>
        <a:xfrm>
          <a:off x="0" y="0"/>
          <a:ext cx="0" cy="0"/>
          <a:chOff x="0" y="0"/>
          <a:chExt cx="0" cy="0"/>
        </a:xfrm>
      </p:grpSpPr>
      <p:sp>
        <p:nvSpPr>
          <p:cNvPr id="655" name="Google Shape;655;p56"/>
          <p:cNvSpPr/>
          <p:nvPr/>
        </p:nvSpPr>
        <p:spPr>
          <a:xfrm>
            <a:off x="101850" y="121950"/>
            <a:ext cx="8940300" cy="4899600"/>
          </a:xfrm>
          <a:prstGeom prst="roundRect">
            <a:avLst>
              <a:gd fmla="val 790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6" name="Google Shape;656;p56"/>
          <p:cNvGrpSpPr/>
          <p:nvPr/>
        </p:nvGrpSpPr>
        <p:grpSpPr>
          <a:xfrm>
            <a:off x="270750" y="-561264"/>
            <a:ext cx="8627325" cy="4964025"/>
            <a:chOff x="270750" y="-561264"/>
            <a:chExt cx="8627325" cy="4964025"/>
          </a:xfrm>
        </p:grpSpPr>
        <p:grpSp>
          <p:nvGrpSpPr>
            <p:cNvPr id="657" name="Google Shape;657;p56"/>
            <p:cNvGrpSpPr/>
            <p:nvPr/>
          </p:nvGrpSpPr>
          <p:grpSpPr>
            <a:xfrm flipH="1" rot="10800000">
              <a:off x="270750" y="253149"/>
              <a:ext cx="8627325" cy="4149612"/>
              <a:chOff x="270750" y="192538"/>
              <a:chExt cx="8627325" cy="4149612"/>
            </a:xfrm>
          </p:grpSpPr>
          <p:sp>
            <p:nvSpPr>
              <p:cNvPr id="658" name="Google Shape;658;p56"/>
              <p:cNvSpPr/>
              <p:nvPr/>
            </p:nvSpPr>
            <p:spPr>
              <a:xfrm>
                <a:off x="270750" y="3248150"/>
                <a:ext cx="572100" cy="5721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56"/>
              <p:cNvSpPr/>
              <p:nvPr/>
            </p:nvSpPr>
            <p:spPr>
              <a:xfrm>
                <a:off x="8301150" y="4048150"/>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56"/>
              <p:cNvSpPr/>
              <p:nvPr/>
            </p:nvSpPr>
            <p:spPr>
              <a:xfrm>
                <a:off x="7218275" y="360574"/>
                <a:ext cx="572100" cy="572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56"/>
              <p:cNvSpPr/>
              <p:nvPr/>
            </p:nvSpPr>
            <p:spPr>
              <a:xfrm>
                <a:off x="8325975" y="2965824"/>
                <a:ext cx="572100" cy="572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56"/>
              <p:cNvSpPr/>
              <p:nvPr/>
            </p:nvSpPr>
            <p:spPr>
              <a:xfrm>
                <a:off x="817013" y="192538"/>
                <a:ext cx="520200" cy="5208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56"/>
              <p:cNvSpPr/>
              <p:nvPr/>
            </p:nvSpPr>
            <p:spPr>
              <a:xfrm>
                <a:off x="1337220" y="250706"/>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4" name="Google Shape;664;p56"/>
            <p:cNvSpPr/>
            <p:nvPr/>
          </p:nvSpPr>
          <p:spPr>
            <a:xfrm rot="-10244201">
              <a:off x="1290109" y="-473041"/>
              <a:ext cx="1192755" cy="1192755"/>
            </a:xfrm>
            <a:prstGeom prst="blockArc">
              <a:avLst>
                <a:gd fmla="val 10247770" name="adj1"/>
                <a:gd fmla="val 21057893" name="adj2"/>
                <a:gd fmla="val 12924" name="adj3"/>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68" name="Shape 668"/>
        <p:cNvGrpSpPr/>
        <p:nvPr/>
      </p:nvGrpSpPr>
      <p:grpSpPr>
        <a:xfrm>
          <a:off x="0" y="0"/>
          <a:ext cx="0" cy="0"/>
          <a:chOff x="0" y="0"/>
          <a:chExt cx="0" cy="0"/>
        </a:xfrm>
      </p:grpSpPr>
      <p:sp>
        <p:nvSpPr>
          <p:cNvPr id="669" name="Google Shape;669;p58"/>
          <p:cNvSpPr/>
          <p:nvPr/>
        </p:nvSpPr>
        <p:spPr>
          <a:xfrm>
            <a:off x="101850" y="121950"/>
            <a:ext cx="8940300" cy="4899600"/>
          </a:xfrm>
          <a:prstGeom prst="roundRect">
            <a:avLst>
              <a:gd fmla="val 790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58"/>
          <p:cNvSpPr txBox="1"/>
          <p:nvPr>
            <p:ph type="ctrTitle"/>
          </p:nvPr>
        </p:nvSpPr>
        <p:spPr>
          <a:xfrm>
            <a:off x="427475" y="1408075"/>
            <a:ext cx="4366200" cy="1745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5200"/>
              <a:buNone/>
              <a:defRPr sz="4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71" name="Google Shape;671;p58"/>
          <p:cNvSpPr txBox="1"/>
          <p:nvPr>
            <p:ph idx="1" type="subTitle"/>
          </p:nvPr>
        </p:nvSpPr>
        <p:spPr>
          <a:xfrm>
            <a:off x="621025" y="3114400"/>
            <a:ext cx="4172700" cy="4503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2800"/>
              <a:buNone/>
              <a:defRPr sz="16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grpSp>
        <p:nvGrpSpPr>
          <p:cNvPr id="672" name="Google Shape;672;p58"/>
          <p:cNvGrpSpPr/>
          <p:nvPr/>
        </p:nvGrpSpPr>
        <p:grpSpPr>
          <a:xfrm>
            <a:off x="231225" y="229756"/>
            <a:ext cx="8724000" cy="4217169"/>
            <a:chOff x="231225" y="229756"/>
            <a:chExt cx="8724000" cy="4217169"/>
          </a:xfrm>
        </p:grpSpPr>
        <p:sp>
          <p:nvSpPr>
            <p:cNvPr id="673" name="Google Shape;673;p58"/>
            <p:cNvSpPr/>
            <p:nvPr/>
          </p:nvSpPr>
          <p:spPr>
            <a:xfrm>
              <a:off x="231225" y="3733500"/>
              <a:ext cx="389700" cy="389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58"/>
            <p:cNvSpPr/>
            <p:nvPr/>
          </p:nvSpPr>
          <p:spPr>
            <a:xfrm>
              <a:off x="8358300" y="4152925"/>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58"/>
            <p:cNvSpPr/>
            <p:nvPr/>
          </p:nvSpPr>
          <p:spPr>
            <a:xfrm>
              <a:off x="8383125" y="3550499"/>
              <a:ext cx="572100" cy="572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58"/>
            <p:cNvSpPr/>
            <p:nvPr/>
          </p:nvSpPr>
          <p:spPr>
            <a:xfrm>
              <a:off x="1556445" y="229756"/>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77" name="Shape 677"/>
        <p:cNvGrpSpPr/>
        <p:nvPr/>
      </p:nvGrpSpPr>
      <p:grpSpPr>
        <a:xfrm>
          <a:off x="0" y="0"/>
          <a:ext cx="0" cy="0"/>
          <a:chOff x="0" y="0"/>
          <a:chExt cx="0" cy="0"/>
        </a:xfrm>
      </p:grpSpPr>
      <p:sp>
        <p:nvSpPr>
          <p:cNvPr id="678" name="Google Shape;678;p59"/>
          <p:cNvSpPr/>
          <p:nvPr/>
        </p:nvSpPr>
        <p:spPr>
          <a:xfrm>
            <a:off x="101850" y="121950"/>
            <a:ext cx="8940300" cy="4899600"/>
          </a:xfrm>
          <a:prstGeom prst="roundRect">
            <a:avLst>
              <a:gd fmla="val 790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9" name="Google Shape;679;p59"/>
          <p:cNvGrpSpPr/>
          <p:nvPr/>
        </p:nvGrpSpPr>
        <p:grpSpPr>
          <a:xfrm flipH="1">
            <a:off x="1076330" y="3499180"/>
            <a:ext cx="6991339" cy="1329929"/>
            <a:chOff x="404800" y="1010238"/>
            <a:chExt cx="8208688" cy="1561500"/>
          </a:xfrm>
        </p:grpSpPr>
        <p:sp>
          <p:nvSpPr>
            <p:cNvPr id="680" name="Google Shape;680;p59"/>
            <p:cNvSpPr/>
            <p:nvPr/>
          </p:nvSpPr>
          <p:spPr>
            <a:xfrm>
              <a:off x="2560391" y="1010238"/>
              <a:ext cx="1189800" cy="11898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59"/>
            <p:cNvSpPr/>
            <p:nvPr/>
          </p:nvSpPr>
          <p:spPr>
            <a:xfrm rot="10800000">
              <a:off x="8319788" y="1398812"/>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59"/>
            <p:cNvSpPr/>
            <p:nvPr/>
          </p:nvSpPr>
          <p:spPr>
            <a:xfrm rot="10800000">
              <a:off x="8016563" y="1770163"/>
              <a:ext cx="572100" cy="572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59"/>
            <p:cNvSpPr/>
            <p:nvPr/>
          </p:nvSpPr>
          <p:spPr>
            <a:xfrm>
              <a:off x="404800" y="2050938"/>
              <a:ext cx="520200" cy="5208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4" name="Google Shape;684;p59"/>
          <p:cNvSpPr/>
          <p:nvPr/>
        </p:nvSpPr>
        <p:spPr>
          <a:xfrm flipH="1">
            <a:off x="3408602" y="765505"/>
            <a:ext cx="1013400" cy="10134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5" name="Google Shape;685;p59"/>
          <p:cNvGrpSpPr/>
          <p:nvPr/>
        </p:nvGrpSpPr>
        <p:grpSpPr>
          <a:xfrm>
            <a:off x="270750" y="253149"/>
            <a:ext cx="8627325" cy="4089001"/>
            <a:chOff x="270750" y="253149"/>
            <a:chExt cx="8627325" cy="4089001"/>
          </a:xfrm>
        </p:grpSpPr>
        <p:sp>
          <p:nvSpPr>
            <p:cNvPr id="686" name="Google Shape;686;p59"/>
            <p:cNvSpPr/>
            <p:nvPr/>
          </p:nvSpPr>
          <p:spPr>
            <a:xfrm>
              <a:off x="270750" y="3248150"/>
              <a:ext cx="572100" cy="5721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59"/>
            <p:cNvSpPr/>
            <p:nvPr/>
          </p:nvSpPr>
          <p:spPr>
            <a:xfrm>
              <a:off x="8301150" y="4048150"/>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59"/>
            <p:cNvSpPr/>
            <p:nvPr/>
          </p:nvSpPr>
          <p:spPr>
            <a:xfrm>
              <a:off x="6009175" y="253149"/>
              <a:ext cx="572100" cy="572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59"/>
            <p:cNvSpPr/>
            <p:nvPr/>
          </p:nvSpPr>
          <p:spPr>
            <a:xfrm>
              <a:off x="8325975" y="3398099"/>
              <a:ext cx="572100" cy="572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59"/>
            <p:cNvSpPr/>
            <p:nvPr/>
          </p:nvSpPr>
          <p:spPr>
            <a:xfrm>
              <a:off x="2318445" y="305956"/>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1" name="Google Shape;691;p59"/>
          <p:cNvSpPr txBox="1"/>
          <p:nvPr>
            <p:ph type="title"/>
          </p:nvPr>
        </p:nvSpPr>
        <p:spPr>
          <a:xfrm>
            <a:off x="1887000" y="1732200"/>
            <a:ext cx="5370000" cy="1679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92" name="Shape 692"/>
        <p:cNvGrpSpPr/>
        <p:nvPr/>
      </p:nvGrpSpPr>
      <p:grpSpPr>
        <a:xfrm>
          <a:off x="0" y="0"/>
          <a:ext cx="0" cy="0"/>
          <a:chOff x="0" y="0"/>
          <a:chExt cx="0" cy="0"/>
        </a:xfrm>
      </p:grpSpPr>
      <p:sp>
        <p:nvSpPr>
          <p:cNvPr id="693" name="Google Shape;693;p60"/>
          <p:cNvSpPr/>
          <p:nvPr/>
        </p:nvSpPr>
        <p:spPr>
          <a:xfrm>
            <a:off x="101850" y="121950"/>
            <a:ext cx="8940300" cy="4899600"/>
          </a:xfrm>
          <a:prstGeom prst="roundRect">
            <a:avLst>
              <a:gd fmla="val 790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60"/>
          <p:cNvSpPr txBox="1"/>
          <p:nvPr>
            <p:ph type="title"/>
          </p:nvPr>
        </p:nvSpPr>
        <p:spPr>
          <a:xfrm>
            <a:off x="713225" y="445025"/>
            <a:ext cx="77175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95" name="Google Shape;695;p60"/>
          <p:cNvSpPr txBox="1"/>
          <p:nvPr>
            <p:ph idx="1" type="body"/>
          </p:nvPr>
        </p:nvSpPr>
        <p:spPr>
          <a:xfrm>
            <a:off x="713225" y="1036775"/>
            <a:ext cx="7717500" cy="3341700"/>
          </a:xfrm>
          <a:prstGeom prst="rect">
            <a:avLst/>
          </a:prstGeom>
        </p:spPr>
        <p:txBody>
          <a:bodyPr anchorCtr="0" anchor="ctr" bIns="91425" lIns="91425" spcFirstLastPara="1" rIns="91425" wrap="square" tIns="91425">
            <a:noAutofit/>
          </a:bodyPr>
          <a:lstStyle>
            <a:lvl1pPr indent="-304800" lvl="0" marL="457200" rtl="0">
              <a:spcBef>
                <a:spcPts val="0"/>
              </a:spcBef>
              <a:spcAft>
                <a:spcPts val="0"/>
              </a:spcAft>
              <a:buClr>
                <a:srgbClr val="434343"/>
              </a:buClr>
              <a:buSzPts val="1200"/>
              <a:buFont typeface="Livvic"/>
              <a:buAutoNum type="arabicPeriod"/>
              <a:defRPr sz="1200">
                <a:latin typeface="Source Sans Pro"/>
                <a:ea typeface="Source Sans Pro"/>
                <a:cs typeface="Source Sans Pro"/>
                <a:sym typeface="Source Sans Pro"/>
              </a:defRPr>
            </a:lvl1pPr>
            <a:lvl2pPr indent="-304800" lvl="1" marL="914400" rtl="0">
              <a:spcBef>
                <a:spcPts val="0"/>
              </a:spcBef>
              <a:spcAft>
                <a:spcPts val="0"/>
              </a:spcAft>
              <a:buClr>
                <a:srgbClr val="434343"/>
              </a:buClr>
              <a:buSzPts val="1200"/>
              <a:buFont typeface="Roboto Condensed Light"/>
              <a:buAutoNum type="alphaLcPeriod"/>
              <a:defRPr/>
            </a:lvl2pPr>
            <a:lvl3pPr indent="-304800" lvl="2" marL="1371600" rtl="0">
              <a:spcBef>
                <a:spcPts val="0"/>
              </a:spcBef>
              <a:spcAft>
                <a:spcPts val="0"/>
              </a:spcAft>
              <a:buClr>
                <a:srgbClr val="434343"/>
              </a:buClr>
              <a:buSzPts val="1200"/>
              <a:buFont typeface="Roboto Condensed Light"/>
              <a:buAutoNum type="romanLcPeriod"/>
              <a:defRPr/>
            </a:lvl3pPr>
            <a:lvl4pPr indent="-304800" lvl="3" marL="1828800" rtl="0">
              <a:spcBef>
                <a:spcPts val="0"/>
              </a:spcBef>
              <a:spcAft>
                <a:spcPts val="0"/>
              </a:spcAft>
              <a:buClr>
                <a:srgbClr val="434343"/>
              </a:buClr>
              <a:buSzPts val="1200"/>
              <a:buFont typeface="Roboto Condensed Light"/>
              <a:buAutoNum type="arabicPeriod"/>
              <a:defRPr/>
            </a:lvl4pPr>
            <a:lvl5pPr indent="-304800" lvl="4" marL="2286000" rtl="0">
              <a:spcBef>
                <a:spcPts val="0"/>
              </a:spcBef>
              <a:spcAft>
                <a:spcPts val="0"/>
              </a:spcAft>
              <a:buClr>
                <a:srgbClr val="434343"/>
              </a:buClr>
              <a:buSzPts val="1200"/>
              <a:buFont typeface="Roboto Condensed Light"/>
              <a:buAutoNum type="alphaLcPeriod"/>
              <a:defRPr/>
            </a:lvl5pPr>
            <a:lvl6pPr indent="-304800" lvl="5" marL="2743200" rtl="0">
              <a:spcBef>
                <a:spcPts val="0"/>
              </a:spcBef>
              <a:spcAft>
                <a:spcPts val="0"/>
              </a:spcAft>
              <a:buClr>
                <a:srgbClr val="434343"/>
              </a:buClr>
              <a:buSzPts val="1200"/>
              <a:buFont typeface="Roboto Condensed Light"/>
              <a:buAutoNum type="romanLcPeriod"/>
              <a:defRPr/>
            </a:lvl6pPr>
            <a:lvl7pPr indent="-304800" lvl="6" marL="3200400" rtl="0">
              <a:spcBef>
                <a:spcPts val="0"/>
              </a:spcBef>
              <a:spcAft>
                <a:spcPts val="0"/>
              </a:spcAft>
              <a:buClr>
                <a:srgbClr val="434343"/>
              </a:buClr>
              <a:buSzPts val="1200"/>
              <a:buFont typeface="Roboto Condensed Light"/>
              <a:buAutoNum type="arabicPeriod"/>
              <a:defRPr/>
            </a:lvl7pPr>
            <a:lvl8pPr indent="-304800" lvl="7" marL="3657600" rtl="0">
              <a:spcBef>
                <a:spcPts val="0"/>
              </a:spcBef>
              <a:spcAft>
                <a:spcPts val="0"/>
              </a:spcAft>
              <a:buClr>
                <a:srgbClr val="434343"/>
              </a:buClr>
              <a:buSzPts val="1200"/>
              <a:buFont typeface="Roboto Condensed Light"/>
              <a:buAutoNum type="alphaLcPeriod"/>
              <a:defRPr/>
            </a:lvl8pPr>
            <a:lvl9pPr indent="-304800" lvl="8" marL="4114800" rtl="0">
              <a:spcBef>
                <a:spcPts val="0"/>
              </a:spcBef>
              <a:spcAft>
                <a:spcPts val="0"/>
              </a:spcAft>
              <a:buClr>
                <a:srgbClr val="434343"/>
              </a:buClr>
              <a:buSzPts val="1200"/>
              <a:buFont typeface="Roboto Condensed Light"/>
              <a:buAutoNum type="romanLcPeriod"/>
              <a:defRPr/>
            </a:lvl9pPr>
          </a:lstStyle>
          <a:p/>
        </p:txBody>
      </p:sp>
      <p:grpSp>
        <p:nvGrpSpPr>
          <p:cNvPr id="696" name="Google Shape;696;p60"/>
          <p:cNvGrpSpPr/>
          <p:nvPr/>
        </p:nvGrpSpPr>
        <p:grpSpPr>
          <a:xfrm flipH="1">
            <a:off x="165975" y="229756"/>
            <a:ext cx="8684475" cy="4217169"/>
            <a:chOff x="270750" y="229756"/>
            <a:chExt cx="8684475" cy="4217169"/>
          </a:xfrm>
        </p:grpSpPr>
        <p:sp>
          <p:nvSpPr>
            <p:cNvPr id="697" name="Google Shape;697;p60"/>
            <p:cNvSpPr/>
            <p:nvPr/>
          </p:nvSpPr>
          <p:spPr>
            <a:xfrm>
              <a:off x="270750" y="3400550"/>
              <a:ext cx="572100" cy="5721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60"/>
            <p:cNvSpPr/>
            <p:nvPr/>
          </p:nvSpPr>
          <p:spPr>
            <a:xfrm>
              <a:off x="8358300" y="4152925"/>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60"/>
            <p:cNvSpPr/>
            <p:nvPr/>
          </p:nvSpPr>
          <p:spPr>
            <a:xfrm>
              <a:off x="8383125" y="3550499"/>
              <a:ext cx="572100" cy="572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60"/>
            <p:cNvSpPr/>
            <p:nvPr/>
          </p:nvSpPr>
          <p:spPr>
            <a:xfrm>
              <a:off x="1556445" y="229756"/>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01" name="Shape 701"/>
        <p:cNvGrpSpPr/>
        <p:nvPr/>
      </p:nvGrpSpPr>
      <p:grpSpPr>
        <a:xfrm>
          <a:off x="0" y="0"/>
          <a:ext cx="0" cy="0"/>
          <a:chOff x="0" y="0"/>
          <a:chExt cx="0" cy="0"/>
        </a:xfrm>
      </p:grpSpPr>
      <p:sp>
        <p:nvSpPr>
          <p:cNvPr id="702" name="Google Shape;702;p61"/>
          <p:cNvSpPr/>
          <p:nvPr/>
        </p:nvSpPr>
        <p:spPr>
          <a:xfrm>
            <a:off x="101850" y="121950"/>
            <a:ext cx="8940300" cy="4899600"/>
          </a:xfrm>
          <a:prstGeom prst="roundRect">
            <a:avLst>
              <a:gd fmla="val 790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61"/>
          <p:cNvSpPr txBox="1"/>
          <p:nvPr>
            <p:ph type="title"/>
          </p:nvPr>
        </p:nvSpPr>
        <p:spPr>
          <a:xfrm>
            <a:off x="713225" y="445025"/>
            <a:ext cx="77175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04" name="Google Shape;704;p61"/>
          <p:cNvSpPr txBox="1"/>
          <p:nvPr>
            <p:ph idx="1" type="subTitle"/>
          </p:nvPr>
        </p:nvSpPr>
        <p:spPr>
          <a:xfrm>
            <a:off x="4845495" y="2489492"/>
            <a:ext cx="2973600" cy="31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2pPr>
            <a:lvl3pPr lvl="2"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3pPr>
            <a:lvl4pPr lvl="3"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4pPr>
            <a:lvl5pPr lvl="4"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5pPr>
            <a:lvl6pPr lvl="5"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6pPr>
            <a:lvl7pPr lvl="6"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7pPr>
            <a:lvl8pPr lvl="7"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8pPr>
            <a:lvl9pPr lvl="8"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9pPr>
          </a:lstStyle>
          <a:p/>
        </p:txBody>
      </p:sp>
      <p:sp>
        <p:nvSpPr>
          <p:cNvPr id="705" name="Google Shape;705;p61"/>
          <p:cNvSpPr txBox="1"/>
          <p:nvPr>
            <p:ph idx="2" type="body"/>
          </p:nvPr>
        </p:nvSpPr>
        <p:spPr>
          <a:xfrm>
            <a:off x="1301075" y="2889700"/>
            <a:ext cx="2931300" cy="746400"/>
          </a:xfrm>
          <a:prstGeom prst="rect">
            <a:avLst/>
          </a:prstGeom>
        </p:spPr>
        <p:txBody>
          <a:bodyPr anchorCtr="0" anchor="ctr" bIns="91425" lIns="91425" spcFirstLastPara="1" rIns="91425" wrap="square" tIns="91425">
            <a:noAutofit/>
          </a:bodyPr>
          <a:lstStyle>
            <a:lvl1pPr indent="-317500" lvl="0" marL="457200" rtl="0" algn="ctr">
              <a:lnSpc>
                <a:spcPct val="100000"/>
              </a:lnSpc>
              <a:spcBef>
                <a:spcPts val="0"/>
              </a:spcBef>
              <a:spcAft>
                <a:spcPts val="0"/>
              </a:spcAft>
              <a:buClr>
                <a:srgbClr val="FFFFFF"/>
              </a:buClr>
              <a:buSzPts val="1400"/>
              <a:buChar char="●"/>
              <a:defRPr sz="1600"/>
            </a:lvl1pPr>
            <a:lvl2pPr indent="-317500" lvl="1" marL="914400" rtl="0" algn="ctr">
              <a:spcBef>
                <a:spcPts val="0"/>
              </a:spcBef>
              <a:spcAft>
                <a:spcPts val="0"/>
              </a:spcAft>
              <a:buClr>
                <a:srgbClr val="FFFFFF"/>
              </a:buClr>
              <a:buSzPts val="1400"/>
              <a:buChar char="○"/>
              <a:defRPr sz="1400">
                <a:solidFill>
                  <a:srgbClr val="FFFFFF"/>
                </a:solidFill>
              </a:defRPr>
            </a:lvl2pPr>
            <a:lvl3pPr indent="-317500" lvl="2" marL="1371600" rtl="0" algn="ctr">
              <a:spcBef>
                <a:spcPts val="0"/>
              </a:spcBef>
              <a:spcAft>
                <a:spcPts val="0"/>
              </a:spcAft>
              <a:buClr>
                <a:srgbClr val="FFFFFF"/>
              </a:buClr>
              <a:buSzPts val="1400"/>
              <a:buChar char="■"/>
              <a:defRPr sz="1400">
                <a:solidFill>
                  <a:srgbClr val="FFFFFF"/>
                </a:solidFill>
              </a:defRPr>
            </a:lvl3pPr>
            <a:lvl4pPr indent="-317500" lvl="3" marL="1828800" rtl="0" algn="ctr">
              <a:spcBef>
                <a:spcPts val="0"/>
              </a:spcBef>
              <a:spcAft>
                <a:spcPts val="0"/>
              </a:spcAft>
              <a:buClr>
                <a:srgbClr val="FFFFFF"/>
              </a:buClr>
              <a:buSzPts val="1400"/>
              <a:buChar char="●"/>
              <a:defRPr sz="1400">
                <a:solidFill>
                  <a:srgbClr val="FFFFFF"/>
                </a:solidFill>
              </a:defRPr>
            </a:lvl4pPr>
            <a:lvl5pPr indent="-317500" lvl="4" marL="2286000" rtl="0" algn="ctr">
              <a:spcBef>
                <a:spcPts val="0"/>
              </a:spcBef>
              <a:spcAft>
                <a:spcPts val="0"/>
              </a:spcAft>
              <a:buClr>
                <a:srgbClr val="FFFFFF"/>
              </a:buClr>
              <a:buSzPts val="1400"/>
              <a:buChar char="○"/>
              <a:defRPr sz="1400">
                <a:solidFill>
                  <a:srgbClr val="FFFFFF"/>
                </a:solidFill>
              </a:defRPr>
            </a:lvl5pPr>
            <a:lvl6pPr indent="-317500" lvl="5" marL="2743200" rtl="0" algn="ctr">
              <a:spcBef>
                <a:spcPts val="0"/>
              </a:spcBef>
              <a:spcAft>
                <a:spcPts val="0"/>
              </a:spcAft>
              <a:buClr>
                <a:srgbClr val="FFFFFF"/>
              </a:buClr>
              <a:buSzPts val="1400"/>
              <a:buChar char="■"/>
              <a:defRPr sz="1400">
                <a:solidFill>
                  <a:srgbClr val="FFFFFF"/>
                </a:solidFill>
              </a:defRPr>
            </a:lvl6pPr>
            <a:lvl7pPr indent="-317500" lvl="6" marL="3200400" rtl="0" algn="ctr">
              <a:spcBef>
                <a:spcPts val="0"/>
              </a:spcBef>
              <a:spcAft>
                <a:spcPts val="0"/>
              </a:spcAft>
              <a:buClr>
                <a:srgbClr val="FFFFFF"/>
              </a:buClr>
              <a:buSzPts val="1400"/>
              <a:buChar char="●"/>
              <a:defRPr sz="1400">
                <a:solidFill>
                  <a:srgbClr val="FFFFFF"/>
                </a:solidFill>
              </a:defRPr>
            </a:lvl7pPr>
            <a:lvl8pPr indent="-317500" lvl="7" marL="3657600" rtl="0" algn="ctr">
              <a:spcBef>
                <a:spcPts val="0"/>
              </a:spcBef>
              <a:spcAft>
                <a:spcPts val="0"/>
              </a:spcAft>
              <a:buClr>
                <a:srgbClr val="FFFFFF"/>
              </a:buClr>
              <a:buSzPts val="1400"/>
              <a:buChar char="○"/>
              <a:defRPr sz="1400">
                <a:solidFill>
                  <a:srgbClr val="FFFFFF"/>
                </a:solidFill>
              </a:defRPr>
            </a:lvl8pPr>
            <a:lvl9pPr indent="-317500" lvl="8" marL="4114800" rtl="0" algn="ctr">
              <a:spcBef>
                <a:spcPts val="0"/>
              </a:spcBef>
              <a:spcAft>
                <a:spcPts val="0"/>
              </a:spcAft>
              <a:buClr>
                <a:srgbClr val="FFFFFF"/>
              </a:buClr>
              <a:buSzPts val="1400"/>
              <a:buChar char="■"/>
              <a:defRPr sz="1400">
                <a:solidFill>
                  <a:srgbClr val="FFFFFF"/>
                </a:solidFill>
              </a:defRPr>
            </a:lvl9pPr>
          </a:lstStyle>
          <a:p/>
        </p:txBody>
      </p:sp>
      <p:sp>
        <p:nvSpPr>
          <p:cNvPr id="706" name="Google Shape;706;p61"/>
          <p:cNvSpPr txBox="1"/>
          <p:nvPr>
            <p:ph idx="3" type="body"/>
          </p:nvPr>
        </p:nvSpPr>
        <p:spPr>
          <a:xfrm>
            <a:off x="4845500" y="2881750"/>
            <a:ext cx="2973600" cy="762300"/>
          </a:xfrm>
          <a:prstGeom prst="rect">
            <a:avLst/>
          </a:prstGeom>
        </p:spPr>
        <p:txBody>
          <a:bodyPr anchorCtr="0" anchor="ctr" bIns="91425" lIns="91425" spcFirstLastPara="1" rIns="91425" wrap="square" tIns="91425">
            <a:noAutofit/>
          </a:bodyPr>
          <a:lstStyle>
            <a:lvl1pPr indent="-317500" lvl="0" marL="457200" rtl="0" algn="ctr">
              <a:lnSpc>
                <a:spcPct val="100000"/>
              </a:lnSpc>
              <a:spcBef>
                <a:spcPts val="0"/>
              </a:spcBef>
              <a:spcAft>
                <a:spcPts val="0"/>
              </a:spcAft>
              <a:buClr>
                <a:srgbClr val="FFFFFF"/>
              </a:buClr>
              <a:buSzPts val="1400"/>
              <a:buChar char="●"/>
              <a:defRPr sz="1600"/>
            </a:lvl1pPr>
            <a:lvl2pPr indent="-317500" lvl="1" marL="914400" rtl="0" algn="ctr">
              <a:spcBef>
                <a:spcPts val="0"/>
              </a:spcBef>
              <a:spcAft>
                <a:spcPts val="0"/>
              </a:spcAft>
              <a:buClr>
                <a:srgbClr val="FFFFFF"/>
              </a:buClr>
              <a:buSzPts val="1400"/>
              <a:buChar char="○"/>
              <a:defRPr sz="1400">
                <a:solidFill>
                  <a:srgbClr val="FFFFFF"/>
                </a:solidFill>
              </a:defRPr>
            </a:lvl2pPr>
            <a:lvl3pPr indent="-317500" lvl="2" marL="1371600" rtl="0" algn="ctr">
              <a:spcBef>
                <a:spcPts val="0"/>
              </a:spcBef>
              <a:spcAft>
                <a:spcPts val="0"/>
              </a:spcAft>
              <a:buClr>
                <a:srgbClr val="FFFFFF"/>
              </a:buClr>
              <a:buSzPts val="1400"/>
              <a:buChar char="■"/>
              <a:defRPr sz="1400">
                <a:solidFill>
                  <a:srgbClr val="FFFFFF"/>
                </a:solidFill>
              </a:defRPr>
            </a:lvl3pPr>
            <a:lvl4pPr indent="-317500" lvl="3" marL="1828800" rtl="0" algn="ctr">
              <a:spcBef>
                <a:spcPts val="0"/>
              </a:spcBef>
              <a:spcAft>
                <a:spcPts val="0"/>
              </a:spcAft>
              <a:buClr>
                <a:srgbClr val="FFFFFF"/>
              </a:buClr>
              <a:buSzPts val="1400"/>
              <a:buChar char="●"/>
              <a:defRPr sz="1400">
                <a:solidFill>
                  <a:srgbClr val="FFFFFF"/>
                </a:solidFill>
              </a:defRPr>
            </a:lvl4pPr>
            <a:lvl5pPr indent="-317500" lvl="4" marL="2286000" rtl="0" algn="ctr">
              <a:spcBef>
                <a:spcPts val="0"/>
              </a:spcBef>
              <a:spcAft>
                <a:spcPts val="0"/>
              </a:spcAft>
              <a:buClr>
                <a:srgbClr val="FFFFFF"/>
              </a:buClr>
              <a:buSzPts val="1400"/>
              <a:buChar char="○"/>
              <a:defRPr sz="1400">
                <a:solidFill>
                  <a:srgbClr val="FFFFFF"/>
                </a:solidFill>
              </a:defRPr>
            </a:lvl5pPr>
            <a:lvl6pPr indent="-317500" lvl="5" marL="2743200" rtl="0" algn="ctr">
              <a:spcBef>
                <a:spcPts val="0"/>
              </a:spcBef>
              <a:spcAft>
                <a:spcPts val="0"/>
              </a:spcAft>
              <a:buClr>
                <a:srgbClr val="FFFFFF"/>
              </a:buClr>
              <a:buSzPts val="1400"/>
              <a:buChar char="■"/>
              <a:defRPr sz="1400">
                <a:solidFill>
                  <a:srgbClr val="FFFFFF"/>
                </a:solidFill>
              </a:defRPr>
            </a:lvl6pPr>
            <a:lvl7pPr indent="-317500" lvl="6" marL="3200400" rtl="0" algn="ctr">
              <a:spcBef>
                <a:spcPts val="0"/>
              </a:spcBef>
              <a:spcAft>
                <a:spcPts val="0"/>
              </a:spcAft>
              <a:buClr>
                <a:srgbClr val="FFFFFF"/>
              </a:buClr>
              <a:buSzPts val="1400"/>
              <a:buChar char="●"/>
              <a:defRPr sz="1400">
                <a:solidFill>
                  <a:srgbClr val="FFFFFF"/>
                </a:solidFill>
              </a:defRPr>
            </a:lvl7pPr>
            <a:lvl8pPr indent="-317500" lvl="7" marL="3657600" rtl="0" algn="ctr">
              <a:spcBef>
                <a:spcPts val="0"/>
              </a:spcBef>
              <a:spcAft>
                <a:spcPts val="0"/>
              </a:spcAft>
              <a:buClr>
                <a:srgbClr val="FFFFFF"/>
              </a:buClr>
              <a:buSzPts val="1400"/>
              <a:buChar char="○"/>
              <a:defRPr sz="1400">
                <a:solidFill>
                  <a:srgbClr val="FFFFFF"/>
                </a:solidFill>
              </a:defRPr>
            </a:lvl8pPr>
            <a:lvl9pPr indent="-317500" lvl="8" marL="4114800" rtl="0" algn="ctr">
              <a:spcBef>
                <a:spcPts val="0"/>
              </a:spcBef>
              <a:spcAft>
                <a:spcPts val="0"/>
              </a:spcAft>
              <a:buClr>
                <a:srgbClr val="FFFFFF"/>
              </a:buClr>
              <a:buSzPts val="1400"/>
              <a:buChar char="■"/>
              <a:defRPr sz="1400">
                <a:solidFill>
                  <a:srgbClr val="FFFFFF"/>
                </a:solidFill>
              </a:defRPr>
            </a:lvl9pPr>
          </a:lstStyle>
          <a:p/>
        </p:txBody>
      </p:sp>
      <p:sp>
        <p:nvSpPr>
          <p:cNvPr id="707" name="Google Shape;707;p61"/>
          <p:cNvSpPr txBox="1"/>
          <p:nvPr/>
        </p:nvSpPr>
        <p:spPr>
          <a:xfrm>
            <a:off x="1331069" y="3012575"/>
            <a:ext cx="2871300" cy="539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sz="1800">
              <a:solidFill>
                <a:srgbClr val="FFFFFF"/>
              </a:solidFill>
              <a:latin typeface="Raleway Black"/>
              <a:ea typeface="Raleway Black"/>
              <a:cs typeface="Raleway Black"/>
              <a:sym typeface="Raleway Black"/>
            </a:endParaRPr>
          </a:p>
        </p:txBody>
      </p:sp>
      <p:sp>
        <p:nvSpPr>
          <p:cNvPr id="708" name="Google Shape;708;p61"/>
          <p:cNvSpPr txBox="1"/>
          <p:nvPr>
            <p:ph idx="4" type="subTitle"/>
          </p:nvPr>
        </p:nvSpPr>
        <p:spPr>
          <a:xfrm>
            <a:off x="1331069" y="2489492"/>
            <a:ext cx="2871300" cy="31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None/>
              <a:defRPr b="1">
                <a:solidFill>
                  <a:schemeClr val="dk1"/>
                </a:solidFill>
                <a:latin typeface="Poppins ExtraBold"/>
                <a:ea typeface="Poppins ExtraBold"/>
                <a:cs typeface="Poppins ExtraBold"/>
                <a:sym typeface="Poppins ExtraBold"/>
              </a:defRPr>
            </a:lvl2pPr>
            <a:lvl3pPr lvl="2" rtl="0" algn="ctr">
              <a:lnSpc>
                <a:spcPct val="100000"/>
              </a:lnSpc>
              <a:spcBef>
                <a:spcPts val="0"/>
              </a:spcBef>
              <a:spcAft>
                <a:spcPts val="0"/>
              </a:spcAft>
              <a:buNone/>
              <a:defRPr b="1">
                <a:solidFill>
                  <a:schemeClr val="dk1"/>
                </a:solidFill>
                <a:latin typeface="Poppins ExtraBold"/>
                <a:ea typeface="Poppins ExtraBold"/>
                <a:cs typeface="Poppins ExtraBold"/>
                <a:sym typeface="Poppins ExtraBold"/>
              </a:defRPr>
            </a:lvl3pPr>
            <a:lvl4pPr lvl="3" rtl="0" algn="ctr">
              <a:lnSpc>
                <a:spcPct val="100000"/>
              </a:lnSpc>
              <a:spcBef>
                <a:spcPts val="0"/>
              </a:spcBef>
              <a:spcAft>
                <a:spcPts val="0"/>
              </a:spcAft>
              <a:buNone/>
              <a:defRPr b="1">
                <a:solidFill>
                  <a:schemeClr val="dk1"/>
                </a:solidFill>
                <a:latin typeface="Poppins ExtraBold"/>
                <a:ea typeface="Poppins ExtraBold"/>
                <a:cs typeface="Poppins ExtraBold"/>
                <a:sym typeface="Poppins ExtraBold"/>
              </a:defRPr>
            </a:lvl4pPr>
            <a:lvl5pPr lvl="4" rtl="0" algn="ctr">
              <a:lnSpc>
                <a:spcPct val="100000"/>
              </a:lnSpc>
              <a:spcBef>
                <a:spcPts val="0"/>
              </a:spcBef>
              <a:spcAft>
                <a:spcPts val="0"/>
              </a:spcAft>
              <a:buNone/>
              <a:defRPr b="1">
                <a:solidFill>
                  <a:schemeClr val="dk1"/>
                </a:solidFill>
                <a:latin typeface="Poppins ExtraBold"/>
                <a:ea typeface="Poppins ExtraBold"/>
                <a:cs typeface="Poppins ExtraBold"/>
                <a:sym typeface="Poppins ExtraBold"/>
              </a:defRPr>
            </a:lvl5pPr>
            <a:lvl6pPr lvl="5" rtl="0" algn="ctr">
              <a:lnSpc>
                <a:spcPct val="100000"/>
              </a:lnSpc>
              <a:spcBef>
                <a:spcPts val="0"/>
              </a:spcBef>
              <a:spcAft>
                <a:spcPts val="0"/>
              </a:spcAft>
              <a:buNone/>
              <a:defRPr b="1">
                <a:solidFill>
                  <a:schemeClr val="dk1"/>
                </a:solidFill>
                <a:latin typeface="Poppins ExtraBold"/>
                <a:ea typeface="Poppins ExtraBold"/>
                <a:cs typeface="Poppins ExtraBold"/>
                <a:sym typeface="Poppins ExtraBold"/>
              </a:defRPr>
            </a:lvl6pPr>
            <a:lvl7pPr lvl="6" rtl="0" algn="ctr">
              <a:lnSpc>
                <a:spcPct val="100000"/>
              </a:lnSpc>
              <a:spcBef>
                <a:spcPts val="0"/>
              </a:spcBef>
              <a:spcAft>
                <a:spcPts val="0"/>
              </a:spcAft>
              <a:buNone/>
              <a:defRPr b="1">
                <a:solidFill>
                  <a:schemeClr val="dk1"/>
                </a:solidFill>
                <a:latin typeface="Poppins ExtraBold"/>
                <a:ea typeface="Poppins ExtraBold"/>
                <a:cs typeface="Poppins ExtraBold"/>
                <a:sym typeface="Poppins ExtraBold"/>
              </a:defRPr>
            </a:lvl7pPr>
            <a:lvl8pPr lvl="7" rtl="0" algn="ctr">
              <a:lnSpc>
                <a:spcPct val="100000"/>
              </a:lnSpc>
              <a:spcBef>
                <a:spcPts val="0"/>
              </a:spcBef>
              <a:spcAft>
                <a:spcPts val="0"/>
              </a:spcAft>
              <a:buNone/>
              <a:defRPr b="1">
                <a:solidFill>
                  <a:schemeClr val="dk1"/>
                </a:solidFill>
                <a:latin typeface="Poppins ExtraBold"/>
                <a:ea typeface="Poppins ExtraBold"/>
                <a:cs typeface="Poppins ExtraBold"/>
                <a:sym typeface="Poppins ExtraBold"/>
              </a:defRPr>
            </a:lvl8pPr>
            <a:lvl9pPr lvl="8" rtl="0" algn="ctr">
              <a:lnSpc>
                <a:spcPct val="100000"/>
              </a:lnSpc>
              <a:spcBef>
                <a:spcPts val="0"/>
              </a:spcBef>
              <a:spcAft>
                <a:spcPts val="0"/>
              </a:spcAft>
              <a:buNone/>
              <a:defRPr b="1">
                <a:solidFill>
                  <a:schemeClr val="dk1"/>
                </a:solidFill>
                <a:latin typeface="Poppins ExtraBold"/>
                <a:ea typeface="Poppins ExtraBold"/>
                <a:cs typeface="Poppins ExtraBold"/>
                <a:sym typeface="Poppins ExtraBold"/>
              </a:defRPr>
            </a:lvl9pPr>
          </a:lstStyle>
          <a:p/>
        </p:txBody>
      </p:sp>
      <p:grpSp>
        <p:nvGrpSpPr>
          <p:cNvPr id="709" name="Google Shape;709;p61"/>
          <p:cNvGrpSpPr/>
          <p:nvPr/>
        </p:nvGrpSpPr>
        <p:grpSpPr>
          <a:xfrm>
            <a:off x="366700" y="730650"/>
            <a:ext cx="8208688" cy="1841088"/>
            <a:chOff x="404800" y="730650"/>
            <a:chExt cx="8208688" cy="1841088"/>
          </a:xfrm>
        </p:grpSpPr>
        <p:sp>
          <p:nvSpPr>
            <p:cNvPr id="710" name="Google Shape;710;p61"/>
            <p:cNvSpPr/>
            <p:nvPr/>
          </p:nvSpPr>
          <p:spPr>
            <a:xfrm>
              <a:off x="536175" y="730650"/>
              <a:ext cx="1189800" cy="11898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61"/>
            <p:cNvSpPr/>
            <p:nvPr/>
          </p:nvSpPr>
          <p:spPr>
            <a:xfrm rot="10800000">
              <a:off x="8319788" y="1398812"/>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61"/>
            <p:cNvSpPr/>
            <p:nvPr/>
          </p:nvSpPr>
          <p:spPr>
            <a:xfrm rot="10800000">
              <a:off x="8016563" y="1770163"/>
              <a:ext cx="572100" cy="572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61"/>
            <p:cNvSpPr/>
            <p:nvPr/>
          </p:nvSpPr>
          <p:spPr>
            <a:xfrm>
              <a:off x="404800" y="2050938"/>
              <a:ext cx="520200" cy="5208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4" name="Google Shape;714;p61"/>
          <p:cNvGrpSpPr/>
          <p:nvPr/>
        </p:nvGrpSpPr>
        <p:grpSpPr>
          <a:xfrm flipH="1" rot="-2700000">
            <a:off x="861334" y="3359918"/>
            <a:ext cx="596919" cy="896417"/>
            <a:chOff x="8358300" y="3550499"/>
            <a:chExt cx="596925" cy="896426"/>
          </a:xfrm>
        </p:grpSpPr>
        <p:sp>
          <p:nvSpPr>
            <p:cNvPr id="715" name="Google Shape;715;p61"/>
            <p:cNvSpPr/>
            <p:nvPr/>
          </p:nvSpPr>
          <p:spPr>
            <a:xfrm>
              <a:off x="8358300" y="4152925"/>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61"/>
            <p:cNvSpPr/>
            <p:nvPr/>
          </p:nvSpPr>
          <p:spPr>
            <a:xfrm>
              <a:off x="8383125" y="3550499"/>
              <a:ext cx="572100" cy="572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17" name="Shape 717"/>
        <p:cNvGrpSpPr/>
        <p:nvPr/>
      </p:nvGrpSpPr>
      <p:grpSpPr>
        <a:xfrm>
          <a:off x="0" y="0"/>
          <a:ext cx="0" cy="0"/>
          <a:chOff x="0" y="0"/>
          <a:chExt cx="0" cy="0"/>
        </a:xfrm>
      </p:grpSpPr>
      <p:sp>
        <p:nvSpPr>
          <p:cNvPr id="718" name="Google Shape;718;p62"/>
          <p:cNvSpPr/>
          <p:nvPr/>
        </p:nvSpPr>
        <p:spPr>
          <a:xfrm>
            <a:off x="101850" y="121950"/>
            <a:ext cx="8940300" cy="4899600"/>
          </a:xfrm>
          <a:prstGeom prst="roundRect">
            <a:avLst>
              <a:gd fmla="val 790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62"/>
          <p:cNvSpPr txBox="1"/>
          <p:nvPr>
            <p:ph type="title"/>
          </p:nvPr>
        </p:nvSpPr>
        <p:spPr>
          <a:xfrm>
            <a:off x="713225" y="445025"/>
            <a:ext cx="77175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720" name="Google Shape;720;p62"/>
          <p:cNvGrpSpPr/>
          <p:nvPr/>
        </p:nvGrpSpPr>
        <p:grpSpPr>
          <a:xfrm>
            <a:off x="193224" y="250521"/>
            <a:ext cx="8719077" cy="4083144"/>
            <a:chOff x="193224" y="250521"/>
            <a:chExt cx="8719077" cy="4083144"/>
          </a:xfrm>
        </p:grpSpPr>
        <p:sp>
          <p:nvSpPr>
            <p:cNvPr id="721" name="Google Shape;721;p62"/>
            <p:cNvSpPr/>
            <p:nvPr/>
          </p:nvSpPr>
          <p:spPr>
            <a:xfrm>
              <a:off x="193228" y="1109351"/>
              <a:ext cx="470400" cy="4704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62"/>
            <p:cNvSpPr/>
            <p:nvPr/>
          </p:nvSpPr>
          <p:spPr>
            <a:xfrm>
              <a:off x="8291625" y="4138665"/>
              <a:ext cx="194700" cy="195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62"/>
            <p:cNvSpPr/>
            <p:nvPr/>
          </p:nvSpPr>
          <p:spPr>
            <a:xfrm>
              <a:off x="8490521" y="250521"/>
              <a:ext cx="379500" cy="3798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62"/>
            <p:cNvSpPr/>
            <p:nvPr/>
          </p:nvSpPr>
          <p:spPr>
            <a:xfrm>
              <a:off x="193224" y="1617493"/>
              <a:ext cx="241500" cy="2418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62"/>
            <p:cNvSpPr/>
            <p:nvPr/>
          </p:nvSpPr>
          <p:spPr>
            <a:xfrm>
              <a:off x="8532801" y="3929875"/>
              <a:ext cx="379500" cy="3798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6" name="Shape 66"/>
        <p:cNvGrpSpPr/>
        <p:nvPr/>
      </p:nvGrpSpPr>
      <p:grpSpPr>
        <a:xfrm>
          <a:off x="0" y="0"/>
          <a:ext cx="0" cy="0"/>
          <a:chOff x="0" y="0"/>
          <a:chExt cx="0" cy="0"/>
        </a:xfrm>
      </p:grpSpPr>
      <p:sp>
        <p:nvSpPr>
          <p:cNvPr id="67" name="Google Shape;67;p7"/>
          <p:cNvSpPr/>
          <p:nvPr/>
        </p:nvSpPr>
        <p:spPr>
          <a:xfrm>
            <a:off x="101850" y="121950"/>
            <a:ext cx="8940300" cy="4899600"/>
          </a:xfrm>
          <a:prstGeom prst="roundRect">
            <a:avLst>
              <a:gd fmla="val 790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7"/>
          <p:cNvSpPr txBox="1"/>
          <p:nvPr>
            <p:ph type="title"/>
          </p:nvPr>
        </p:nvSpPr>
        <p:spPr>
          <a:xfrm>
            <a:off x="726376" y="1682650"/>
            <a:ext cx="4238700" cy="615900"/>
          </a:xfrm>
          <a:prstGeom prst="rect">
            <a:avLst/>
          </a:prstGeom>
        </p:spPr>
        <p:txBody>
          <a:bodyPr anchorCtr="0" anchor="ctr" bIns="91425" lIns="91425" spcFirstLastPara="1" rIns="91425" wrap="square" tIns="91425">
            <a:noAutofit/>
          </a:bodyPr>
          <a:lstStyle>
            <a:lvl1pPr lvl="0" rtl="0" algn="l">
              <a:lnSpc>
                <a:spcPct val="100000"/>
              </a:lnSpc>
              <a:spcBef>
                <a:spcPts val="0"/>
              </a:spcBef>
              <a:spcAft>
                <a:spcPts val="0"/>
              </a:spcAft>
              <a:buSzPts val="3600"/>
              <a:buNone/>
              <a:defRPr/>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69" name="Google Shape;69;p7"/>
          <p:cNvSpPr txBox="1"/>
          <p:nvPr>
            <p:ph idx="1" type="subTitle"/>
          </p:nvPr>
        </p:nvSpPr>
        <p:spPr>
          <a:xfrm>
            <a:off x="726375" y="2297850"/>
            <a:ext cx="4238700" cy="855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grpSp>
        <p:nvGrpSpPr>
          <p:cNvPr id="70" name="Google Shape;70;p7"/>
          <p:cNvGrpSpPr/>
          <p:nvPr/>
        </p:nvGrpSpPr>
        <p:grpSpPr>
          <a:xfrm flipH="1" rot="10800000">
            <a:off x="270750" y="405549"/>
            <a:ext cx="8627325" cy="3828376"/>
            <a:chOff x="270750" y="361374"/>
            <a:chExt cx="8627325" cy="3828376"/>
          </a:xfrm>
        </p:grpSpPr>
        <p:sp>
          <p:nvSpPr>
            <p:cNvPr id="71" name="Google Shape;71;p7"/>
            <p:cNvSpPr/>
            <p:nvPr/>
          </p:nvSpPr>
          <p:spPr>
            <a:xfrm>
              <a:off x="669525" y="361374"/>
              <a:ext cx="909600" cy="9096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270750" y="3019550"/>
              <a:ext cx="572100" cy="5721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8529750" y="3895750"/>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p:nvPr/>
          </p:nvSpPr>
          <p:spPr>
            <a:xfrm>
              <a:off x="8325975" y="2940899"/>
              <a:ext cx="572100" cy="572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7"/>
            <p:cNvSpPr/>
            <p:nvPr/>
          </p:nvSpPr>
          <p:spPr>
            <a:xfrm>
              <a:off x="1708845" y="458356"/>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26" name="Shape 726"/>
        <p:cNvGrpSpPr/>
        <p:nvPr/>
      </p:nvGrpSpPr>
      <p:grpSpPr>
        <a:xfrm>
          <a:off x="0" y="0"/>
          <a:ext cx="0" cy="0"/>
          <a:chOff x="0" y="0"/>
          <a:chExt cx="0" cy="0"/>
        </a:xfrm>
      </p:grpSpPr>
      <p:sp>
        <p:nvSpPr>
          <p:cNvPr id="727" name="Google Shape;727;p63"/>
          <p:cNvSpPr/>
          <p:nvPr/>
        </p:nvSpPr>
        <p:spPr>
          <a:xfrm>
            <a:off x="101850" y="121950"/>
            <a:ext cx="8940300" cy="4899600"/>
          </a:xfrm>
          <a:prstGeom prst="roundRect">
            <a:avLst>
              <a:gd fmla="val 790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63"/>
          <p:cNvSpPr txBox="1"/>
          <p:nvPr>
            <p:ph type="title"/>
          </p:nvPr>
        </p:nvSpPr>
        <p:spPr>
          <a:xfrm>
            <a:off x="726376" y="1682650"/>
            <a:ext cx="4238700" cy="615900"/>
          </a:xfrm>
          <a:prstGeom prst="rect">
            <a:avLst/>
          </a:prstGeom>
        </p:spPr>
        <p:txBody>
          <a:bodyPr anchorCtr="0" anchor="ctr" bIns="91425" lIns="91425" spcFirstLastPara="1" rIns="91425" wrap="square" tIns="91425">
            <a:noAutofit/>
          </a:bodyPr>
          <a:lstStyle>
            <a:lvl1pPr lvl="0" rtl="0" algn="l">
              <a:lnSpc>
                <a:spcPct val="100000"/>
              </a:lnSpc>
              <a:spcBef>
                <a:spcPts val="0"/>
              </a:spcBef>
              <a:spcAft>
                <a:spcPts val="0"/>
              </a:spcAft>
              <a:buSzPts val="3600"/>
              <a:buNone/>
              <a:defRPr/>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729" name="Google Shape;729;p63"/>
          <p:cNvSpPr txBox="1"/>
          <p:nvPr>
            <p:ph idx="1" type="subTitle"/>
          </p:nvPr>
        </p:nvSpPr>
        <p:spPr>
          <a:xfrm>
            <a:off x="726375" y="2297850"/>
            <a:ext cx="4238700" cy="855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grpSp>
        <p:nvGrpSpPr>
          <p:cNvPr id="730" name="Google Shape;730;p63"/>
          <p:cNvGrpSpPr/>
          <p:nvPr/>
        </p:nvGrpSpPr>
        <p:grpSpPr>
          <a:xfrm flipH="1" rot="10800000">
            <a:off x="270750" y="405549"/>
            <a:ext cx="8627325" cy="3828376"/>
            <a:chOff x="270750" y="361374"/>
            <a:chExt cx="8627325" cy="3828376"/>
          </a:xfrm>
        </p:grpSpPr>
        <p:sp>
          <p:nvSpPr>
            <p:cNvPr id="731" name="Google Shape;731;p63"/>
            <p:cNvSpPr/>
            <p:nvPr/>
          </p:nvSpPr>
          <p:spPr>
            <a:xfrm>
              <a:off x="669525" y="361374"/>
              <a:ext cx="909600" cy="9096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63"/>
            <p:cNvSpPr/>
            <p:nvPr/>
          </p:nvSpPr>
          <p:spPr>
            <a:xfrm>
              <a:off x="270750" y="3019550"/>
              <a:ext cx="572100" cy="5721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63"/>
            <p:cNvSpPr/>
            <p:nvPr/>
          </p:nvSpPr>
          <p:spPr>
            <a:xfrm>
              <a:off x="8529750" y="3895750"/>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63"/>
            <p:cNvSpPr/>
            <p:nvPr/>
          </p:nvSpPr>
          <p:spPr>
            <a:xfrm>
              <a:off x="8325975" y="2940899"/>
              <a:ext cx="572100" cy="572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63"/>
            <p:cNvSpPr/>
            <p:nvPr/>
          </p:nvSpPr>
          <p:spPr>
            <a:xfrm>
              <a:off x="1708845" y="458356"/>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36" name="Shape 736"/>
        <p:cNvGrpSpPr/>
        <p:nvPr/>
      </p:nvGrpSpPr>
      <p:grpSpPr>
        <a:xfrm>
          <a:off x="0" y="0"/>
          <a:ext cx="0" cy="0"/>
          <a:chOff x="0" y="0"/>
          <a:chExt cx="0" cy="0"/>
        </a:xfrm>
      </p:grpSpPr>
      <p:sp>
        <p:nvSpPr>
          <p:cNvPr id="737" name="Google Shape;737;p64"/>
          <p:cNvSpPr/>
          <p:nvPr/>
        </p:nvSpPr>
        <p:spPr>
          <a:xfrm>
            <a:off x="101850" y="121950"/>
            <a:ext cx="8940300" cy="4899600"/>
          </a:xfrm>
          <a:prstGeom prst="roundRect">
            <a:avLst>
              <a:gd fmla="val 790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64"/>
          <p:cNvSpPr txBox="1"/>
          <p:nvPr>
            <p:ph type="title"/>
          </p:nvPr>
        </p:nvSpPr>
        <p:spPr>
          <a:xfrm>
            <a:off x="1388100" y="5263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grpSp>
        <p:nvGrpSpPr>
          <p:cNvPr id="739" name="Google Shape;739;p64"/>
          <p:cNvGrpSpPr/>
          <p:nvPr/>
        </p:nvGrpSpPr>
        <p:grpSpPr>
          <a:xfrm flipH="1" rot="10800000">
            <a:off x="1101156" y="253149"/>
            <a:ext cx="7611770" cy="2949179"/>
            <a:chOff x="404800" y="-890960"/>
            <a:chExt cx="8937149" cy="3462697"/>
          </a:xfrm>
        </p:grpSpPr>
        <p:sp>
          <p:nvSpPr>
            <p:cNvPr id="740" name="Google Shape;740;p64"/>
            <p:cNvSpPr/>
            <p:nvPr/>
          </p:nvSpPr>
          <p:spPr>
            <a:xfrm>
              <a:off x="8152149" y="-890960"/>
              <a:ext cx="1189800" cy="11898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64"/>
            <p:cNvSpPr/>
            <p:nvPr/>
          </p:nvSpPr>
          <p:spPr>
            <a:xfrm rot="10800000">
              <a:off x="8319788" y="1398812"/>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64"/>
            <p:cNvSpPr/>
            <p:nvPr/>
          </p:nvSpPr>
          <p:spPr>
            <a:xfrm rot="10800000">
              <a:off x="8016563" y="1770163"/>
              <a:ext cx="572100" cy="572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64"/>
            <p:cNvSpPr/>
            <p:nvPr/>
          </p:nvSpPr>
          <p:spPr>
            <a:xfrm>
              <a:off x="404800" y="2050938"/>
              <a:ext cx="520200" cy="5208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4" name="Google Shape;744;p64"/>
          <p:cNvSpPr/>
          <p:nvPr/>
        </p:nvSpPr>
        <p:spPr>
          <a:xfrm flipH="1" rot="10800000">
            <a:off x="4746823" y="3303353"/>
            <a:ext cx="1013400" cy="10134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5" name="Google Shape;745;p64"/>
          <p:cNvGrpSpPr/>
          <p:nvPr/>
        </p:nvGrpSpPr>
        <p:grpSpPr>
          <a:xfrm rot="10800000">
            <a:off x="270750" y="740109"/>
            <a:ext cx="8627325" cy="4089001"/>
            <a:chOff x="270750" y="253149"/>
            <a:chExt cx="8627325" cy="4089001"/>
          </a:xfrm>
        </p:grpSpPr>
        <p:sp>
          <p:nvSpPr>
            <p:cNvPr id="746" name="Google Shape;746;p64"/>
            <p:cNvSpPr/>
            <p:nvPr/>
          </p:nvSpPr>
          <p:spPr>
            <a:xfrm>
              <a:off x="270750" y="3248150"/>
              <a:ext cx="572100" cy="5721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64"/>
            <p:cNvSpPr/>
            <p:nvPr/>
          </p:nvSpPr>
          <p:spPr>
            <a:xfrm>
              <a:off x="8301150" y="4048150"/>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64"/>
            <p:cNvSpPr/>
            <p:nvPr/>
          </p:nvSpPr>
          <p:spPr>
            <a:xfrm>
              <a:off x="6009175" y="253149"/>
              <a:ext cx="572100" cy="572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64"/>
            <p:cNvSpPr/>
            <p:nvPr/>
          </p:nvSpPr>
          <p:spPr>
            <a:xfrm>
              <a:off x="8325975" y="3398099"/>
              <a:ext cx="572100" cy="572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64"/>
            <p:cNvSpPr/>
            <p:nvPr/>
          </p:nvSpPr>
          <p:spPr>
            <a:xfrm>
              <a:off x="2318445" y="305956"/>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51" name="Shape 751"/>
        <p:cNvGrpSpPr/>
        <p:nvPr/>
      </p:nvGrpSpPr>
      <p:grpSpPr>
        <a:xfrm>
          <a:off x="0" y="0"/>
          <a:ext cx="0" cy="0"/>
          <a:chOff x="0" y="0"/>
          <a:chExt cx="0" cy="0"/>
        </a:xfrm>
      </p:grpSpPr>
      <p:sp>
        <p:nvSpPr>
          <p:cNvPr id="752" name="Google Shape;752;p65"/>
          <p:cNvSpPr/>
          <p:nvPr/>
        </p:nvSpPr>
        <p:spPr>
          <a:xfrm>
            <a:off x="101850" y="121950"/>
            <a:ext cx="8940300" cy="4899600"/>
          </a:xfrm>
          <a:prstGeom prst="roundRect">
            <a:avLst>
              <a:gd fmla="val 790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65"/>
          <p:cNvSpPr txBox="1"/>
          <p:nvPr>
            <p:ph type="title"/>
          </p:nvPr>
        </p:nvSpPr>
        <p:spPr>
          <a:xfrm flipH="1">
            <a:off x="5825013" y="1820700"/>
            <a:ext cx="2387100" cy="1230600"/>
          </a:xfrm>
          <a:prstGeom prst="rect">
            <a:avLst/>
          </a:prstGeom>
        </p:spPr>
        <p:txBody>
          <a:bodyPr anchorCtr="0" anchor="ctr" bIns="91425" lIns="91425" spcFirstLastPara="1" rIns="91425" wrap="square" tIns="91425">
            <a:noAutofit/>
          </a:bodyPr>
          <a:lstStyle>
            <a:lvl1pPr lvl="0" rtl="0" algn="r">
              <a:lnSpc>
                <a:spcPct val="90000"/>
              </a:lnSpc>
              <a:spcBef>
                <a:spcPts val="0"/>
              </a:spcBef>
              <a:spcAft>
                <a:spcPts val="0"/>
              </a:spcAft>
              <a:buSzPts val="3000"/>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754" name="Google Shape;754;p65"/>
          <p:cNvSpPr txBox="1"/>
          <p:nvPr>
            <p:ph idx="1" type="body"/>
          </p:nvPr>
        </p:nvSpPr>
        <p:spPr>
          <a:xfrm flipH="1">
            <a:off x="931888" y="1206450"/>
            <a:ext cx="5082600" cy="2459100"/>
          </a:xfrm>
          <a:prstGeom prst="rect">
            <a:avLst/>
          </a:prstGeom>
        </p:spPr>
        <p:txBody>
          <a:bodyPr anchorCtr="0" anchor="ctr" bIns="91425" lIns="91425" spcFirstLastPara="1" rIns="91425" wrap="square" tIns="91425">
            <a:noAutofit/>
          </a:bodyPr>
          <a:lstStyle>
            <a:lvl1pPr indent="-317500" lvl="0" marL="457200" rtl="0">
              <a:lnSpc>
                <a:spcPct val="100000"/>
              </a:lnSpc>
              <a:spcBef>
                <a:spcPts val="0"/>
              </a:spcBef>
              <a:spcAft>
                <a:spcPts val="0"/>
              </a:spcAft>
              <a:buSzPts val="1400"/>
              <a:buChar char="●"/>
              <a:defRPr sz="16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grpSp>
        <p:nvGrpSpPr>
          <p:cNvPr id="755" name="Google Shape;755;p65"/>
          <p:cNvGrpSpPr/>
          <p:nvPr/>
        </p:nvGrpSpPr>
        <p:grpSpPr>
          <a:xfrm>
            <a:off x="270750" y="253149"/>
            <a:ext cx="8627325" cy="4089001"/>
            <a:chOff x="270750" y="253149"/>
            <a:chExt cx="8627325" cy="4089001"/>
          </a:xfrm>
        </p:grpSpPr>
        <p:sp>
          <p:nvSpPr>
            <p:cNvPr id="756" name="Google Shape;756;p65"/>
            <p:cNvSpPr/>
            <p:nvPr/>
          </p:nvSpPr>
          <p:spPr>
            <a:xfrm>
              <a:off x="270750" y="3248150"/>
              <a:ext cx="572100" cy="5721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65"/>
            <p:cNvSpPr/>
            <p:nvPr/>
          </p:nvSpPr>
          <p:spPr>
            <a:xfrm>
              <a:off x="8301150" y="4048150"/>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65"/>
            <p:cNvSpPr/>
            <p:nvPr/>
          </p:nvSpPr>
          <p:spPr>
            <a:xfrm>
              <a:off x="6009175" y="253149"/>
              <a:ext cx="572100" cy="572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65"/>
            <p:cNvSpPr/>
            <p:nvPr/>
          </p:nvSpPr>
          <p:spPr>
            <a:xfrm>
              <a:off x="8325975" y="3398099"/>
              <a:ext cx="572100" cy="572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65"/>
            <p:cNvSpPr/>
            <p:nvPr/>
          </p:nvSpPr>
          <p:spPr>
            <a:xfrm>
              <a:off x="2318445" y="305956"/>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61" name="Shape 761"/>
        <p:cNvGrpSpPr/>
        <p:nvPr/>
      </p:nvGrpSpPr>
      <p:grpSpPr>
        <a:xfrm>
          <a:off x="0" y="0"/>
          <a:ext cx="0" cy="0"/>
          <a:chOff x="0" y="0"/>
          <a:chExt cx="0" cy="0"/>
        </a:xfrm>
      </p:grpSpPr>
      <p:sp>
        <p:nvSpPr>
          <p:cNvPr id="762" name="Google Shape;762;p66"/>
          <p:cNvSpPr/>
          <p:nvPr/>
        </p:nvSpPr>
        <p:spPr>
          <a:xfrm>
            <a:off x="101850" y="121950"/>
            <a:ext cx="8940300" cy="4899600"/>
          </a:xfrm>
          <a:prstGeom prst="roundRect">
            <a:avLst>
              <a:gd fmla="val 790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3" name="Google Shape;763;p66"/>
          <p:cNvGrpSpPr/>
          <p:nvPr/>
        </p:nvGrpSpPr>
        <p:grpSpPr>
          <a:xfrm>
            <a:off x="270750" y="305956"/>
            <a:ext cx="7172425" cy="3514294"/>
            <a:chOff x="270750" y="305956"/>
            <a:chExt cx="7172425" cy="3514294"/>
          </a:xfrm>
        </p:grpSpPr>
        <p:sp>
          <p:nvSpPr>
            <p:cNvPr id="764" name="Google Shape;764;p66"/>
            <p:cNvSpPr/>
            <p:nvPr/>
          </p:nvSpPr>
          <p:spPr>
            <a:xfrm>
              <a:off x="270750" y="3248150"/>
              <a:ext cx="572100" cy="5721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66"/>
            <p:cNvSpPr/>
            <p:nvPr/>
          </p:nvSpPr>
          <p:spPr>
            <a:xfrm>
              <a:off x="6871075" y="445024"/>
              <a:ext cx="572100" cy="572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66"/>
            <p:cNvSpPr/>
            <p:nvPr/>
          </p:nvSpPr>
          <p:spPr>
            <a:xfrm>
              <a:off x="2318445" y="305956"/>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7" name="Google Shape;767;p66"/>
          <p:cNvSpPr txBox="1"/>
          <p:nvPr>
            <p:ph idx="1" type="body"/>
          </p:nvPr>
        </p:nvSpPr>
        <p:spPr>
          <a:xfrm>
            <a:off x="1064175" y="3620975"/>
            <a:ext cx="35079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chemeClr val="dk1"/>
              </a:buClr>
              <a:buSzPts val="1800"/>
              <a:buFont typeface="Poppins ExtraBold"/>
              <a:buNone/>
              <a:defRPr>
                <a:solidFill>
                  <a:schemeClr val="dk1"/>
                </a:solidFill>
                <a:latin typeface="Poppins ExtraBold"/>
                <a:ea typeface="Poppins ExtraBold"/>
                <a:cs typeface="Poppins ExtraBold"/>
                <a:sym typeface="Poppins ExtraBold"/>
              </a:defRPr>
            </a:lvl1pPr>
          </a:lstStyle>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68" name="Shape 768"/>
        <p:cNvGrpSpPr/>
        <p:nvPr/>
      </p:nvGrpSpPr>
      <p:grpSpPr>
        <a:xfrm>
          <a:off x="0" y="0"/>
          <a:ext cx="0" cy="0"/>
          <a:chOff x="0" y="0"/>
          <a:chExt cx="0" cy="0"/>
        </a:xfrm>
      </p:grpSpPr>
      <p:sp>
        <p:nvSpPr>
          <p:cNvPr id="769" name="Google Shape;769;p67"/>
          <p:cNvSpPr/>
          <p:nvPr/>
        </p:nvSpPr>
        <p:spPr>
          <a:xfrm>
            <a:off x="101850" y="121950"/>
            <a:ext cx="8940300" cy="4899600"/>
          </a:xfrm>
          <a:prstGeom prst="roundRect">
            <a:avLst>
              <a:gd fmla="val 790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67"/>
          <p:cNvSpPr txBox="1"/>
          <p:nvPr>
            <p:ph hasCustomPrompt="1" type="title"/>
          </p:nvPr>
        </p:nvSpPr>
        <p:spPr>
          <a:xfrm>
            <a:off x="2616450" y="1487125"/>
            <a:ext cx="3911100" cy="1483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10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771" name="Google Shape;771;p67"/>
          <p:cNvSpPr txBox="1"/>
          <p:nvPr>
            <p:ph idx="1" type="body"/>
          </p:nvPr>
        </p:nvSpPr>
        <p:spPr>
          <a:xfrm>
            <a:off x="1821000" y="2923625"/>
            <a:ext cx="5502000" cy="446700"/>
          </a:xfrm>
          <a:prstGeom prst="rect">
            <a:avLst/>
          </a:prstGeom>
        </p:spPr>
        <p:txBody>
          <a:bodyPr anchorCtr="0" anchor="ctr"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grpSp>
        <p:nvGrpSpPr>
          <p:cNvPr id="772" name="Google Shape;772;p67"/>
          <p:cNvGrpSpPr/>
          <p:nvPr/>
        </p:nvGrpSpPr>
        <p:grpSpPr>
          <a:xfrm>
            <a:off x="270750" y="253149"/>
            <a:ext cx="8627325" cy="4089001"/>
            <a:chOff x="270750" y="253149"/>
            <a:chExt cx="8627325" cy="4089001"/>
          </a:xfrm>
        </p:grpSpPr>
        <p:sp>
          <p:nvSpPr>
            <p:cNvPr id="773" name="Google Shape;773;p67"/>
            <p:cNvSpPr/>
            <p:nvPr/>
          </p:nvSpPr>
          <p:spPr>
            <a:xfrm>
              <a:off x="270750" y="3248150"/>
              <a:ext cx="572100" cy="5721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67"/>
            <p:cNvSpPr/>
            <p:nvPr/>
          </p:nvSpPr>
          <p:spPr>
            <a:xfrm>
              <a:off x="8301150" y="4048150"/>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67"/>
            <p:cNvSpPr/>
            <p:nvPr/>
          </p:nvSpPr>
          <p:spPr>
            <a:xfrm>
              <a:off x="6009175" y="253149"/>
              <a:ext cx="572100" cy="572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67"/>
            <p:cNvSpPr/>
            <p:nvPr/>
          </p:nvSpPr>
          <p:spPr>
            <a:xfrm>
              <a:off x="8325975" y="3398099"/>
              <a:ext cx="572100" cy="572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67"/>
            <p:cNvSpPr/>
            <p:nvPr/>
          </p:nvSpPr>
          <p:spPr>
            <a:xfrm>
              <a:off x="2318445" y="305956"/>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778" name="Shape 778"/>
        <p:cNvGrpSpPr/>
        <p:nvPr/>
      </p:nvGrpSpPr>
      <p:grpSpPr>
        <a:xfrm>
          <a:off x="0" y="0"/>
          <a:ext cx="0" cy="0"/>
          <a:chOff x="0" y="0"/>
          <a:chExt cx="0" cy="0"/>
        </a:xfrm>
      </p:grpSpPr>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8_1">
    <p:spTree>
      <p:nvGrpSpPr>
        <p:cNvPr id="779" name="Shape 779"/>
        <p:cNvGrpSpPr/>
        <p:nvPr/>
      </p:nvGrpSpPr>
      <p:grpSpPr>
        <a:xfrm>
          <a:off x="0" y="0"/>
          <a:ext cx="0" cy="0"/>
          <a:chOff x="0" y="0"/>
          <a:chExt cx="0" cy="0"/>
        </a:xfrm>
      </p:grpSpPr>
      <p:sp>
        <p:nvSpPr>
          <p:cNvPr id="780" name="Google Shape;780;p69"/>
          <p:cNvSpPr/>
          <p:nvPr/>
        </p:nvSpPr>
        <p:spPr>
          <a:xfrm>
            <a:off x="101850" y="121950"/>
            <a:ext cx="8940300" cy="4899600"/>
          </a:xfrm>
          <a:prstGeom prst="roundRect">
            <a:avLst>
              <a:gd fmla="val 790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69"/>
          <p:cNvSpPr txBox="1"/>
          <p:nvPr>
            <p:ph type="ctrTitle"/>
          </p:nvPr>
        </p:nvSpPr>
        <p:spPr>
          <a:xfrm flipH="1">
            <a:off x="4745175" y="2791150"/>
            <a:ext cx="3605100" cy="4671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b="0" sz="24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p:txBody>
      </p:sp>
      <p:sp>
        <p:nvSpPr>
          <p:cNvPr id="782" name="Google Shape;782;p69"/>
          <p:cNvSpPr txBox="1"/>
          <p:nvPr>
            <p:ph idx="1" type="subTitle"/>
          </p:nvPr>
        </p:nvSpPr>
        <p:spPr>
          <a:xfrm flipH="1" rot="-286">
            <a:off x="4745175" y="1355675"/>
            <a:ext cx="3605100" cy="13311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2400"/>
              <a:buNone/>
              <a:defRPr sz="20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783" name="Google Shape;783;p69"/>
          <p:cNvGrpSpPr/>
          <p:nvPr/>
        </p:nvGrpSpPr>
        <p:grpSpPr>
          <a:xfrm flipH="1" rot="10800000">
            <a:off x="270750" y="253149"/>
            <a:ext cx="8703525" cy="4438776"/>
            <a:chOff x="270750" y="-96626"/>
            <a:chExt cx="8703525" cy="4438776"/>
          </a:xfrm>
        </p:grpSpPr>
        <p:sp>
          <p:nvSpPr>
            <p:cNvPr id="784" name="Google Shape;784;p69"/>
            <p:cNvSpPr/>
            <p:nvPr/>
          </p:nvSpPr>
          <p:spPr>
            <a:xfrm>
              <a:off x="270750" y="3248150"/>
              <a:ext cx="572100" cy="5721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69"/>
            <p:cNvSpPr/>
            <p:nvPr/>
          </p:nvSpPr>
          <p:spPr>
            <a:xfrm>
              <a:off x="8301150" y="4048150"/>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69"/>
            <p:cNvSpPr/>
            <p:nvPr/>
          </p:nvSpPr>
          <p:spPr>
            <a:xfrm>
              <a:off x="7246850" y="-96626"/>
              <a:ext cx="572100" cy="572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69"/>
            <p:cNvSpPr/>
            <p:nvPr/>
          </p:nvSpPr>
          <p:spPr>
            <a:xfrm>
              <a:off x="8402175" y="2965824"/>
              <a:ext cx="572100" cy="572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69"/>
            <p:cNvSpPr/>
            <p:nvPr/>
          </p:nvSpPr>
          <p:spPr>
            <a:xfrm>
              <a:off x="758713" y="43488"/>
              <a:ext cx="520200" cy="5208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69"/>
            <p:cNvSpPr/>
            <p:nvPr/>
          </p:nvSpPr>
          <p:spPr>
            <a:xfrm>
              <a:off x="2013645" y="305956"/>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3">
    <p:spTree>
      <p:nvGrpSpPr>
        <p:cNvPr id="790" name="Shape 790"/>
        <p:cNvGrpSpPr/>
        <p:nvPr/>
      </p:nvGrpSpPr>
      <p:grpSpPr>
        <a:xfrm>
          <a:off x="0" y="0"/>
          <a:ext cx="0" cy="0"/>
          <a:chOff x="0" y="0"/>
          <a:chExt cx="0" cy="0"/>
        </a:xfrm>
      </p:grpSpPr>
      <p:sp>
        <p:nvSpPr>
          <p:cNvPr id="791" name="Google Shape;791;p70"/>
          <p:cNvSpPr/>
          <p:nvPr/>
        </p:nvSpPr>
        <p:spPr>
          <a:xfrm>
            <a:off x="101850" y="121950"/>
            <a:ext cx="8940300" cy="4899600"/>
          </a:xfrm>
          <a:prstGeom prst="roundRect">
            <a:avLst>
              <a:gd fmla="val 790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70"/>
          <p:cNvSpPr txBox="1"/>
          <p:nvPr>
            <p:ph type="title"/>
          </p:nvPr>
        </p:nvSpPr>
        <p:spPr>
          <a:xfrm>
            <a:off x="713225" y="445025"/>
            <a:ext cx="77175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93" name="Google Shape;793;p70"/>
          <p:cNvSpPr txBox="1"/>
          <p:nvPr>
            <p:ph idx="1" type="subTitle"/>
          </p:nvPr>
        </p:nvSpPr>
        <p:spPr>
          <a:xfrm>
            <a:off x="1188415" y="2624233"/>
            <a:ext cx="1850400" cy="31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2pPr>
            <a:lvl3pPr lvl="2"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3pPr>
            <a:lvl4pPr lvl="3"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4pPr>
            <a:lvl5pPr lvl="4"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5pPr>
            <a:lvl6pPr lvl="5"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6pPr>
            <a:lvl7pPr lvl="6"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7pPr>
            <a:lvl8pPr lvl="7"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8pPr>
            <a:lvl9pPr lvl="8"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9pPr>
          </a:lstStyle>
          <a:p/>
        </p:txBody>
      </p:sp>
      <p:sp>
        <p:nvSpPr>
          <p:cNvPr id="794" name="Google Shape;794;p70"/>
          <p:cNvSpPr txBox="1"/>
          <p:nvPr>
            <p:ph idx="2" type="subTitle"/>
          </p:nvPr>
        </p:nvSpPr>
        <p:spPr>
          <a:xfrm>
            <a:off x="6101380" y="2632928"/>
            <a:ext cx="1850400" cy="31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2pPr>
            <a:lvl3pPr lvl="2"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3pPr>
            <a:lvl4pPr lvl="3"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4pPr>
            <a:lvl5pPr lvl="4"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5pPr>
            <a:lvl6pPr lvl="5"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6pPr>
            <a:lvl7pPr lvl="6"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7pPr>
            <a:lvl8pPr lvl="7"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8pPr>
            <a:lvl9pPr lvl="8"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9pPr>
          </a:lstStyle>
          <a:p/>
        </p:txBody>
      </p:sp>
      <p:sp>
        <p:nvSpPr>
          <p:cNvPr id="795" name="Google Shape;795;p70"/>
          <p:cNvSpPr txBox="1"/>
          <p:nvPr>
            <p:ph idx="3" type="subTitle"/>
          </p:nvPr>
        </p:nvSpPr>
        <p:spPr>
          <a:xfrm>
            <a:off x="3643771" y="2632928"/>
            <a:ext cx="1850400" cy="31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2pPr>
            <a:lvl3pPr lvl="2"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3pPr>
            <a:lvl4pPr lvl="3"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4pPr>
            <a:lvl5pPr lvl="4"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5pPr>
            <a:lvl6pPr lvl="5"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6pPr>
            <a:lvl7pPr lvl="6"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7pPr>
            <a:lvl8pPr lvl="7"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8pPr>
            <a:lvl9pPr lvl="8"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9pPr>
          </a:lstStyle>
          <a:p/>
        </p:txBody>
      </p:sp>
      <p:sp>
        <p:nvSpPr>
          <p:cNvPr id="796" name="Google Shape;796;p70"/>
          <p:cNvSpPr txBox="1"/>
          <p:nvPr>
            <p:ph idx="4" type="subTitle"/>
          </p:nvPr>
        </p:nvSpPr>
        <p:spPr>
          <a:xfrm>
            <a:off x="970625" y="2964530"/>
            <a:ext cx="2286000" cy="697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97" name="Google Shape;797;p70"/>
          <p:cNvSpPr txBox="1"/>
          <p:nvPr>
            <p:ph idx="5" type="subTitle"/>
          </p:nvPr>
        </p:nvSpPr>
        <p:spPr>
          <a:xfrm>
            <a:off x="3425971" y="2964530"/>
            <a:ext cx="2286000" cy="697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98" name="Google Shape;798;p70"/>
          <p:cNvSpPr txBox="1"/>
          <p:nvPr>
            <p:ph idx="6" type="subTitle"/>
          </p:nvPr>
        </p:nvSpPr>
        <p:spPr>
          <a:xfrm>
            <a:off x="5883580" y="2964530"/>
            <a:ext cx="2286000" cy="697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799" name="Google Shape;799;p70"/>
          <p:cNvGrpSpPr/>
          <p:nvPr/>
        </p:nvGrpSpPr>
        <p:grpSpPr>
          <a:xfrm flipH="1" rot="10800000">
            <a:off x="270750" y="253149"/>
            <a:ext cx="8627325" cy="4216100"/>
            <a:chOff x="270750" y="126050"/>
            <a:chExt cx="8627325" cy="4216100"/>
          </a:xfrm>
        </p:grpSpPr>
        <p:sp>
          <p:nvSpPr>
            <p:cNvPr id="800" name="Google Shape;800;p70"/>
            <p:cNvSpPr/>
            <p:nvPr/>
          </p:nvSpPr>
          <p:spPr>
            <a:xfrm>
              <a:off x="320500" y="126050"/>
              <a:ext cx="725100" cy="7251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70"/>
            <p:cNvSpPr/>
            <p:nvPr/>
          </p:nvSpPr>
          <p:spPr>
            <a:xfrm>
              <a:off x="270750" y="3248150"/>
              <a:ext cx="572100" cy="5721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70"/>
            <p:cNvSpPr/>
            <p:nvPr/>
          </p:nvSpPr>
          <p:spPr>
            <a:xfrm>
              <a:off x="8301150" y="4048150"/>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70"/>
            <p:cNvSpPr/>
            <p:nvPr/>
          </p:nvSpPr>
          <p:spPr>
            <a:xfrm>
              <a:off x="7443175" y="346374"/>
              <a:ext cx="572100" cy="572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70"/>
            <p:cNvSpPr/>
            <p:nvPr/>
          </p:nvSpPr>
          <p:spPr>
            <a:xfrm>
              <a:off x="8325975" y="2965824"/>
              <a:ext cx="572100" cy="572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70"/>
            <p:cNvSpPr/>
            <p:nvPr/>
          </p:nvSpPr>
          <p:spPr>
            <a:xfrm>
              <a:off x="2013645" y="305956"/>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7">
    <p:spTree>
      <p:nvGrpSpPr>
        <p:cNvPr id="806" name="Shape 806"/>
        <p:cNvGrpSpPr/>
        <p:nvPr/>
      </p:nvGrpSpPr>
      <p:grpSpPr>
        <a:xfrm>
          <a:off x="0" y="0"/>
          <a:ext cx="0" cy="0"/>
          <a:chOff x="0" y="0"/>
          <a:chExt cx="0" cy="0"/>
        </a:xfrm>
      </p:grpSpPr>
      <p:sp>
        <p:nvSpPr>
          <p:cNvPr id="807" name="Google Shape;807;p71"/>
          <p:cNvSpPr/>
          <p:nvPr/>
        </p:nvSpPr>
        <p:spPr>
          <a:xfrm>
            <a:off x="101850" y="121950"/>
            <a:ext cx="8940300" cy="4899600"/>
          </a:xfrm>
          <a:prstGeom prst="roundRect">
            <a:avLst>
              <a:gd fmla="val 790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8" name="Google Shape;808;p71"/>
          <p:cNvGrpSpPr/>
          <p:nvPr/>
        </p:nvGrpSpPr>
        <p:grpSpPr>
          <a:xfrm>
            <a:off x="270750" y="253149"/>
            <a:ext cx="8627325" cy="4089001"/>
            <a:chOff x="270750" y="253149"/>
            <a:chExt cx="8627325" cy="4089001"/>
          </a:xfrm>
        </p:grpSpPr>
        <p:sp>
          <p:nvSpPr>
            <p:cNvPr id="809" name="Google Shape;809;p71"/>
            <p:cNvSpPr/>
            <p:nvPr/>
          </p:nvSpPr>
          <p:spPr>
            <a:xfrm>
              <a:off x="270750" y="3248150"/>
              <a:ext cx="572100" cy="5721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71"/>
            <p:cNvSpPr/>
            <p:nvPr/>
          </p:nvSpPr>
          <p:spPr>
            <a:xfrm>
              <a:off x="8301150" y="4048150"/>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71"/>
            <p:cNvSpPr/>
            <p:nvPr/>
          </p:nvSpPr>
          <p:spPr>
            <a:xfrm>
              <a:off x="6009175" y="253149"/>
              <a:ext cx="572100" cy="572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71"/>
            <p:cNvSpPr/>
            <p:nvPr/>
          </p:nvSpPr>
          <p:spPr>
            <a:xfrm>
              <a:off x="8325975" y="3398099"/>
              <a:ext cx="572100" cy="572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71"/>
            <p:cNvSpPr/>
            <p:nvPr/>
          </p:nvSpPr>
          <p:spPr>
            <a:xfrm>
              <a:off x="2318445" y="305956"/>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4" name="Google Shape;814;p71"/>
          <p:cNvSpPr txBox="1"/>
          <p:nvPr>
            <p:ph idx="1" type="subTitle"/>
          </p:nvPr>
        </p:nvSpPr>
        <p:spPr>
          <a:xfrm>
            <a:off x="1264169" y="1912763"/>
            <a:ext cx="2016000" cy="540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815" name="Google Shape;815;p71"/>
          <p:cNvSpPr txBox="1"/>
          <p:nvPr>
            <p:ph idx="2" type="subTitle"/>
          </p:nvPr>
        </p:nvSpPr>
        <p:spPr>
          <a:xfrm>
            <a:off x="1346969" y="3066379"/>
            <a:ext cx="1850400" cy="31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2pPr>
            <a:lvl3pPr lvl="2"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3pPr>
            <a:lvl4pPr lvl="3"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4pPr>
            <a:lvl5pPr lvl="4"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5pPr>
            <a:lvl6pPr lvl="5"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6pPr>
            <a:lvl7pPr lvl="6"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7pPr>
            <a:lvl8pPr lvl="7"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8pPr>
            <a:lvl9pPr lvl="8"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9pPr>
          </a:lstStyle>
          <a:p/>
        </p:txBody>
      </p:sp>
      <p:sp>
        <p:nvSpPr>
          <p:cNvPr id="816" name="Google Shape;816;p71"/>
          <p:cNvSpPr txBox="1"/>
          <p:nvPr>
            <p:ph idx="3" type="subTitle"/>
          </p:nvPr>
        </p:nvSpPr>
        <p:spPr>
          <a:xfrm>
            <a:off x="5950358" y="3066346"/>
            <a:ext cx="1850400" cy="31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2pPr>
            <a:lvl3pPr lvl="2"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3pPr>
            <a:lvl4pPr lvl="3"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4pPr>
            <a:lvl5pPr lvl="4"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5pPr>
            <a:lvl6pPr lvl="5"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6pPr>
            <a:lvl7pPr lvl="6"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7pPr>
            <a:lvl8pPr lvl="7"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8pPr>
            <a:lvl9pPr lvl="8"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9pPr>
          </a:lstStyle>
          <a:p/>
        </p:txBody>
      </p:sp>
      <p:sp>
        <p:nvSpPr>
          <p:cNvPr id="817" name="Google Shape;817;p71"/>
          <p:cNvSpPr txBox="1"/>
          <p:nvPr>
            <p:ph idx="4" type="subTitle"/>
          </p:nvPr>
        </p:nvSpPr>
        <p:spPr>
          <a:xfrm>
            <a:off x="3648664" y="3066346"/>
            <a:ext cx="1850400" cy="31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2pPr>
            <a:lvl3pPr lvl="2"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3pPr>
            <a:lvl4pPr lvl="3"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4pPr>
            <a:lvl5pPr lvl="4"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5pPr>
            <a:lvl6pPr lvl="5"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6pPr>
            <a:lvl7pPr lvl="6"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7pPr>
            <a:lvl8pPr lvl="7"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8pPr>
            <a:lvl9pPr lvl="8"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9pPr>
          </a:lstStyle>
          <a:p/>
        </p:txBody>
      </p:sp>
      <p:sp>
        <p:nvSpPr>
          <p:cNvPr id="818" name="Google Shape;818;p71"/>
          <p:cNvSpPr txBox="1"/>
          <p:nvPr>
            <p:ph idx="5" type="subTitle"/>
          </p:nvPr>
        </p:nvSpPr>
        <p:spPr>
          <a:xfrm>
            <a:off x="1346969" y="1628058"/>
            <a:ext cx="1850400" cy="31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2pPr>
            <a:lvl3pPr lvl="2"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3pPr>
            <a:lvl4pPr lvl="3"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4pPr>
            <a:lvl5pPr lvl="4"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5pPr>
            <a:lvl6pPr lvl="5"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6pPr>
            <a:lvl7pPr lvl="6"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7pPr>
            <a:lvl8pPr lvl="7"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8pPr>
            <a:lvl9pPr lvl="8"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9pPr>
          </a:lstStyle>
          <a:p/>
        </p:txBody>
      </p:sp>
      <p:sp>
        <p:nvSpPr>
          <p:cNvPr id="819" name="Google Shape;819;p71"/>
          <p:cNvSpPr txBox="1"/>
          <p:nvPr>
            <p:ph idx="6" type="subTitle"/>
          </p:nvPr>
        </p:nvSpPr>
        <p:spPr>
          <a:xfrm>
            <a:off x="5950358" y="1630967"/>
            <a:ext cx="1850400" cy="31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2pPr>
            <a:lvl3pPr lvl="2"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3pPr>
            <a:lvl4pPr lvl="3"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4pPr>
            <a:lvl5pPr lvl="4"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5pPr>
            <a:lvl6pPr lvl="5"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6pPr>
            <a:lvl7pPr lvl="6"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7pPr>
            <a:lvl8pPr lvl="7"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8pPr>
            <a:lvl9pPr lvl="8"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9pPr>
          </a:lstStyle>
          <a:p/>
        </p:txBody>
      </p:sp>
      <p:sp>
        <p:nvSpPr>
          <p:cNvPr id="820" name="Google Shape;820;p71"/>
          <p:cNvSpPr txBox="1"/>
          <p:nvPr>
            <p:ph idx="7" type="subTitle"/>
          </p:nvPr>
        </p:nvSpPr>
        <p:spPr>
          <a:xfrm>
            <a:off x="3648664" y="1630967"/>
            <a:ext cx="1850400" cy="31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2pPr>
            <a:lvl3pPr lvl="2"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3pPr>
            <a:lvl4pPr lvl="3"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4pPr>
            <a:lvl5pPr lvl="4"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5pPr>
            <a:lvl6pPr lvl="5"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6pPr>
            <a:lvl7pPr lvl="6"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7pPr>
            <a:lvl8pPr lvl="7"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8pPr>
            <a:lvl9pPr lvl="8" rtl="0" algn="ctr">
              <a:lnSpc>
                <a:spcPct val="100000"/>
              </a:lnSpc>
              <a:spcBef>
                <a:spcPts val="0"/>
              </a:spcBef>
              <a:spcAft>
                <a:spcPts val="0"/>
              </a:spcAft>
              <a:buNone/>
              <a:defRPr>
                <a:solidFill>
                  <a:schemeClr val="dk1"/>
                </a:solidFill>
                <a:latin typeface="Poppins ExtraBold"/>
                <a:ea typeface="Poppins ExtraBold"/>
                <a:cs typeface="Poppins ExtraBold"/>
                <a:sym typeface="Poppins ExtraBold"/>
              </a:defRPr>
            </a:lvl9pPr>
          </a:lstStyle>
          <a:p/>
        </p:txBody>
      </p:sp>
      <p:sp>
        <p:nvSpPr>
          <p:cNvPr id="821" name="Google Shape;821;p71"/>
          <p:cNvSpPr txBox="1"/>
          <p:nvPr>
            <p:ph idx="8" type="subTitle"/>
          </p:nvPr>
        </p:nvSpPr>
        <p:spPr>
          <a:xfrm>
            <a:off x="3565864" y="1912763"/>
            <a:ext cx="2016000" cy="540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822" name="Google Shape;822;p71"/>
          <p:cNvSpPr txBox="1"/>
          <p:nvPr>
            <p:ph idx="9" type="subTitle"/>
          </p:nvPr>
        </p:nvSpPr>
        <p:spPr>
          <a:xfrm>
            <a:off x="5867558" y="1912763"/>
            <a:ext cx="2016000" cy="540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823" name="Google Shape;823;p71"/>
          <p:cNvSpPr txBox="1"/>
          <p:nvPr>
            <p:ph idx="13" type="subTitle"/>
          </p:nvPr>
        </p:nvSpPr>
        <p:spPr>
          <a:xfrm>
            <a:off x="1262282" y="3350313"/>
            <a:ext cx="2016000" cy="540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824" name="Google Shape;824;p71"/>
          <p:cNvSpPr txBox="1"/>
          <p:nvPr>
            <p:ph idx="14" type="subTitle"/>
          </p:nvPr>
        </p:nvSpPr>
        <p:spPr>
          <a:xfrm>
            <a:off x="3563976" y="3350313"/>
            <a:ext cx="2016000" cy="540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825" name="Google Shape;825;p71"/>
          <p:cNvSpPr txBox="1"/>
          <p:nvPr>
            <p:ph idx="15" type="subTitle"/>
          </p:nvPr>
        </p:nvSpPr>
        <p:spPr>
          <a:xfrm>
            <a:off x="5865671" y="3350313"/>
            <a:ext cx="2016000" cy="540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826" name="Google Shape;826;p71"/>
          <p:cNvSpPr txBox="1"/>
          <p:nvPr>
            <p:ph type="title"/>
          </p:nvPr>
        </p:nvSpPr>
        <p:spPr>
          <a:xfrm>
            <a:off x="713225" y="445025"/>
            <a:ext cx="77175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ONE_COLUMN_TEXT_1">
    <p:spTree>
      <p:nvGrpSpPr>
        <p:cNvPr id="827" name="Shape 827"/>
        <p:cNvGrpSpPr/>
        <p:nvPr/>
      </p:nvGrpSpPr>
      <p:grpSpPr>
        <a:xfrm>
          <a:off x="0" y="0"/>
          <a:ext cx="0" cy="0"/>
          <a:chOff x="0" y="0"/>
          <a:chExt cx="0" cy="0"/>
        </a:xfrm>
      </p:grpSpPr>
      <p:sp>
        <p:nvSpPr>
          <p:cNvPr id="828" name="Google Shape;828;p72"/>
          <p:cNvSpPr/>
          <p:nvPr/>
        </p:nvSpPr>
        <p:spPr>
          <a:xfrm>
            <a:off x="101850" y="121950"/>
            <a:ext cx="8940300" cy="4899600"/>
          </a:xfrm>
          <a:prstGeom prst="roundRect">
            <a:avLst>
              <a:gd fmla="val 790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72"/>
          <p:cNvSpPr txBox="1"/>
          <p:nvPr>
            <p:ph type="title"/>
          </p:nvPr>
        </p:nvSpPr>
        <p:spPr>
          <a:xfrm flipH="1">
            <a:off x="4668775" y="1294650"/>
            <a:ext cx="3609600" cy="14112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a:lvl2pPr>
            <a:lvl3pPr lvl="2" rtl="0" algn="ctr">
              <a:lnSpc>
                <a:spcPct val="100000"/>
              </a:lnSpc>
              <a:spcBef>
                <a:spcPts val="0"/>
              </a:spcBef>
              <a:spcAft>
                <a:spcPts val="0"/>
              </a:spcAft>
              <a:buSzPts val="2800"/>
              <a:buNone/>
              <a:defRPr/>
            </a:lvl3pPr>
            <a:lvl4pPr lvl="3" rtl="0" algn="ctr">
              <a:lnSpc>
                <a:spcPct val="100000"/>
              </a:lnSpc>
              <a:spcBef>
                <a:spcPts val="0"/>
              </a:spcBef>
              <a:spcAft>
                <a:spcPts val="0"/>
              </a:spcAft>
              <a:buSzPts val="2800"/>
              <a:buNone/>
              <a:defRPr/>
            </a:lvl4pPr>
            <a:lvl5pPr lvl="4" rtl="0" algn="ctr">
              <a:lnSpc>
                <a:spcPct val="100000"/>
              </a:lnSpc>
              <a:spcBef>
                <a:spcPts val="0"/>
              </a:spcBef>
              <a:spcAft>
                <a:spcPts val="0"/>
              </a:spcAft>
              <a:buSzPts val="2800"/>
              <a:buNone/>
              <a:defRPr/>
            </a:lvl5pPr>
            <a:lvl6pPr lvl="5" rtl="0" algn="ctr">
              <a:lnSpc>
                <a:spcPct val="100000"/>
              </a:lnSpc>
              <a:spcBef>
                <a:spcPts val="0"/>
              </a:spcBef>
              <a:spcAft>
                <a:spcPts val="0"/>
              </a:spcAft>
              <a:buSzPts val="2800"/>
              <a:buNone/>
              <a:defRPr/>
            </a:lvl6pPr>
            <a:lvl7pPr lvl="6" rtl="0" algn="ctr">
              <a:lnSpc>
                <a:spcPct val="100000"/>
              </a:lnSpc>
              <a:spcBef>
                <a:spcPts val="0"/>
              </a:spcBef>
              <a:spcAft>
                <a:spcPts val="0"/>
              </a:spcAft>
              <a:buSzPts val="2800"/>
              <a:buNone/>
              <a:defRPr/>
            </a:lvl7pPr>
            <a:lvl8pPr lvl="7" rtl="0" algn="ctr">
              <a:lnSpc>
                <a:spcPct val="100000"/>
              </a:lnSpc>
              <a:spcBef>
                <a:spcPts val="0"/>
              </a:spcBef>
              <a:spcAft>
                <a:spcPts val="0"/>
              </a:spcAft>
              <a:buSzPts val="2800"/>
              <a:buNone/>
              <a:defRPr/>
            </a:lvl8pPr>
            <a:lvl9pPr lvl="8" rtl="0" algn="ctr">
              <a:lnSpc>
                <a:spcPct val="100000"/>
              </a:lnSpc>
              <a:spcBef>
                <a:spcPts val="0"/>
              </a:spcBef>
              <a:spcAft>
                <a:spcPts val="0"/>
              </a:spcAft>
              <a:buSzPts val="2800"/>
              <a:buNone/>
              <a:defRPr/>
            </a:lvl9pPr>
          </a:lstStyle>
          <a:p/>
        </p:txBody>
      </p:sp>
      <p:sp>
        <p:nvSpPr>
          <p:cNvPr id="830" name="Google Shape;830;p72"/>
          <p:cNvSpPr txBox="1"/>
          <p:nvPr>
            <p:ph idx="1" type="subTitle"/>
          </p:nvPr>
        </p:nvSpPr>
        <p:spPr>
          <a:xfrm flipH="1">
            <a:off x="4948375" y="2831250"/>
            <a:ext cx="3330000" cy="710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dk1"/>
              </a:buClr>
              <a:buSzPts val="1600"/>
              <a:buNone/>
              <a:defRPr sz="1600"/>
            </a:lvl1pPr>
            <a:lvl2pPr lvl="1" rtl="0">
              <a:lnSpc>
                <a:spcPct val="100000"/>
              </a:lnSpc>
              <a:spcBef>
                <a:spcPts val="0"/>
              </a:spcBef>
              <a:spcAft>
                <a:spcPts val="0"/>
              </a:spcAft>
              <a:buClr>
                <a:schemeClr val="dk1"/>
              </a:buClr>
              <a:buSzPts val="1600"/>
              <a:buNone/>
              <a:defRPr sz="1600">
                <a:solidFill>
                  <a:schemeClr val="dk1"/>
                </a:solidFill>
              </a:defRPr>
            </a:lvl2pPr>
            <a:lvl3pPr lvl="2" rtl="0">
              <a:lnSpc>
                <a:spcPct val="100000"/>
              </a:lnSpc>
              <a:spcBef>
                <a:spcPts val="0"/>
              </a:spcBef>
              <a:spcAft>
                <a:spcPts val="0"/>
              </a:spcAft>
              <a:buClr>
                <a:schemeClr val="dk1"/>
              </a:buClr>
              <a:buSzPts val="1600"/>
              <a:buNone/>
              <a:defRPr sz="1600">
                <a:solidFill>
                  <a:schemeClr val="dk1"/>
                </a:solidFill>
              </a:defRPr>
            </a:lvl3pPr>
            <a:lvl4pPr lvl="3" rtl="0">
              <a:lnSpc>
                <a:spcPct val="100000"/>
              </a:lnSpc>
              <a:spcBef>
                <a:spcPts val="0"/>
              </a:spcBef>
              <a:spcAft>
                <a:spcPts val="0"/>
              </a:spcAft>
              <a:buClr>
                <a:schemeClr val="dk1"/>
              </a:buClr>
              <a:buSzPts val="1600"/>
              <a:buNone/>
              <a:defRPr sz="1600">
                <a:solidFill>
                  <a:schemeClr val="dk1"/>
                </a:solidFill>
              </a:defRPr>
            </a:lvl4pPr>
            <a:lvl5pPr lvl="4" rtl="0">
              <a:lnSpc>
                <a:spcPct val="100000"/>
              </a:lnSpc>
              <a:spcBef>
                <a:spcPts val="0"/>
              </a:spcBef>
              <a:spcAft>
                <a:spcPts val="0"/>
              </a:spcAft>
              <a:buClr>
                <a:schemeClr val="dk1"/>
              </a:buClr>
              <a:buSzPts val="1600"/>
              <a:buNone/>
              <a:defRPr sz="1600">
                <a:solidFill>
                  <a:schemeClr val="dk1"/>
                </a:solidFill>
              </a:defRPr>
            </a:lvl5pPr>
            <a:lvl6pPr lvl="5" rtl="0">
              <a:lnSpc>
                <a:spcPct val="100000"/>
              </a:lnSpc>
              <a:spcBef>
                <a:spcPts val="0"/>
              </a:spcBef>
              <a:spcAft>
                <a:spcPts val="0"/>
              </a:spcAft>
              <a:buClr>
                <a:schemeClr val="dk1"/>
              </a:buClr>
              <a:buSzPts val="1600"/>
              <a:buNone/>
              <a:defRPr sz="1600">
                <a:solidFill>
                  <a:schemeClr val="dk1"/>
                </a:solidFill>
              </a:defRPr>
            </a:lvl6pPr>
            <a:lvl7pPr lvl="6" rtl="0">
              <a:lnSpc>
                <a:spcPct val="100000"/>
              </a:lnSpc>
              <a:spcBef>
                <a:spcPts val="0"/>
              </a:spcBef>
              <a:spcAft>
                <a:spcPts val="0"/>
              </a:spcAft>
              <a:buClr>
                <a:schemeClr val="dk1"/>
              </a:buClr>
              <a:buSzPts val="1600"/>
              <a:buNone/>
              <a:defRPr sz="1600">
                <a:solidFill>
                  <a:schemeClr val="dk1"/>
                </a:solidFill>
              </a:defRPr>
            </a:lvl7pPr>
            <a:lvl8pPr lvl="7" rtl="0">
              <a:lnSpc>
                <a:spcPct val="100000"/>
              </a:lnSpc>
              <a:spcBef>
                <a:spcPts val="0"/>
              </a:spcBef>
              <a:spcAft>
                <a:spcPts val="0"/>
              </a:spcAft>
              <a:buClr>
                <a:schemeClr val="dk1"/>
              </a:buClr>
              <a:buSzPts val="1600"/>
              <a:buNone/>
              <a:defRPr sz="1600">
                <a:solidFill>
                  <a:schemeClr val="dk1"/>
                </a:solidFill>
              </a:defRPr>
            </a:lvl8pPr>
            <a:lvl9pPr lvl="8" rtl="0">
              <a:lnSpc>
                <a:spcPct val="100000"/>
              </a:lnSpc>
              <a:spcBef>
                <a:spcPts val="0"/>
              </a:spcBef>
              <a:spcAft>
                <a:spcPts val="0"/>
              </a:spcAft>
              <a:buClr>
                <a:schemeClr val="dk1"/>
              </a:buClr>
              <a:buSzPts val="1600"/>
              <a:buNone/>
              <a:defRPr sz="1600">
                <a:solidFill>
                  <a:schemeClr val="dk1"/>
                </a:solidFill>
              </a:defRPr>
            </a:lvl9pPr>
          </a:lstStyle>
          <a:p/>
        </p:txBody>
      </p:sp>
      <p:grpSp>
        <p:nvGrpSpPr>
          <p:cNvPr id="831" name="Google Shape;831;p72"/>
          <p:cNvGrpSpPr/>
          <p:nvPr/>
        </p:nvGrpSpPr>
        <p:grpSpPr>
          <a:xfrm flipH="1" rot="10800000">
            <a:off x="270750" y="253149"/>
            <a:ext cx="8627325" cy="4036194"/>
            <a:chOff x="270750" y="305956"/>
            <a:chExt cx="8627325" cy="4036194"/>
          </a:xfrm>
        </p:grpSpPr>
        <p:sp>
          <p:nvSpPr>
            <p:cNvPr id="832" name="Google Shape;832;p72"/>
            <p:cNvSpPr/>
            <p:nvPr/>
          </p:nvSpPr>
          <p:spPr>
            <a:xfrm>
              <a:off x="270750" y="3248150"/>
              <a:ext cx="572100" cy="5721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72"/>
            <p:cNvSpPr/>
            <p:nvPr/>
          </p:nvSpPr>
          <p:spPr>
            <a:xfrm>
              <a:off x="8301150" y="4048150"/>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72"/>
            <p:cNvSpPr/>
            <p:nvPr/>
          </p:nvSpPr>
          <p:spPr>
            <a:xfrm>
              <a:off x="7218275" y="360574"/>
              <a:ext cx="572100" cy="572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72"/>
            <p:cNvSpPr/>
            <p:nvPr/>
          </p:nvSpPr>
          <p:spPr>
            <a:xfrm>
              <a:off x="8325975" y="2965824"/>
              <a:ext cx="572100" cy="572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72"/>
            <p:cNvSpPr/>
            <p:nvPr/>
          </p:nvSpPr>
          <p:spPr>
            <a:xfrm>
              <a:off x="2495713" y="3142275"/>
              <a:ext cx="520200" cy="5208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72"/>
            <p:cNvSpPr/>
            <p:nvPr/>
          </p:nvSpPr>
          <p:spPr>
            <a:xfrm>
              <a:off x="5245438" y="3663063"/>
              <a:ext cx="520200" cy="5208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72"/>
            <p:cNvSpPr/>
            <p:nvPr/>
          </p:nvSpPr>
          <p:spPr>
            <a:xfrm>
              <a:off x="2013645" y="305956"/>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6" name="Shape 76"/>
        <p:cNvGrpSpPr/>
        <p:nvPr/>
      </p:nvGrpSpPr>
      <p:grpSpPr>
        <a:xfrm>
          <a:off x="0" y="0"/>
          <a:ext cx="0" cy="0"/>
          <a:chOff x="0" y="0"/>
          <a:chExt cx="0" cy="0"/>
        </a:xfrm>
      </p:grpSpPr>
      <p:sp>
        <p:nvSpPr>
          <p:cNvPr id="77" name="Google Shape;77;p8"/>
          <p:cNvSpPr/>
          <p:nvPr/>
        </p:nvSpPr>
        <p:spPr>
          <a:xfrm>
            <a:off x="101850" y="121950"/>
            <a:ext cx="8940300" cy="4899600"/>
          </a:xfrm>
          <a:prstGeom prst="roundRect">
            <a:avLst>
              <a:gd fmla="val 790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txBox="1"/>
          <p:nvPr>
            <p:ph type="title"/>
          </p:nvPr>
        </p:nvSpPr>
        <p:spPr>
          <a:xfrm>
            <a:off x="1388100" y="5263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79" name="Google Shape;79;p8"/>
          <p:cNvGrpSpPr/>
          <p:nvPr/>
        </p:nvGrpSpPr>
        <p:grpSpPr>
          <a:xfrm flipH="1" rot="10800000">
            <a:off x="1101156" y="253149"/>
            <a:ext cx="7611770" cy="2949179"/>
            <a:chOff x="404800" y="-890960"/>
            <a:chExt cx="8937149" cy="3462697"/>
          </a:xfrm>
        </p:grpSpPr>
        <p:sp>
          <p:nvSpPr>
            <p:cNvPr id="80" name="Google Shape;80;p8"/>
            <p:cNvSpPr/>
            <p:nvPr/>
          </p:nvSpPr>
          <p:spPr>
            <a:xfrm>
              <a:off x="8152149" y="-890960"/>
              <a:ext cx="1189800" cy="11898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rot="10800000">
              <a:off x="8319788" y="1398812"/>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10800000">
              <a:off x="8016563" y="1770163"/>
              <a:ext cx="572100" cy="572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404800" y="2050938"/>
              <a:ext cx="520200" cy="5208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flipH="1" rot="10800000">
            <a:off x="4746823" y="3303353"/>
            <a:ext cx="1013400" cy="10134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rot="10800000">
            <a:off x="270750" y="740109"/>
            <a:ext cx="8627325" cy="4089001"/>
            <a:chOff x="270750" y="253149"/>
            <a:chExt cx="8627325" cy="4089001"/>
          </a:xfrm>
        </p:grpSpPr>
        <p:sp>
          <p:nvSpPr>
            <p:cNvPr id="86" name="Google Shape;86;p8"/>
            <p:cNvSpPr/>
            <p:nvPr/>
          </p:nvSpPr>
          <p:spPr>
            <a:xfrm>
              <a:off x="270750" y="3248150"/>
              <a:ext cx="572100" cy="5721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8301150" y="4048150"/>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009175" y="253149"/>
              <a:ext cx="572100" cy="572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8"/>
            <p:cNvSpPr/>
            <p:nvPr/>
          </p:nvSpPr>
          <p:spPr>
            <a:xfrm>
              <a:off x="8325975" y="3398099"/>
              <a:ext cx="572100" cy="572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8"/>
            <p:cNvSpPr/>
            <p:nvPr/>
          </p:nvSpPr>
          <p:spPr>
            <a:xfrm>
              <a:off x="2318445" y="305956"/>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26">
    <p:spTree>
      <p:nvGrpSpPr>
        <p:cNvPr id="839" name="Shape 839"/>
        <p:cNvGrpSpPr/>
        <p:nvPr/>
      </p:nvGrpSpPr>
      <p:grpSpPr>
        <a:xfrm>
          <a:off x="0" y="0"/>
          <a:ext cx="0" cy="0"/>
          <a:chOff x="0" y="0"/>
          <a:chExt cx="0" cy="0"/>
        </a:xfrm>
      </p:grpSpPr>
      <p:sp>
        <p:nvSpPr>
          <p:cNvPr id="840" name="Google Shape;840;p73"/>
          <p:cNvSpPr/>
          <p:nvPr/>
        </p:nvSpPr>
        <p:spPr>
          <a:xfrm>
            <a:off x="101850" y="121950"/>
            <a:ext cx="8940300" cy="4899600"/>
          </a:xfrm>
          <a:prstGeom prst="roundRect">
            <a:avLst>
              <a:gd fmla="val 790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73"/>
          <p:cNvSpPr txBox="1"/>
          <p:nvPr>
            <p:ph idx="1" type="subTitle"/>
          </p:nvPr>
        </p:nvSpPr>
        <p:spPr>
          <a:xfrm>
            <a:off x="2680650" y="2075675"/>
            <a:ext cx="1874400" cy="474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None/>
              <a:defRPr sz="1600"/>
            </a:lvl1pPr>
            <a:lvl2pPr lvl="1" rtl="0" algn="ctr">
              <a:spcBef>
                <a:spcPts val="0"/>
              </a:spcBef>
              <a:spcAft>
                <a:spcPts val="0"/>
              </a:spcAft>
              <a:buClr>
                <a:schemeClr val="lt1"/>
              </a:buClr>
              <a:buSzPts val="1400"/>
              <a:buNone/>
              <a:defRPr>
                <a:solidFill>
                  <a:schemeClr val="lt1"/>
                </a:solidFill>
              </a:defRPr>
            </a:lvl2pPr>
            <a:lvl3pPr lvl="2" rtl="0" algn="ctr">
              <a:spcBef>
                <a:spcPts val="0"/>
              </a:spcBef>
              <a:spcAft>
                <a:spcPts val="0"/>
              </a:spcAft>
              <a:buClr>
                <a:schemeClr val="lt1"/>
              </a:buClr>
              <a:buSzPts val="1400"/>
              <a:buNone/>
              <a:defRPr>
                <a:solidFill>
                  <a:schemeClr val="lt1"/>
                </a:solidFill>
              </a:defRPr>
            </a:lvl3pPr>
            <a:lvl4pPr lvl="3" rtl="0" algn="ctr">
              <a:spcBef>
                <a:spcPts val="0"/>
              </a:spcBef>
              <a:spcAft>
                <a:spcPts val="0"/>
              </a:spcAft>
              <a:buClr>
                <a:schemeClr val="lt1"/>
              </a:buClr>
              <a:buSzPts val="1400"/>
              <a:buNone/>
              <a:defRPr>
                <a:solidFill>
                  <a:schemeClr val="lt1"/>
                </a:solidFill>
              </a:defRPr>
            </a:lvl4pPr>
            <a:lvl5pPr lvl="4" rtl="0" algn="ctr">
              <a:spcBef>
                <a:spcPts val="0"/>
              </a:spcBef>
              <a:spcAft>
                <a:spcPts val="0"/>
              </a:spcAft>
              <a:buClr>
                <a:schemeClr val="lt1"/>
              </a:buClr>
              <a:buSzPts val="1400"/>
              <a:buNone/>
              <a:defRPr>
                <a:solidFill>
                  <a:schemeClr val="lt1"/>
                </a:solidFill>
              </a:defRPr>
            </a:lvl5pPr>
            <a:lvl6pPr lvl="5" rtl="0" algn="ctr">
              <a:spcBef>
                <a:spcPts val="0"/>
              </a:spcBef>
              <a:spcAft>
                <a:spcPts val="0"/>
              </a:spcAft>
              <a:buClr>
                <a:schemeClr val="lt1"/>
              </a:buClr>
              <a:buSzPts val="1400"/>
              <a:buNone/>
              <a:defRPr>
                <a:solidFill>
                  <a:schemeClr val="lt1"/>
                </a:solidFill>
              </a:defRPr>
            </a:lvl6pPr>
            <a:lvl7pPr lvl="6" rtl="0" algn="ctr">
              <a:spcBef>
                <a:spcPts val="0"/>
              </a:spcBef>
              <a:spcAft>
                <a:spcPts val="0"/>
              </a:spcAft>
              <a:buClr>
                <a:schemeClr val="lt1"/>
              </a:buClr>
              <a:buSzPts val="1400"/>
              <a:buNone/>
              <a:defRPr>
                <a:solidFill>
                  <a:schemeClr val="lt1"/>
                </a:solidFill>
              </a:defRPr>
            </a:lvl7pPr>
            <a:lvl8pPr lvl="7" rtl="0" algn="ctr">
              <a:spcBef>
                <a:spcPts val="0"/>
              </a:spcBef>
              <a:spcAft>
                <a:spcPts val="0"/>
              </a:spcAft>
              <a:buClr>
                <a:schemeClr val="lt1"/>
              </a:buClr>
              <a:buSzPts val="1400"/>
              <a:buNone/>
              <a:defRPr>
                <a:solidFill>
                  <a:schemeClr val="lt1"/>
                </a:solidFill>
              </a:defRPr>
            </a:lvl8pPr>
            <a:lvl9pPr lvl="8" rtl="0" algn="ctr">
              <a:spcBef>
                <a:spcPts val="0"/>
              </a:spcBef>
              <a:spcAft>
                <a:spcPts val="0"/>
              </a:spcAft>
              <a:buClr>
                <a:schemeClr val="lt1"/>
              </a:buClr>
              <a:buSzPts val="1400"/>
              <a:buNone/>
              <a:defRPr>
                <a:solidFill>
                  <a:schemeClr val="lt1"/>
                </a:solidFill>
              </a:defRPr>
            </a:lvl9pPr>
          </a:lstStyle>
          <a:p/>
        </p:txBody>
      </p:sp>
      <p:sp>
        <p:nvSpPr>
          <p:cNvPr id="842" name="Google Shape;842;p73"/>
          <p:cNvSpPr txBox="1"/>
          <p:nvPr>
            <p:ph idx="2" type="subTitle"/>
          </p:nvPr>
        </p:nvSpPr>
        <p:spPr>
          <a:xfrm>
            <a:off x="2566350" y="1676917"/>
            <a:ext cx="2103000" cy="441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rgbClr val="FFFFFF"/>
              </a:buClr>
              <a:buSzPts val="1700"/>
              <a:buFont typeface="Raleway ExtraBold"/>
              <a:buNone/>
              <a:defRPr>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2pPr>
            <a:lvl3pPr lvl="2" rtl="0" algn="ctr">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3pPr>
            <a:lvl4pPr lvl="3" rtl="0" algn="ctr">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4pPr>
            <a:lvl5pPr lvl="4" rtl="0" algn="ctr">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5pPr>
            <a:lvl6pPr lvl="5" rtl="0" algn="ctr">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6pPr>
            <a:lvl7pPr lvl="6" rtl="0" algn="ctr">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7pPr>
            <a:lvl8pPr lvl="7" rtl="0" algn="ctr">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8pPr>
            <a:lvl9pPr lvl="8" rtl="0" algn="ctr">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9pPr>
          </a:lstStyle>
          <a:p/>
        </p:txBody>
      </p:sp>
      <p:sp>
        <p:nvSpPr>
          <p:cNvPr id="843" name="Google Shape;843;p73"/>
          <p:cNvSpPr txBox="1"/>
          <p:nvPr>
            <p:ph idx="3" type="subTitle"/>
          </p:nvPr>
        </p:nvSpPr>
        <p:spPr>
          <a:xfrm>
            <a:off x="6332025" y="1676917"/>
            <a:ext cx="2103000" cy="441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rgbClr val="FFFFFF"/>
              </a:buClr>
              <a:buSzPts val="1700"/>
              <a:buFont typeface="Raleway ExtraBold"/>
              <a:buNone/>
              <a:defRPr>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2pPr>
            <a:lvl3pPr lvl="2" rtl="0" algn="ctr">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3pPr>
            <a:lvl4pPr lvl="3" rtl="0" algn="ctr">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4pPr>
            <a:lvl5pPr lvl="4" rtl="0" algn="ctr">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5pPr>
            <a:lvl6pPr lvl="5" rtl="0" algn="ctr">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6pPr>
            <a:lvl7pPr lvl="6" rtl="0" algn="ctr">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7pPr>
            <a:lvl8pPr lvl="7" rtl="0" algn="ctr">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8pPr>
            <a:lvl9pPr lvl="8" rtl="0" algn="ctr">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9pPr>
          </a:lstStyle>
          <a:p/>
        </p:txBody>
      </p:sp>
      <p:sp>
        <p:nvSpPr>
          <p:cNvPr id="844" name="Google Shape;844;p73"/>
          <p:cNvSpPr txBox="1"/>
          <p:nvPr>
            <p:ph idx="4" type="subTitle"/>
          </p:nvPr>
        </p:nvSpPr>
        <p:spPr>
          <a:xfrm>
            <a:off x="708975" y="2741125"/>
            <a:ext cx="2103000" cy="441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rgbClr val="FFFFFF"/>
              </a:buClr>
              <a:buSzPts val="1700"/>
              <a:buFont typeface="Raleway ExtraBold"/>
              <a:buNone/>
              <a:defRPr>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2pPr>
            <a:lvl3pPr lvl="2" rtl="0" algn="ctr">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3pPr>
            <a:lvl4pPr lvl="3" rtl="0" algn="ctr">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4pPr>
            <a:lvl5pPr lvl="4" rtl="0" algn="ctr">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5pPr>
            <a:lvl6pPr lvl="5" rtl="0" algn="ctr">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6pPr>
            <a:lvl7pPr lvl="6" rtl="0" algn="ctr">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7pPr>
            <a:lvl8pPr lvl="7" rtl="0" algn="ctr">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8pPr>
            <a:lvl9pPr lvl="8" rtl="0" algn="ctr">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9pPr>
          </a:lstStyle>
          <a:p/>
        </p:txBody>
      </p:sp>
      <p:sp>
        <p:nvSpPr>
          <p:cNvPr id="845" name="Google Shape;845;p73"/>
          <p:cNvSpPr txBox="1"/>
          <p:nvPr>
            <p:ph idx="5" type="subTitle"/>
          </p:nvPr>
        </p:nvSpPr>
        <p:spPr>
          <a:xfrm>
            <a:off x="4446075" y="2742409"/>
            <a:ext cx="2103000" cy="441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rgbClr val="FFFFFF"/>
              </a:buClr>
              <a:buSzPts val="1700"/>
              <a:buFont typeface="Raleway ExtraBold"/>
              <a:buNone/>
              <a:defRPr>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2pPr>
            <a:lvl3pPr lvl="2" rtl="0" algn="ctr">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3pPr>
            <a:lvl4pPr lvl="3" rtl="0" algn="ctr">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4pPr>
            <a:lvl5pPr lvl="4" rtl="0" algn="ctr">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5pPr>
            <a:lvl6pPr lvl="5" rtl="0" algn="ctr">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6pPr>
            <a:lvl7pPr lvl="6" rtl="0" algn="ctr">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7pPr>
            <a:lvl8pPr lvl="7" rtl="0" algn="ctr">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8pPr>
            <a:lvl9pPr lvl="8" rtl="0" algn="ctr">
              <a:lnSpc>
                <a:spcPct val="100000"/>
              </a:lnSpc>
              <a:spcBef>
                <a:spcPts val="0"/>
              </a:spcBef>
              <a:spcAft>
                <a:spcPts val="0"/>
              </a:spcAft>
              <a:buClr>
                <a:srgbClr val="FFFFFF"/>
              </a:buClr>
              <a:buSzPts val="1700"/>
              <a:buFont typeface="Raleway"/>
              <a:buNone/>
              <a:defRPr sz="1700">
                <a:solidFill>
                  <a:srgbClr val="FFFFFF"/>
                </a:solidFill>
                <a:latin typeface="Raleway"/>
                <a:ea typeface="Raleway"/>
                <a:cs typeface="Raleway"/>
                <a:sym typeface="Raleway"/>
              </a:defRPr>
            </a:lvl9pPr>
          </a:lstStyle>
          <a:p/>
        </p:txBody>
      </p:sp>
      <p:sp>
        <p:nvSpPr>
          <p:cNvPr id="846" name="Google Shape;846;p73"/>
          <p:cNvSpPr txBox="1"/>
          <p:nvPr>
            <p:ph idx="6" type="subTitle"/>
          </p:nvPr>
        </p:nvSpPr>
        <p:spPr>
          <a:xfrm>
            <a:off x="6446325" y="2075675"/>
            <a:ext cx="1874400" cy="474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None/>
              <a:defRPr sz="1600"/>
            </a:lvl1pPr>
            <a:lvl2pPr lvl="1" rtl="0" algn="ctr">
              <a:spcBef>
                <a:spcPts val="0"/>
              </a:spcBef>
              <a:spcAft>
                <a:spcPts val="0"/>
              </a:spcAft>
              <a:buClr>
                <a:schemeClr val="lt1"/>
              </a:buClr>
              <a:buSzPts val="1400"/>
              <a:buNone/>
              <a:defRPr>
                <a:solidFill>
                  <a:schemeClr val="lt1"/>
                </a:solidFill>
              </a:defRPr>
            </a:lvl2pPr>
            <a:lvl3pPr lvl="2" rtl="0" algn="ctr">
              <a:spcBef>
                <a:spcPts val="0"/>
              </a:spcBef>
              <a:spcAft>
                <a:spcPts val="0"/>
              </a:spcAft>
              <a:buClr>
                <a:schemeClr val="lt1"/>
              </a:buClr>
              <a:buSzPts val="1400"/>
              <a:buNone/>
              <a:defRPr>
                <a:solidFill>
                  <a:schemeClr val="lt1"/>
                </a:solidFill>
              </a:defRPr>
            </a:lvl3pPr>
            <a:lvl4pPr lvl="3" rtl="0" algn="ctr">
              <a:spcBef>
                <a:spcPts val="0"/>
              </a:spcBef>
              <a:spcAft>
                <a:spcPts val="0"/>
              </a:spcAft>
              <a:buClr>
                <a:schemeClr val="lt1"/>
              </a:buClr>
              <a:buSzPts val="1400"/>
              <a:buNone/>
              <a:defRPr>
                <a:solidFill>
                  <a:schemeClr val="lt1"/>
                </a:solidFill>
              </a:defRPr>
            </a:lvl4pPr>
            <a:lvl5pPr lvl="4" rtl="0" algn="ctr">
              <a:spcBef>
                <a:spcPts val="0"/>
              </a:spcBef>
              <a:spcAft>
                <a:spcPts val="0"/>
              </a:spcAft>
              <a:buClr>
                <a:schemeClr val="lt1"/>
              </a:buClr>
              <a:buSzPts val="1400"/>
              <a:buNone/>
              <a:defRPr>
                <a:solidFill>
                  <a:schemeClr val="lt1"/>
                </a:solidFill>
              </a:defRPr>
            </a:lvl5pPr>
            <a:lvl6pPr lvl="5" rtl="0" algn="ctr">
              <a:spcBef>
                <a:spcPts val="0"/>
              </a:spcBef>
              <a:spcAft>
                <a:spcPts val="0"/>
              </a:spcAft>
              <a:buClr>
                <a:schemeClr val="lt1"/>
              </a:buClr>
              <a:buSzPts val="1400"/>
              <a:buNone/>
              <a:defRPr>
                <a:solidFill>
                  <a:schemeClr val="lt1"/>
                </a:solidFill>
              </a:defRPr>
            </a:lvl6pPr>
            <a:lvl7pPr lvl="6" rtl="0" algn="ctr">
              <a:spcBef>
                <a:spcPts val="0"/>
              </a:spcBef>
              <a:spcAft>
                <a:spcPts val="0"/>
              </a:spcAft>
              <a:buClr>
                <a:schemeClr val="lt1"/>
              </a:buClr>
              <a:buSzPts val="1400"/>
              <a:buNone/>
              <a:defRPr>
                <a:solidFill>
                  <a:schemeClr val="lt1"/>
                </a:solidFill>
              </a:defRPr>
            </a:lvl7pPr>
            <a:lvl8pPr lvl="7" rtl="0" algn="ctr">
              <a:spcBef>
                <a:spcPts val="0"/>
              </a:spcBef>
              <a:spcAft>
                <a:spcPts val="0"/>
              </a:spcAft>
              <a:buClr>
                <a:schemeClr val="lt1"/>
              </a:buClr>
              <a:buSzPts val="1400"/>
              <a:buNone/>
              <a:defRPr>
                <a:solidFill>
                  <a:schemeClr val="lt1"/>
                </a:solidFill>
              </a:defRPr>
            </a:lvl8pPr>
            <a:lvl9pPr lvl="8" rtl="0" algn="ctr">
              <a:spcBef>
                <a:spcPts val="0"/>
              </a:spcBef>
              <a:spcAft>
                <a:spcPts val="0"/>
              </a:spcAft>
              <a:buClr>
                <a:schemeClr val="lt1"/>
              </a:buClr>
              <a:buSzPts val="1400"/>
              <a:buNone/>
              <a:defRPr>
                <a:solidFill>
                  <a:schemeClr val="lt1"/>
                </a:solidFill>
              </a:defRPr>
            </a:lvl9pPr>
          </a:lstStyle>
          <a:p/>
        </p:txBody>
      </p:sp>
      <p:sp>
        <p:nvSpPr>
          <p:cNvPr id="847" name="Google Shape;847;p73"/>
          <p:cNvSpPr txBox="1"/>
          <p:nvPr>
            <p:ph idx="7" type="subTitle"/>
          </p:nvPr>
        </p:nvSpPr>
        <p:spPr>
          <a:xfrm>
            <a:off x="823275" y="3136256"/>
            <a:ext cx="1874400" cy="474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None/>
              <a:defRPr sz="1600"/>
            </a:lvl1pPr>
            <a:lvl2pPr lvl="1" rtl="0" algn="ctr">
              <a:spcBef>
                <a:spcPts val="0"/>
              </a:spcBef>
              <a:spcAft>
                <a:spcPts val="0"/>
              </a:spcAft>
              <a:buClr>
                <a:schemeClr val="lt1"/>
              </a:buClr>
              <a:buSzPts val="1400"/>
              <a:buNone/>
              <a:defRPr>
                <a:solidFill>
                  <a:schemeClr val="lt1"/>
                </a:solidFill>
              </a:defRPr>
            </a:lvl2pPr>
            <a:lvl3pPr lvl="2" rtl="0" algn="ctr">
              <a:spcBef>
                <a:spcPts val="0"/>
              </a:spcBef>
              <a:spcAft>
                <a:spcPts val="0"/>
              </a:spcAft>
              <a:buClr>
                <a:schemeClr val="lt1"/>
              </a:buClr>
              <a:buSzPts val="1400"/>
              <a:buNone/>
              <a:defRPr>
                <a:solidFill>
                  <a:schemeClr val="lt1"/>
                </a:solidFill>
              </a:defRPr>
            </a:lvl3pPr>
            <a:lvl4pPr lvl="3" rtl="0" algn="ctr">
              <a:spcBef>
                <a:spcPts val="0"/>
              </a:spcBef>
              <a:spcAft>
                <a:spcPts val="0"/>
              </a:spcAft>
              <a:buClr>
                <a:schemeClr val="lt1"/>
              </a:buClr>
              <a:buSzPts val="1400"/>
              <a:buNone/>
              <a:defRPr>
                <a:solidFill>
                  <a:schemeClr val="lt1"/>
                </a:solidFill>
              </a:defRPr>
            </a:lvl4pPr>
            <a:lvl5pPr lvl="4" rtl="0" algn="ctr">
              <a:spcBef>
                <a:spcPts val="0"/>
              </a:spcBef>
              <a:spcAft>
                <a:spcPts val="0"/>
              </a:spcAft>
              <a:buClr>
                <a:schemeClr val="lt1"/>
              </a:buClr>
              <a:buSzPts val="1400"/>
              <a:buNone/>
              <a:defRPr>
                <a:solidFill>
                  <a:schemeClr val="lt1"/>
                </a:solidFill>
              </a:defRPr>
            </a:lvl5pPr>
            <a:lvl6pPr lvl="5" rtl="0" algn="ctr">
              <a:spcBef>
                <a:spcPts val="0"/>
              </a:spcBef>
              <a:spcAft>
                <a:spcPts val="0"/>
              </a:spcAft>
              <a:buClr>
                <a:schemeClr val="lt1"/>
              </a:buClr>
              <a:buSzPts val="1400"/>
              <a:buNone/>
              <a:defRPr>
                <a:solidFill>
                  <a:schemeClr val="lt1"/>
                </a:solidFill>
              </a:defRPr>
            </a:lvl6pPr>
            <a:lvl7pPr lvl="6" rtl="0" algn="ctr">
              <a:spcBef>
                <a:spcPts val="0"/>
              </a:spcBef>
              <a:spcAft>
                <a:spcPts val="0"/>
              </a:spcAft>
              <a:buClr>
                <a:schemeClr val="lt1"/>
              </a:buClr>
              <a:buSzPts val="1400"/>
              <a:buNone/>
              <a:defRPr>
                <a:solidFill>
                  <a:schemeClr val="lt1"/>
                </a:solidFill>
              </a:defRPr>
            </a:lvl7pPr>
            <a:lvl8pPr lvl="7" rtl="0" algn="ctr">
              <a:spcBef>
                <a:spcPts val="0"/>
              </a:spcBef>
              <a:spcAft>
                <a:spcPts val="0"/>
              </a:spcAft>
              <a:buClr>
                <a:schemeClr val="lt1"/>
              </a:buClr>
              <a:buSzPts val="1400"/>
              <a:buNone/>
              <a:defRPr>
                <a:solidFill>
                  <a:schemeClr val="lt1"/>
                </a:solidFill>
              </a:defRPr>
            </a:lvl8pPr>
            <a:lvl9pPr lvl="8" rtl="0" algn="ctr">
              <a:spcBef>
                <a:spcPts val="0"/>
              </a:spcBef>
              <a:spcAft>
                <a:spcPts val="0"/>
              </a:spcAft>
              <a:buClr>
                <a:schemeClr val="lt1"/>
              </a:buClr>
              <a:buSzPts val="1400"/>
              <a:buNone/>
              <a:defRPr>
                <a:solidFill>
                  <a:schemeClr val="lt1"/>
                </a:solidFill>
              </a:defRPr>
            </a:lvl9pPr>
          </a:lstStyle>
          <a:p/>
        </p:txBody>
      </p:sp>
      <p:sp>
        <p:nvSpPr>
          <p:cNvPr id="848" name="Google Shape;848;p73"/>
          <p:cNvSpPr txBox="1"/>
          <p:nvPr>
            <p:ph idx="8" type="subTitle"/>
          </p:nvPr>
        </p:nvSpPr>
        <p:spPr>
          <a:xfrm>
            <a:off x="4560375" y="3136256"/>
            <a:ext cx="1874400" cy="474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None/>
              <a:defRPr sz="1600"/>
            </a:lvl1pPr>
            <a:lvl2pPr lvl="1" rtl="0" algn="ctr">
              <a:spcBef>
                <a:spcPts val="0"/>
              </a:spcBef>
              <a:spcAft>
                <a:spcPts val="0"/>
              </a:spcAft>
              <a:buClr>
                <a:schemeClr val="lt1"/>
              </a:buClr>
              <a:buSzPts val="1400"/>
              <a:buNone/>
              <a:defRPr>
                <a:solidFill>
                  <a:schemeClr val="lt1"/>
                </a:solidFill>
              </a:defRPr>
            </a:lvl2pPr>
            <a:lvl3pPr lvl="2" rtl="0" algn="ctr">
              <a:spcBef>
                <a:spcPts val="0"/>
              </a:spcBef>
              <a:spcAft>
                <a:spcPts val="0"/>
              </a:spcAft>
              <a:buClr>
                <a:schemeClr val="lt1"/>
              </a:buClr>
              <a:buSzPts val="1400"/>
              <a:buNone/>
              <a:defRPr>
                <a:solidFill>
                  <a:schemeClr val="lt1"/>
                </a:solidFill>
              </a:defRPr>
            </a:lvl3pPr>
            <a:lvl4pPr lvl="3" rtl="0" algn="ctr">
              <a:spcBef>
                <a:spcPts val="0"/>
              </a:spcBef>
              <a:spcAft>
                <a:spcPts val="0"/>
              </a:spcAft>
              <a:buClr>
                <a:schemeClr val="lt1"/>
              </a:buClr>
              <a:buSzPts val="1400"/>
              <a:buNone/>
              <a:defRPr>
                <a:solidFill>
                  <a:schemeClr val="lt1"/>
                </a:solidFill>
              </a:defRPr>
            </a:lvl4pPr>
            <a:lvl5pPr lvl="4" rtl="0" algn="ctr">
              <a:spcBef>
                <a:spcPts val="0"/>
              </a:spcBef>
              <a:spcAft>
                <a:spcPts val="0"/>
              </a:spcAft>
              <a:buClr>
                <a:schemeClr val="lt1"/>
              </a:buClr>
              <a:buSzPts val="1400"/>
              <a:buNone/>
              <a:defRPr>
                <a:solidFill>
                  <a:schemeClr val="lt1"/>
                </a:solidFill>
              </a:defRPr>
            </a:lvl5pPr>
            <a:lvl6pPr lvl="5" rtl="0" algn="ctr">
              <a:spcBef>
                <a:spcPts val="0"/>
              </a:spcBef>
              <a:spcAft>
                <a:spcPts val="0"/>
              </a:spcAft>
              <a:buClr>
                <a:schemeClr val="lt1"/>
              </a:buClr>
              <a:buSzPts val="1400"/>
              <a:buNone/>
              <a:defRPr>
                <a:solidFill>
                  <a:schemeClr val="lt1"/>
                </a:solidFill>
              </a:defRPr>
            </a:lvl6pPr>
            <a:lvl7pPr lvl="6" rtl="0" algn="ctr">
              <a:spcBef>
                <a:spcPts val="0"/>
              </a:spcBef>
              <a:spcAft>
                <a:spcPts val="0"/>
              </a:spcAft>
              <a:buClr>
                <a:schemeClr val="lt1"/>
              </a:buClr>
              <a:buSzPts val="1400"/>
              <a:buNone/>
              <a:defRPr>
                <a:solidFill>
                  <a:schemeClr val="lt1"/>
                </a:solidFill>
              </a:defRPr>
            </a:lvl7pPr>
            <a:lvl8pPr lvl="7" rtl="0" algn="ctr">
              <a:spcBef>
                <a:spcPts val="0"/>
              </a:spcBef>
              <a:spcAft>
                <a:spcPts val="0"/>
              </a:spcAft>
              <a:buClr>
                <a:schemeClr val="lt1"/>
              </a:buClr>
              <a:buSzPts val="1400"/>
              <a:buNone/>
              <a:defRPr>
                <a:solidFill>
                  <a:schemeClr val="lt1"/>
                </a:solidFill>
              </a:defRPr>
            </a:lvl8pPr>
            <a:lvl9pPr lvl="8" rtl="0" algn="ctr">
              <a:spcBef>
                <a:spcPts val="0"/>
              </a:spcBef>
              <a:spcAft>
                <a:spcPts val="0"/>
              </a:spcAft>
              <a:buClr>
                <a:schemeClr val="lt1"/>
              </a:buClr>
              <a:buSzPts val="1400"/>
              <a:buNone/>
              <a:defRPr>
                <a:solidFill>
                  <a:schemeClr val="lt1"/>
                </a:solidFill>
              </a:defRPr>
            </a:lvl9pPr>
          </a:lstStyle>
          <a:p/>
        </p:txBody>
      </p:sp>
      <p:sp>
        <p:nvSpPr>
          <p:cNvPr id="849" name="Google Shape;849;p73"/>
          <p:cNvSpPr txBox="1"/>
          <p:nvPr>
            <p:ph type="title"/>
          </p:nvPr>
        </p:nvSpPr>
        <p:spPr>
          <a:xfrm>
            <a:off x="713225" y="445025"/>
            <a:ext cx="77175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850" name="Google Shape;850;p73"/>
          <p:cNvGrpSpPr/>
          <p:nvPr/>
        </p:nvGrpSpPr>
        <p:grpSpPr>
          <a:xfrm>
            <a:off x="270750" y="305956"/>
            <a:ext cx="7172425" cy="3514294"/>
            <a:chOff x="270750" y="305956"/>
            <a:chExt cx="7172425" cy="3514294"/>
          </a:xfrm>
        </p:grpSpPr>
        <p:sp>
          <p:nvSpPr>
            <p:cNvPr id="851" name="Google Shape;851;p73"/>
            <p:cNvSpPr/>
            <p:nvPr/>
          </p:nvSpPr>
          <p:spPr>
            <a:xfrm>
              <a:off x="270750" y="3248150"/>
              <a:ext cx="572100" cy="5721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73"/>
            <p:cNvSpPr/>
            <p:nvPr/>
          </p:nvSpPr>
          <p:spPr>
            <a:xfrm>
              <a:off x="6871075" y="445024"/>
              <a:ext cx="572100" cy="572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73"/>
            <p:cNvSpPr/>
            <p:nvPr/>
          </p:nvSpPr>
          <p:spPr>
            <a:xfrm>
              <a:off x="2318445" y="305956"/>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CUSTOM_2">
    <p:spTree>
      <p:nvGrpSpPr>
        <p:cNvPr id="854" name="Shape 854"/>
        <p:cNvGrpSpPr/>
        <p:nvPr/>
      </p:nvGrpSpPr>
      <p:grpSpPr>
        <a:xfrm>
          <a:off x="0" y="0"/>
          <a:ext cx="0" cy="0"/>
          <a:chOff x="0" y="0"/>
          <a:chExt cx="0" cy="0"/>
        </a:xfrm>
      </p:grpSpPr>
      <p:sp>
        <p:nvSpPr>
          <p:cNvPr id="855" name="Google Shape;855;p74"/>
          <p:cNvSpPr/>
          <p:nvPr/>
        </p:nvSpPr>
        <p:spPr>
          <a:xfrm>
            <a:off x="101850" y="121950"/>
            <a:ext cx="8940300" cy="4899600"/>
          </a:xfrm>
          <a:prstGeom prst="roundRect">
            <a:avLst>
              <a:gd fmla="val 790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74"/>
          <p:cNvSpPr txBox="1"/>
          <p:nvPr>
            <p:ph idx="1" type="subTitle"/>
          </p:nvPr>
        </p:nvSpPr>
        <p:spPr>
          <a:xfrm>
            <a:off x="4795550" y="1203875"/>
            <a:ext cx="3246600" cy="5085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1800"/>
              <a:buFont typeface="Poppins ExtraBold"/>
              <a:buNone/>
              <a:defRPr>
                <a:solidFill>
                  <a:schemeClr val="dk1"/>
                </a:solidFill>
                <a:latin typeface="Poppins ExtraBold"/>
                <a:ea typeface="Poppins ExtraBold"/>
                <a:cs typeface="Poppins ExtraBold"/>
                <a:sym typeface="Poppins ExtraBold"/>
              </a:defRPr>
            </a:lvl1pPr>
            <a:lvl2pPr lvl="1" rtl="0" algn="ctr">
              <a:spcBef>
                <a:spcPts val="0"/>
              </a:spcBef>
              <a:spcAft>
                <a:spcPts val="0"/>
              </a:spcAft>
              <a:buSzPts val="1800"/>
              <a:buFont typeface="Poppins ExtraBold"/>
              <a:buNone/>
              <a:defRPr sz="1800">
                <a:latin typeface="Poppins ExtraBold"/>
                <a:ea typeface="Poppins ExtraBold"/>
                <a:cs typeface="Poppins ExtraBold"/>
                <a:sym typeface="Poppins ExtraBold"/>
              </a:defRPr>
            </a:lvl2pPr>
            <a:lvl3pPr lvl="2" rtl="0" algn="ctr">
              <a:spcBef>
                <a:spcPts val="0"/>
              </a:spcBef>
              <a:spcAft>
                <a:spcPts val="0"/>
              </a:spcAft>
              <a:buSzPts val="1800"/>
              <a:buFont typeface="Poppins ExtraBold"/>
              <a:buNone/>
              <a:defRPr sz="1800">
                <a:latin typeface="Poppins ExtraBold"/>
                <a:ea typeface="Poppins ExtraBold"/>
                <a:cs typeface="Poppins ExtraBold"/>
                <a:sym typeface="Poppins ExtraBold"/>
              </a:defRPr>
            </a:lvl3pPr>
            <a:lvl4pPr lvl="3" rtl="0" algn="ctr">
              <a:spcBef>
                <a:spcPts val="0"/>
              </a:spcBef>
              <a:spcAft>
                <a:spcPts val="0"/>
              </a:spcAft>
              <a:buSzPts val="1800"/>
              <a:buFont typeface="Poppins ExtraBold"/>
              <a:buNone/>
              <a:defRPr sz="1800">
                <a:latin typeface="Poppins ExtraBold"/>
                <a:ea typeface="Poppins ExtraBold"/>
                <a:cs typeface="Poppins ExtraBold"/>
                <a:sym typeface="Poppins ExtraBold"/>
              </a:defRPr>
            </a:lvl4pPr>
            <a:lvl5pPr lvl="4" rtl="0" algn="ctr">
              <a:spcBef>
                <a:spcPts val="0"/>
              </a:spcBef>
              <a:spcAft>
                <a:spcPts val="0"/>
              </a:spcAft>
              <a:buSzPts val="1800"/>
              <a:buFont typeface="Poppins ExtraBold"/>
              <a:buNone/>
              <a:defRPr sz="1800">
                <a:latin typeface="Poppins ExtraBold"/>
                <a:ea typeface="Poppins ExtraBold"/>
                <a:cs typeface="Poppins ExtraBold"/>
                <a:sym typeface="Poppins ExtraBold"/>
              </a:defRPr>
            </a:lvl5pPr>
            <a:lvl6pPr lvl="5" rtl="0" algn="ctr">
              <a:spcBef>
                <a:spcPts val="0"/>
              </a:spcBef>
              <a:spcAft>
                <a:spcPts val="0"/>
              </a:spcAft>
              <a:buSzPts val="1800"/>
              <a:buFont typeface="Poppins ExtraBold"/>
              <a:buNone/>
              <a:defRPr sz="1800">
                <a:latin typeface="Poppins ExtraBold"/>
                <a:ea typeface="Poppins ExtraBold"/>
                <a:cs typeface="Poppins ExtraBold"/>
                <a:sym typeface="Poppins ExtraBold"/>
              </a:defRPr>
            </a:lvl6pPr>
            <a:lvl7pPr lvl="6" rtl="0" algn="ctr">
              <a:spcBef>
                <a:spcPts val="0"/>
              </a:spcBef>
              <a:spcAft>
                <a:spcPts val="0"/>
              </a:spcAft>
              <a:buSzPts val="1800"/>
              <a:buFont typeface="Poppins ExtraBold"/>
              <a:buNone/>
              <a:defRPr sz="1800">
                <a:latin typeface="Poppins ExtraBold"/>
                <a:ea typeface="Poppins ExtraBold"/>
                <a:cs typeface="Poppins ExtraBold"/>
                <a:sym typeface="Poppins ExtraBold"/>
              </a:defRPr>
            </a:lvl7pPr>
            <a:lvl8pPr lvl="7" rtl="0" algn="ctr">
              <a:spcBef>
                <a:spcPts val="0"/>
              </a:spcBef>
              <a:spcAft>
                <a:spcPts val="0"/>
              </a:spcAft>
              <a:buSzPts val="1800"/>
              <a:buFont typeface="Poppins ExtraBold"/>
              <a:buNone/>
              <a:defRPr sz="1800">
                <a:latin typeface="Poppins ExtraBold"/>
                <a:ea typeface="Poppins ExtraBold"/>
                <a:cs typeface="Poppins ExtraBold"/>
                <a:sym typeface="Poppins ExtraBold"/>
              </a:defRPr>
            </a:lvl8pPr>
            <a:lvl9pPr lvl="8" rtl="0" algn="ctr">
              <a:spcBef>
                <a:spcPts val="0"/>
              </a:spcBef>
              <a:spcAft>
                <a:spcPts val="0"/>
              </a:spcAft>
              <a:buSzPts val="1800"/>
              <a:buFont typeface="Poppins ExtraBold"/>
              <a:buNone/>
              <a:defRPr sz="1800">
                <a:latin typeface="Poppins ExtraBold"/>
                <a:ea typeface="Poppins ExtraBold"/>
                <a:cs typeface="Poppins ExtraBold"/>
                <a:sym typeface="Poppins ExtraBold"/>
              </a:defRPr>
            </a:lvl9pPr>
          </a:lstStyle>
          <a:p/>
        </p:txBody>
      </p:sp>
      <p:sp>
        <p:nvSpPr>
          <p:cNvPr id="857" name="Google Shape;857;p74"/>
          <p:cNvSpPr txBox="1"/>
          <p:nvPr>
            <p:ph idx="2" type="subTitle"/>
          </p:nvPr>
        </p:nvSpPr>
        <p:spPr>
          <a:xfrm>
            <a:off x="1115300" y="1208688"/>
            <a:ext cx="3246600" cy="5085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1800"/>
              <a:buFont typeface="Poppins ExtraBold"/>
              <a:buNone/>
              <a:defRPr>
                <a:solidFill>
                  <a:schemeClr val="dk1"/>
                </a:solidFill>
                <a:latin typeface="Poppins ExtraBold"/>
                <a:ea typeface="Poppins ExtraBold"/>
                <a:cs typeface="Poppins ExtraBold"/>
                <a:sym typeface="Poppins ExtraBold"/>
              </a:defRPr>
            </a:lvl1pPr>
            <a:lvl2pPr lvl="1" rtl="0" algn="ctr">
              <a:spcBef>
                <a:spcPts val="0"/>
              </a:spcBef>
              <a:spcAft>
                <a:spcPts val="0"/>
              </a:spcAft>
              <a:buSzPts val="1800"/>
              <a:buFont typeface="Poppins ExtraBold"/>
              <a:buNone/>
              <a:defRPr sz="1800">
                <a:latin typeface="Poppins ExtraBold"/>
                <a:ea typeface="Poppins ExtraBold"/>
                <a:cs typeface="Poppins ExtraBold"/>
                <a:sym typeface="Poppins ExtraBold"/>
              </a:defRPr>
            </a:lvl2pPr>
            <a:lvl3pPr lvl="2" rtl="0" algn="ctr">
              <a:spcBef>
                <a:spcPts val="0"/>
              </a:spcBef>
              <a:spcAft>
                <a:spcPts val="0"/>
              </a:spcAft>
              <a:buSzPts val="1800"/>
              <a:buFont typeface="Poppins ExtraBold"/>
              <a:buNone/>
              <a:defRPr sz="1800">
                <a:latin typeface="Poppins ExtraBold"/>
                <a:ea typeface="Poppins ExtraBold"/>
                <a:cs typeface="Poppins ExtraBold"/>
                <a:sym typeface="Poppins ExtraBold"/>
              </a:defRPr>
            </a:lvl3pPr>
            <a:lvl4pPr lvl="3" rtl="0" algn="ctr">
              <a:spcBef>
                <a:spcPts val="0"/>
              </a:spcBef>
              <a:spcAft>
                <a:spcPts val="0"/>
              </a:spcAft>
              <a:buSzPts val="1800"/>
              <a:buFont typeface="Poppins ExtraBold"/>
              <a:buNone/>
              <a:defRPr sz="1800">
                <a:latin typeface="Poppins ExtraBold"/>
                <a:ea typeface="Poppins ExtraBold"/>
                <a:cs typeface="Poppins ExtraBold"/>
                <a:sym typeface="Poppins ExtraBold"/>
              </a:defRPr>
            </a:lvl4pPr>
            <a:lvl5pPr lvl="4" rtl="0" algn="ctr">
              <a:spcBef>
                <a:spcPts val="0"/>
              </a:spcBef>
              <a:spcAft>
                <a:spcPts val="0"/>
              </a:spcAft>
              <a:buSzPts val="1800"/>
              <a:buFont typeface="Poppins ExtraBold"/>
              <a:buNone/>
              <a:defRPr sz="1800">
                <a:latin typeface="Poppins ExtraBold"/>
                <a:ea typeface="Poppins ExtraBold"/>
                <a:cs typeface="Poppins ExtraBold"/>
                <a:sym typeface="Poppins ExtraBold"/>
              </a:defRPr>
            </a:lvl5pPr>
            <a:lvl6pPr lvl="5" rtl="0" algn="ctr">
              <a:spcBef>
                <a:spcPts val="0"/>
              </a:spcBef>
              <a:spcAft>
                <a:spcPts val="0"/>
              </a:spcAft>
              <a:buSzPts val="1800"/>
              <a:buFont typeface="Poppins ExtraBold"/>
              <a:buNone/>
              <a:defRPr sz="1800">
                <a:latin typeface="Poppins ExtraBold"/>
                <a:ea typeface="Poppins ExtraBold"/>
                <a:cs typeface="Poppins ExtraBold"/>
                <a:sym typeface="Poppins ExtraBold"/>
              </a:defRPr>
            </a:lvl6pPr>
            <a:lvl7pPr lvl="6" rtl="0" algn="ctr">
              <a:spcBef>
                <a:spcPts val="0"/>
              </a:spcBef>
              <a:spcAft>
                <a:spcPts val="0"/>
              </a:spcAft>
              <a:buSzPts val="1800"/>
              <a:buFont typeface="Poppins ExtraBold"/>
              <a:buNone/>
              <a:defRPr sz="1800">
                <a:latin typeface="Poppins ExtraBold"/>
                <a:ea typeface="Poppins ExtraBold"/>
                <a:cs typeface="Poppins ExtraBold"/>
                <a:sym typeface="Poppins ExtraBold"/>
              </a:defRPr>
            </a:lvl7pPr>
            <a:lvl8pPr lvl="7" rtl="0" algn="ctr">
              <a:spcBef>
                <a:spcPts val="0"/>
              </a:spcBef>
              <a:spcAft>
                <a:spcPts val="0"/>
              </a:spcAft>
              <a:buSzPts val="1800"/>
              <a:buFont typeface="Poppins ExtraBold"/>
              <a:buNone/>
              <a:defRPr sz="1800">
                <a:latin typeface="Poppins ExtraBold"/>
                <a:ea typeface="Poppins ExtraBold"/>
                <a:cs typeface="Poppins ExtraBold"/>
                <a:sym typeface="Poppins ExtraBold"/>
              </a:defRPr>
            </a:lvl8pPr>
            <a:lvl9pPr lvl="8" rtl="0" algn="ctr">
              <a:spcBef>
                <a:spcPts val="0"/>
              </a:spcBef>
              <a:spcAft>
                <a:spcPts val="0"/>
              </a:spcAft>
              <a:buSzPts val="1800"/>
              <a:buFont typeface="Poppins ExtraBold"/>
              <a:buNone/>
              <a:defRPr sz="1800">
                <a:latin typeface="Poppins ExtraBold"/>
                <a:ea typeface="Poppins ExtraBold"/>
                <a:cs typeface="Poppins ExtraBold"/>
                <a:sym typeface="Poppins ExtraBold"/>
              </a:defRPr>
            </a:lvl9pPr>
          </a:lstStyle>
          <a:p/>
        </p:txBody>
      </p:sp>
      <p:sp>
        <p:nvSpPr>
          <p:cNvPr id="858" name="Google Shape;858;p74"/>
          <p:cNvSpPr txBox="1"/>
          <p:nvPr>
            <p:ph type="title"/>
          </p:nvPr>
        </p:nvSpPr>
        <p:spPr>
          <a:xfrm>
            <a:off x="713225" y="445025"/>
            <a:ext cx="77175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59" name="Google Shape;859;p74"/>
          <p:cNvSpPr txBox="1"/>
          <p:nvPr>
            <p:ph idx="3" type="subTitle"/>
          </p:nvPr>
        </p:nvSpPr>
        <p:spPr>
          <a:xfrm>
            <a:off x="4795550" y="1855683"/>
            <a:ext cx="3246600" cy="2033700"/>
          </a:xfrm>
          <a:prstGeom prst="rect">
            <a:avLst/>
          </a:prstGeom>
        </p:spPr>
        <p:txBody>
          <a:bodyPr anchorCtr="0" anchor="ctr" bIns="91425" lIns="91425" spcFirstLastPara="1" rIns="91425" wrap="square" tIns="91425">
            <a:noAutofit/>
          </a:bodyPr>
          <a:lstStyle>
            <a:lvl1pPr lvl="0" rtl="0">
              <a:spcBef>
                <a:spcPts val="0"/>
              </a:spcBef>
              <a:spcAft>
                <a:spcPts val="0"/>
              </a:spcAft>
              <a:buSzPts val="1500"/>
              <a:buChar char="●"/>
              <a:defRPr sz="1500"/>
            </a:lvl1pPr>
            <a:lvl2pPr lvl="1" rtl="0">
              <a:spcBef>
                <a:spcPts val="0"/>
              </a:spcBef>
              <a:spcAft>
                <a:spcPts val="0"/>
              </a:spcAft>
              <a:buSzPts val="1500"/>
              <a:buChar char="○"/>
              <a:defRPr sz="1500"/>
            </a:lvl2pPr>
            <a:lvl3pPr lvl="2" rtl="0">
              <a:spcBef>
                <a:spcPts val="0"/>
              </a:spcBef>
              <a:spcAft>
                <a:spcPts val="0"/>
              </a:spcAft>
              <a:buSzPts val="1500"/>
              <a:buChar char="■"/>
              <a:defRPr sz="1500"/>
            </a:lvl3pPr>
            <a:lvl4pPr lvl="3" rtl="0">
              <a:spcBef>
                <a:spcPts val="0"/>
              </a:spcBef>
              <a:spcAft>
                <a:spcPts val="0"/>
              </a:spcAft>
              <a:buSzPts val="1500"/>
              <a:buChar char="●"/>
              <a:defRPr sz="1500"/>
            </a:lvl4pPr>
            <a:lvl5pPr lvl="4" rtl="0">
              <a:spcBef>
                <a:spcPts val="0"/>
              </a:spcBef>
              <a:spcAft>
                <a:spcPts val="0"/>
              </a:spcAft>
              <a:buSzPts val="1500"/>
              <a:buChar char="○"/>
              <a:defRPr sz="1500"/>
            </a:lvl5pPr>
            <a:lvl6pPr lvl="5" rtl="0">
              <a:spcBef>
                <a:spcPts val="0"/>
              </a:spcBef>
              <a:spcAft>
                <a:spcPts val="0"/>
              </a:spcAft>
              <a:buSzPts val="1500"/>
              <a:buChar char="■"/>
              <a:defRPr sz="1500"/>
            </a:lvl6pPr>
            <a:lvl7pPr lvl="6" rtl="0">
              <a:spcBef>
                <a:spcPts val="0"/>
              </a:spcBef>
              <a:spcAft>
                <a:spcPts val="0"/>
              </a:spcAft>
              <a:buSzPts val="1500"/>
              <a:buChar char="●"/>
              <a:defRPr sz="1500"/>
            </a:lvl7pPr>
            <a:lvl8pPr lvl="7" rtl="0">
              <a:spcBef>
                <a:spcPts val="0"/>
              </a:spcBef>
              <a:spcAft>
                <a:spcPts val="0"/>
              </a:spcAft>
              <a:buSzPts val="1500"/>
              <a:buChar char="○"/>
              <a:defRPr sz="1500"/>
            </a:lvl8pPr>
            <a:lvl9pPr lvl="8" rtl="0">
              <a:spcBef>
                <a:spcPts val="0"/>
              </a:spcBef>
              <a:spcAft>
                <a:spcPts val="0"/>
              </a:spcAft>
              <a:buSzPts val="1500"/>
              <a:buChar char="■"/>
              <a:defRPr sz="1500"/>
            </a:lvl9pPr>
          </a:lstStyle>
          <a:p/>
        </p:txBody>
      </p:sp>
      <p:sp>
        <p:nvSpPr>
          <p:cNvPr id="860" name="Google Shape;860;p74"/>
          <p:cNvSpPr txBox="1"/>
          <p:nvPr>
            <p:ph idx="4" type="subTitle"/>
          </p:nvPr>
        </p:nvSpPr>
        <p:spPr>
          <a:xfrm>
            <a:off x="1115300" y="1855683"/>
            <a:ext cx="3246600" cy="2033700"/>
          </a:xfrm>
          <a:prstGeom prst="rect">
            <a:avLst/>
          </a:prstGeom>
        </p:spPr>
        <p:txBody>
          <a:bodyPr anchorCtr="0" anchor="ctr" bIns="91425" lIns="91425" spcFirstLastPara="1" rIns="91425" wrap="square" tIns="91425">
            <a:noAutofit/>
          </a:bodyPr>
          <a:lstStyle>
            <a:lvl1pPr lvl="0" rtl="0">
              <a:spcBef>
                <a:spcPts val="0"/>
              </a:spcBef>
              <a:spcAft>
                <a:spcPts val="0"/>
              </a:spcAft>
              <a:buSzPts val="1500"/>
              <a:buChar char="●"/>
              <a:defRPr sz="1500"/>
            </a:lvl1pPr>
            <a:lvl2pPr lvl="1" rtl="0">
              <a:spcBef>
                <a:spcPts val="0"/>
              </a:spcBef>
              <a:spcAft>
                <a:spcPts val="0"/>
              </a:spcAft>
              <a:buSzPts val="1500"/>
              <a:buChar char="○"/>
              <a:defRPr sz="1500"/>
            </a:lvl2pPr>
            <a:lvl3pPr lvl="2" rtl="0">
              <a:spcBef>
                <a:spcPts val="0"/>
              </a:spcBef>
              <a:spcAft>
                <a:spcPts val="0"/>
              </a:spcAft>
              <a:buSzPts val="1500"/>
              <a:buChar char="■"/>
              <a:defRPr sz="1500"/>
            </a:lvl3pPr>
            <a:lvl4pPr lvl="3" rtl="0">
              <a:spcBef>
                <a:spcPts val="0"/>
              </a:spcBef>
              <a:spcAft>
                <a:spcPts val="0"/>
              </a:spcAft>
              <a:buSzPts val="1500"/>
              <a:buChar char="●"/>
              <a:defRPr sz="1500"/>
            </a:lvl4pPr>
            <a:lvl5pPr lvl="4" rtl="0">
              <a:spcBef>
                <a:spcPts val="0"/>
              </a:spcBef>
              <a:spcAft>
                <a:spcPts val="0"/>
              </a:spcAft>
              <a:buSzPts val="1500"/>
              <a:buChar char="○"/>
              <a:defRPr sz="1500"/>
            </a:lvl5pPr>
            <a:lvl6pPr lvl="5" rtl="0">
              <a:spcBef>
                <a:spcPts val="0"/>
              </a:spcBef>
              <a:spcAft>
                <a:spcPts val="0"/>
              </a:spcAft>
              <a:buSzPts val="1500"/>
              <a:buChar char="■"/>
              <a:defRPr sz="1500"/>
            </a:lvl6pPr>
            <a:lvl7pPr lvl="6" rtl="0">
              <a:spcBef>
                <a:spcPts val="0"/>
              </a:spcBef>
              <a:spcAft>
                <a:spcPts val="0"/>
              </a:spcAft>
              <a:buSzPts val="1500"/>
              <a:buChar char="●"/>
              <a:defRPr sz="1500"/>
            </a:lvl7pPr>
            <a:lvl8pPr lvl="7" rtl="0">
              <a:spcBef>
                <a:spcPts val="0"/>
              </a:spcBef>
              <a:spcAft>
                <a:spcPts val="0"/>
              </a:spcAft>
              <a:buSzPts val="1500"/>
              <a:buChar char="○"/>
              <a:defRPr sz="1500"/>
            </a:lvl8pPr>
            <a:lvl9pPr lvl="8" rtl="0">
              <a:spcBef>
                <a:spcPts val="0"/>
              </a:spcBef>
              <a:spcAft>
                <a:spcPts val="0"/>
              </a:spcAft>
              <a:buSzPts val="1500"/>
              <a:buChar char="■"/>
              <a:defRPr sz="1500"/>
            </a:lvl9pPr>
          </a:lstStyle>
          <a:p/>
        </p:txBody>
      </p:sp>
      <p:grpSp>
        <p:nvGrpSpPr>
          <p:cNvPr id="861" name="Google Shape;861;p74"/>
          <p:cNvGrpSpPr/>
          <p:nvPr/>
        </p:nvGrpSpPr>
        <p:grpSpPr>
          <a:xfrm>
            <a:off x="270750" y="-561264"/>
            <a:ext cx="8627325" cy="4964025"/>
            <a:chOff x="270750" y="-561264"/>
            <a:chExt cx="8627325" cy="4964025"/>
          </a:xfrm>
        </p:grpSpPr>
        <p:grpSp>
          <p:nvGrpSpPr>
            <p:cNvPr id="862" name="Google Shape;862;p74"/>
            <p:cNvGrpSpPr/>
            <p:nvPr/>
          </p:nvGrpSpPr>
          <p:grpSpPr>
            <a:xfrm flipH="1" rot="10800000">
              <a:off x="270750" y="253149"/>
              <a:ext cx="8627325" cy="4149612"/>
              <a:chOff x="270750" y="192538"/>
              <a:chExt cx="8627325" cy="4149612"/>
            </a:xfrm>
          </p:grpSpPr>
          <p:sp>
            <p:nvSpPr>
              <p:cNvPr id="863" name="Google Shape;863;p74"/>
              <p:cNvSpPr/>
              <p:nvPr/>
            </p:nvSpPr>
            <p:spPr>
              <a:xfrm>
                <a:off x="270750" y="3248150"/>
                <a:ext cx="572100" cy="5721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74"/>
              <p:cNvSpPr/>
              <p:nvPr/>
            </p:nvSpPr>
            <p:spPr>
              <a:xfrm>
                <a:off x="8301150" y="4048150"/>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74"/>
              <p:cNvSpPr/>
              <p:nvPr/>
            </p:nvSpPr>
            <p:spPr>
              <a:xfrm>
                <a:off x="7218275" y="360574"/>
                <a:ext cx="572100" cy="572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74"/>
              <p:cNvSpPr/>
              <p:nvPr/>
            </p:nvSpPr>
            <p:spPr>
              <a:xfrm>
                <a:off x="8325975" y="2965824"/>
                <a:ext cx="572100" cy="572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74"/>
              <p:cNvSpPr/>
              <p:nvPr/>
            </p:nvSpPr>
            <p:spPr>
              <a:xfrm>
                <a:off x="817013" y="192538"/>
                <a:ext cx="520200" cy="5208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74"/>
              <p:cNvSpPr/>
              <p:nvPr/>
            </p:nvSpPr>
            <p:spPr>
              <a:xfrm>
                <a:off x="1337220" y="250706"/>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9" name="Google Shape;869;p74"/>
            <p:cNvSpPr/>
            <p:nvPr/>
          </p:nvSpPr>
          <p:spPr>
            <a:xfrm rot="-10244201">
              <a:off x="1290109" y="-473041"/>
              <a:ext cx="1192755" cy="1192755"/>
            </a:xfrm>
            <a:prstGeom prst="blockArc">
              <a:avLst>
                <a:gd fmla="val 10247770" name="adj1"/>
                <a:gd fmla="val 21057893" name="adj2"/>
                <a:gd fmla="val 12924" name="adj3"/>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SECTION_TITLE_AND_DESCRIPTION_1_1_3">
    <p:spTree>
      <p:nvGrpSpPr>
        <p:cNvPr id="870" name="Shape 870"/>
        <p:cNvGrpSpPr/>
        <p:nvPr/>
      </p:nvGrpSpPr>
      <p:grpSpPr>
        <a:xfrm>
          <a:off x="0" y="0"/>
          <a:ext cx="0" cy="0"/>
          <a:chOff x="0" y="0"/>
          <a:chExt cx="0" cy="0"/>
        </a:xfrm>
      </p:grpSpPr>
      <p:sp>
        <p:nvSpPr>
          <p:cNvPr id="871" name="Google Shape;871;p75"/>
          <p:cNvSpPr/>
          <p:nvPr/>
        </p:nvSpPr>
        <p:spPr>
          <a:xfrm>
            <a:off x="101850" y="121950"/>
            <a:ext cx="8940300" cy="4899600"/>
          </a:xfrm>
          <a:prstGeom prst="roundRect">
            <a:avLst>
              <a:gd fmla="val 790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75"/>
          <p:cNvSpPr txBox="1"/>
          <p:nvPr>
            <p:ph type="title"/>
          </p:nvPr>
        </p:nvSpPr>
        <p:spPr>
          <a:xfrm>
            <a:off x="923550" y="1265863"/>
            <a:ext cx="2190900" cy="4476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873" name="Google Shape;873;p75"/>
          <p:cNvSpPr txBox="1"/>
          <p:nvPr>
            <p:ph idx="1" type="subTitle"/>
          </p:nvPr>
        </p:nvSpPr>
        <p:spPr>
          <a:xfrm>
            <a:off x="790650" y="1713125"/>
            <a:ext cx="2323800" cy="5643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74" name="Google Shape;874;p75"/>
          <p:cNvSpPr txBox="1"/>
          <p:nvPr>
            <p:ph idx="2" type="title"/>
          </p:nvPr>
        </p:nvSpPr>
        <p:spPr>
          <a:xfrm>
            <a:off x="923550" y="2668141"/>
            <a:ext cx="2190900" cy="4476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875" name="Google Shape;875;p75"/>
          <p:cNvSpPr txBox="1"/>
          <p:nvPr>
            <p:ph idx="3" type="subTitle"/>
          </p:nvPr>
        </p:nvSpPr>
        <p:spPr>
          <a:xfrm>
            <a:off x="790650" y="3115418"/>
            <a:ext cx="2323800" cy="5643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76" name="Google Shape;876;p75"/>
          <p:cNvSpPr txBox="1"/>
          <p:nvPr>
            <p:ph idx="4" type="title"/>
          </p:nvPr>
        </p:nvSpPr>
        <p:spPr>
          <a:xfrm>
            <a:off x="6029625" y="1265863"/>
            <a:ext cx="2190900" cy="447600"/>
          </a:xfrm>
          <a:prstGeom prst="rect">
            <a:avLst/>
          </a:prstGeom>
        </p:spPr>
        <p:txBody>
          <a:bodyPr anchorCtr="0" anchor="b" bIns="91425" lIns="91425" spcFirstLastPara="1" rIns="91425" wrap="square" tIns="91425">
            <a:noAutofit/>
          </a:bodyPr>
          <a:lstStyle>
            <a:lvl1pPr lvl="0" rtl="0" algn="l">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877" name="Google Shape;877;p75"/>
          <p:cNvSpPr txBox="1"/>
          <p:nvPr>
            <p:ph idx="5" type="subTitle"/>
          </p:nvPr>
        </p:nvSpPr>
        <p:spPr>
          <a:xfrm>
            <a:off x="6029625" y="1713125"/>
            <a:ext cx="2323800" cy="564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78" name="Google Shape;878;p75"/>
          <p:cNvSpPr txBox="1"/>
          <p:nvPr>
            <p:ph idx="6" type="title"/>
          </p:nvPr>
        </p:nvSpPr>
        <p:spPr>
          <a:xfrm>
            <a:off x="6029625" y="2668143"/>
            <a:ext cx="2190900" cy="447600"/>
          </a:xfrm>
          <a:prstGeom prst="rect">
            <a:avLst/>
          </a:prstGeom>
        </p:spPr>
        <p:txBody>
          <a:bodyPr anchorCtr="0" anchor="b" bIns="91425" lIns="91425" spcFirstLastPara="1" rIns="91425" wrap="square" tIns="91425">
            <a:noAutofit/>
          </a:bodyPr>
          <a:lstStyle>
            <a:lvl1pPr lvl="0" rtl="0" algn="l">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879" name="Google Shape;879;p75"/>
          <p:cNvSpPr txBox="1"/>
          <p:nvPr>
            <p:ph idx="7" type="subTitle"/>
          </p:nvPr>
        </p:nvSpPr>
        <p:spPr>
          <a:xfrm>
            <a:off x="6029625" y="3115418"/>
            <a:ext cx="2323800" cy="564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80" name="Google Shape;880;p75"/>
          <p:cNvSpPr txBox="1"/>
          <p:nvPr>
            <p:ph idx="8" type="title"/>
          </p:nvPr>
        </p:nvSpPr>
        <p:spPr>
          <a:xfrm>
            <a:off x="713225" y="445025"/>
            <a:ext cx="77175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881" name="Google Shape;881;p75"/>
          <p:cNvGrpSpPr/>
          <p:nvPr/>
        </p:nvGrpSpPr>
        <p:grpSpPr>
          <a:xfrm>
            <a:off x="270750" y="-561264"/>
            <a:ext cx="8627325" cy="2190739"/>
            <a:chOff x="270750" y="-561264"/>
            <a:chExt cx="8627325" cy="2190739"/>
          </a:xfrm>
        </p:grpSpPr>
        <p:grpSp>
          <p:nvGrpSpPr>
            <p:cNvPr id="882" name="Google Shape;882;p75"/>
            <p:cNvGrpSpPr/>
            <p:nvPr/>
          </p:nvGrpSpPr>
          <p:grpSpPr>
            <a:xfrm flipH="1" rot="10800000">
              <a:off x="270750" y="253149"/>
              <a:ext cx="8627325" cy="1376326"/>
              <a:chOff x="270750" y="2965824"/>
              <a:chExt cx="8627325" cy="1376326"/>
            </a:xfrm>
          </p:grpSpPr>
          <p:sp>
            <p:nvSpPr>
              <p:cNvPr id="883" name="Google Shape;883;p75"/>
              <p:cNvSpPr/>
              <p:nvPr/>
            </p:nvSpPr>
            <p:spPr>
              <a:xfrm>
                <a:off x="270750" y="3248150"/>
                <a:ext cx="572100" cy="5721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75"/>
              <p:cNvSpPr/>
              <p:nvPr/>
            </p:nvSpPr>
            <p:spPr>
              <a:xfrm>
                <a:off x="8301150" y="4048150"/>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75"/>
              <p:cNvSpPr/>
              <p:nvPr/>
            </p:nvSpPr>
            <p:spPr>
              <a:xfrm>
                <a:off x="8325975" y="2965824"/>
                <a:ext cx="572100" cy="572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6" name="Google Shape;886;p75"/>
            <p:cNvSpPr/>
            <p:nvPr/>
          </p:nvSpPr>
          <p:spPr>
            <a:xfrm rot="-10244201">
              <a:off x="1290109" y="-473041"/>
              <a:ext cx="1192755" cy="1192755"/>
            </a:xfrm>
            <a:prstGeom prst="blockArc">
              <a:avLst>
                <a:gd fmla="val 10247770" name="adj1"/>
                <a:gd fmla="val 21057893" name="adj2"/>
                <a:gd fmla="val 12924" name="adj3"/>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TITLE_ONLY_2">
    <p:spTree>
      <p:nvGrpSpPr>
        <p:cNvPr id="887" name="Shape 887"/>
        <p:cNvGrpSpPr/>
        <p:nvPr/>
      </p:nvGrpSpPr>
      <p:grpSpPr>
        <a:xfrm>
          <a:off x="0" y="0"/>
          <a:ext cx="0" cy="0"/>
          <a:chOff x="0" y="0"/>
          <a:chExt cx="0" cy="0"/>
        </a:xfrm>
      </p:grpSpPr>
      <p:sp>
        <p:nvSpPr>
          <p:cNvPr id="888" name="Google Shape;888;p76"/>
          <p:cNvSpPr/>
          <p:nvPr/>
        </p:nvSpPr>
        <p:spPr>
          <a:xfrm>
            <a:off x="101850" y="121950"/>
            <a:ext cx="8940300" cy="4899600"/>
          </a:xfrm>
          <a:prstGeom prst="roundRect">
            <a:avLst>
              <a:gd fmla="val 790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76"/>
          <p:cNvSpPr txBox="1"/>
          <p:nvPr>
            <p:ph type="title"/>
          </p:nvPr>
        </p:nvSpPr>
        <p:spPr>
          <a:xfrm>
            <a:off x="713225" y="445025"/>
            <a:ext cx="77175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890" name="Google Shape;890;p76"/>
          <p:cNvGrpSpPr/>
          <p:nvPr/>
        </p:nvGrpSpPr>
        <p:grpSpPr>
          <a:xfrm>
            <a:off x="193224" y="250521"/>
            <a:ext cx="8719077" cy="4083144"/>
            <a:chOff x="193224" y="250521"/>
            <a:chExt cx="8719077" cy="4083144"/>
          </a:xfrm>
        </p:grpSpPr>
        <p:sp>
          <p:nvSpPr>
            <p:cNvPr id="891" name="Google Shape;891;p76"/>
            <p:cNvSpPr/>
            <p:nvPr/>
          </p:nvSpPr>
          <p:spPr>
            <a:xfrm>
              <a:off x="1717228" y="1859301"/>
              <a:ext cx="470400" cy="4704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76"/>
            <p:cNvSpPr/>
            <p:nvPr/>
          </p:nvSpPr>
          <p:spPr>
            <a:xfrm>
              <a:off x="8291625" y="4138665"/>
              <a:ext cx="194700" cy="195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76"/>
            <p:cNvSpPr/>
            <p:nvPr/>
          </p:nvSpPr>
          <p:spPr>
            <a:xfrm>
              <a:off x="8490521" y="250521"/>
              <a:ext cx="379500" cy="3798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76"/>
            <p:cNvSpPr/>
            <p:nvPr/>
          </p:nvSpPr>
          <p:spPr>
            <a:xfrm>
              <a:off x="193224" y="1617493"/>
              <a:ext cx="241500" cy="2418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76"/>
            <p:cNvSpPr/>
            <p:nvPr/>
          </p:nvSpPr>
          <p:spPr>
            <a:xfrm>
              <a:off x="8532801" y="3929875"/>
              <a:ext cx="379500" cy="3798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6" name="Google Shape;896;p76"/>
          <p:cNvSpPr txBox="1"/>
          <p:nvPr>
            <p:ph idx="1" type="subTitle"/>
          </p:nvPr>
        </p:nvSpPr>
        <p:spPr>
          <a:xfrm>
            <a:off x="2522250" y="1086450"/>
            <a:ext cx="4099500" cy="2857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2"/>
              </a:buClr>
              <a:buSzPts val="1600"/>
              <a:buChar char="●"/>
              <a:defRPr sz="1600"/>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grpSp>
        <p:nvGrpSpPr>
          <p:cNvPr id="897" name="Google Shape;897;p76"/>
          <p:cNvGrpSpPr/>
          <p:nvPr/>
        </p:nvGrpSpPr>
        <p:grpSpPr>
          <a:xfrm flipH="1" rot="10800000">
            <a:off x="604125" y="1056775"/>
            <a:ext cx="8370150" cy="3635150"/>
            <a:chOff x="604125" y="-96626"/>
            <a:chExt cx="8370150" cy="3635150"/>
          </a:xfrm>
        </p:grpSpPr>
        <p:sp>
          <p:nvSpPr>
            <p:cNvPr id="898" name="Google Shape;898;p76"/>
            <p:cNvSpPr/>
            <p:nvPr/>
          </p:nvSpPr>
          <p:spPr>
            <a:xfrm>
              <a:off x="604125" y="2581400"/>
              <a:ext cx="572100" cy="5721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76"/>
            <p:cNvSpPr/>
            <p:nvPr/>
          </p:nvSpPr>
          <p:spPr>
            <a:xfrm>
              <a:off x="8063025" y="2790850"/>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76"/>
            <p:cNvSpPr/>
            <p:nvPr/>
          </p:nvSpPr>
          <p:spPr>
            <a:xfrm>
              <a:off x="7246850" y="-96626"/>
              <a:ext cx="572100" cy="572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76"/>
            <p:cNvSpPr/>
            <p:nvPr/>
          </p:nvSpPr>
          <p:spPr>
            <a:xfrm>
              <a:off x="8402175" y="2965824"/>
              <a:ext cx="572100" cy="572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76"/>
            <p:cNvSpPr/>
            <p:nvPr/>
          </p:nvSpPr>
          <p:spPr>
            <a:xfrm>
              <a:off x="758713" y="43488"/>
              <a:ext cx="520200" cy="5208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76"/>
            <p:cNvSpPr/>
            <p:nvPr/>
          </p:nvSpPr>
          <p:spPr>
            <a:xfrm>
              <a:off x="2013645" y="305956"/>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904" name="Shape 904"/>
        <p:cNvGrpSpPr/>
        <p:nvPr/>
      </p:nvGrpSpPr>
      <p:grpSpPr>
        <a:xfrm>
          <a:off x="0" y="0"/>
          <a:ext cx="0" cy="0"/>
          <a:chOff x="0" y="0"/>
          <a:chExt cx="0" cy="0"/>
        </a:xfrm>
      </p:grpSpPr>
      <p:sp>
        <p:nvSpPr>
          <p:cNvPr id="905" name="Google Shape;905;p77"/>
          <p:cNvSpPr/>
          <p:nvPr/>
        </p:nvSpPr>
        <p:spPr>
          <a:xfrm>
            <a:off x="101850" y="121950"/>
            <a:ext cx="8940300" cy="4899600"/>
          </a:xfrm>
          <a:prstGeom prst="roundRect">
            <a:avLst>
              <a:gd fmla="val 790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77"/>
          <p:cNvSpPr txBox="1"/>
          <p:nvPr>
            <p:ph type="title"/>
          </p:nvPr>
        </p:nvSpPr>
        <p:spPr>
          <a:xfrm>
            <a:off x="713225" y="445025"/>
            <a:ext cx="77175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907" name="Google Shape;907;p77"/>
          <p:cNvGrpSpPr/>
          <p:nvPr/>
        </p:nvGrpSpPr>
        <p:grpSpPr>
          <a:xfrm flipH="1">
            <a:off x="466113" y="283325"/>
            <a:ext cx="8310488" cy="4058138"/>
            <a:chOff x="270750" y="369050"/>
            <a:chExt cx="8310488" cy="4058138"/>
          </a:xfrm>
        </p:grpSpPr>
        <p:sp>
          <p:nvSpPr>
            <p:cNvPr id="908" name="Google Shape;908;p77"/>
            <p:cNvSpPr/>
            <p:nvPr/>
          </p:nvSpPr>
          <p:spPr>
            <a:xfrm>
              <a:off x="622525" y="369050"/>
              <a:ext cx="896100" cy="8961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77"/>
            <p:cNvSpPr/>
            <p:nvPr/>
          </p:nvSpPr>
          <p:spPr>
            <a:xfrm>
              <a:off x="270750" y="2638875"/>
              <a:ext cx="572100" cy="5721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77"/>
            <p:cNvSpPr/>
            <p:nvPr/>
          </p:nvSpPr>
          <p:spPr>
            <a:xfrm rot="10800000">
              <a:off x="8287538" y="3923537"/>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77"/>
            <p:cNvSpPr/>
            <p:nvPr/>
          </p:nvSpPr>
          <p:spPr>
            <a:xfrm>
              <a:off x="7891375" y="1494499"/>
              <a:ext cx="572100" cy="572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77"/>
            <p:cNvSpPr/>
            <p:nvPr/>
          </p:nvSpPr>
          <p:spPr>
            <a:xfrm rot="10800000">
              <a:off x="7637888" y="3854488"/>
              <a:ext cx="572100" cy="572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77"/>
            <p:cNvSpPr/>
            <p:nvPr/>
          </p:nvSpPr>
          <p:spPr>
            <a:xfrm>
              <a:off x="2194400" y="3402713"/>
              <a:ext cx="520200" cy="5208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77"/>
            <p:cNvSpPr/>
            <p:nvPr/>
          </p:nvSpPr>
          <p:spPr>
            <a:xfrm>
              <a:off x="6692981" y="897169"/>
              <a:ext cx="274200" cy="2745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77"/>
            <p:cNvSpPr/>
            <p:nvPr/>
          </p:nvSpPr>
          <p:spPr>
            <a:xfrm>
              <a:off x="1661220" y="625231"/>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1">
    <p:spTree>
      <p:nvGrpSpPr>
        <p:cNvPr id="916" name="Shape 916"/>
        <p:cNvGrpSpPr/>
        <p:nvPr/>
      </p:nvGrpSpPr>
      <p:grpSpPr>
        <a:xfrm>
          <a:off x="0" y="0"/>
          <a:ext cx="0" cy="0"/>
          <a:chOff x="0" y="0"/>
          <a:chExt cx="0" cy="0"/>
        </a:xfrm>
      </p:grpSpPr>
      <p:sp>
        <p:nvSpPr>
          <p:cNvPr id="917" name="Google Shape;917;p78"/>
          <p:cNvSpPr/>
          <p:nvPr/>
        </p:nvSpPr>
        <p:spPr>
          <a:xfrm>
            <a:off x="101850" y="121950"/>
            <a:ext cx="8940300" cy="4899600"/>
          </a:xfrm>
          <a:prstGeom prst="roundRect">
            <a:avLst>
              <a:gd fmla="val 790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78"/>
          <p:cNvSpPr txBox="1"/>
          <p:nvPr>
            <p:ph type="title"/>
          </p:nvPr>
        </p:nvSpPr>
        <p:spPr>
          <a:xfrm>
            <a:off x="713225" y="445025"/>
            <a:ext cx="77175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919" name="Google Shape;919;p78"/>
          <p:cNvGrpSpPr/>
          <p:nvPr/>
        </p:nvGrpSpPr>
        <p:grpSpPr>
          <a:xfrm flipH="1">
            <a:off x="366000" y="253149"/>
            <a:ext cx="8563397" cy="4105938"/>
            <a:chOff x="536166" y="253149"/>
            <a:chExt cx="8563397" cy="4105938"/>
          </a:xfrm>
        </p:grpSpPr>
        <p:sp>
          <p:nvSpPr>
            <p:cNvPr id="920" name="Google Shape;920;p78"/>
            <p:cNvSpPr/>
            <p:nvPr/>
          </p:nvSpPr>
          <p:spPr>
            <a:xfrm>
              <a:off x="536166" y="349650"/>
              <a:ext cx="860700" cy="860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78"/>
            <p:cNvSpPr/>
            <p:nvPr/>
          </p:nvSpPr>
          <p:spPr>
            <a:xfrm>
              <a:off x="723100" y="3131600"/>
              <a:ext cx="572100" cy="5721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78"/>
            <p:cNvSpPr/>
            <p:nvPr/>
          </p:nvSpPr>
          <p:spPr>
            <a:xfrm rot="10800000">
              <a:off x="8805863" y="3531662"/>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78"/>
            <p:cNvSpPr/>
            <p:nvPr/>
          </p:nvSpPr>
          <p:spPr>
            <a:xfrm>
              <a:off x="8466300" y="253149"/>
              <a:ext cx="572100" cy="572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78"/>
            <p:cNvSpPr/>
            <p:nvPr/>
          </p:nvSpPr>
          <p:spPr>
            <a:xfrm rot="10800000">
              <a:off x="8272438" y="3786388"/>
              <a:ext cx="572100" cy="572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78"/>
            <p:cNvSpPr/>
            <p:nvPr/>
          </p:nvSpPr>
          <p:spPr>
            <a:xfrm>
              <a:off x="3585300" y="2542838"/>
              <a:ext cx="520200" cy="5208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78"/>
            <p:cNvSpPr/>
            <p:nvPr/>
          </p:nvSpPr>
          <p:spPr>
            <a:xfrm>
              <a:off x="5778038" y="1319738"/>
              <a:ext cx="520200" cy="5208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78"/>
            <p:cNvSpPr/>
            <p:nvPr/>
          </p:nvSpPr>
          <p:spPr>
            <a:xfrm>
              <a:off x="2318445" y="305956"/>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1_1_1">
    <p:spTree>
      <p:nvGrpSpPr>
        <p:cNvPr id="928" name="Shape 928"/>
        <p:cNvGrpSpPr/>
        <p:nvPr/>
      </p:nvGrpSpPr>
      <p:grpSpPr>
        <a:xfrm>
          <a:off x="0" y="0"/>
          <a:ext cx="0" cy="0"/>
          <a:chOff x="0" y="0"/>
          <a:chExt cx="0" cy="0"/>
        </a:xfrm>
      </p:grpSpPr>
      <p:sp>
        <p:nvSpPr>
          <p:cNvPr id="929" name="Google Shape;929;p79"/>
          <p:cNvSpPr/>
          <p:nvPr/>
        </p:nvSpPr>
        <p:spPr>
          <a:xfrm>
            <a:off x="101850" y="121950"/>
            <a:ext cx="8940300" cy="4899600"/>
          </a:xfrm>
          <a:prstGeom prst="roundRect">
            <a:avLst>
              <a:gd fmla="val 790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79"/>
          <p:cNvSpPr txBox="1"/>
          <p:nvPr>
            <p:ph type="title"/>
          </p:nvPr>
        </p:nvSpPr>
        <p:spPr>
          <a:xfrm>
            <a:off x="713225" y="445025"/>
            <a:ext cx="77175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931" name="Google Shape;931;p79"/>
          <p:cNvGrpSpPr/>
          <p:nvPr/>
        </p:nvGrpSpPr>
        <p:grpSpPr>
          <a:xfrm flipH="1">
            <a:off x="290300" y="219124"/>
            <a:ext cx="8687224" cy="4649838"/>
            <a:chOff x="412338" y="27249"/>
            <a:chExt cx="8687224" cy="4649838"/>
          </a:xfrm>
        </p:grpSpPr>
        <p:sp>
          <p:nvSpPr>
            <p:cNvPr id="932" name="Google Shape;932;p79"/>
            <p:cNvSpPr/>
            <p:nvPr/>
          </p:nvSpPr>
          <p:spPr>
            <a:xfrm>
              <a:off x="412338" y="904050"/>
              <a:ext cx="687300" cy="6873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79"/>
            <p:cNvSpPr/>
            <p:nvPr/>
          </p:nvSpPr>
          <p:spPr>
            <a:xfrm>
              <a:off x="959150" y="3978250"/>
              <a:ext cx="572100" cy="5721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79"/>
            <p:cNvSpPr/>
            <p:nvPr/>
          </p:nvSpPr>
          <p:spPr>
            <a:xfrm rot="10800000">
              <a:off x="8805863" y="3531662"/>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79"/>
            <p:cNvSpPr/>
            <p:nvPr/>
          </p:nvSpPr>
          <p:spPr>
            <a:xfrm>
              <a:off x="7399500" y="27249"/>
              <a:ext cx="572100" cy="572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79"/>
            <p:cNvSpPr/>
            <p:nvPr/>
          </p:nvSpPr>
          <p:spPr>
            <a:xfrm rot="10800000">
              <a:off x="8272438" y="3786388"/>
              <a:ext cx="572100" cy="572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79"/>
            <p:cNvSpPr/>
            <p:nvPr/>
          </p:nvSpPr>
          <p:spPr>
            <a:xfrm>
              <a:off x="6661875" y="4156288"/>
              <a:ext cx="520200" cy="5208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79"/>
            <p:cNvSpPr/>
            <p:nvPr/>
          </p:nvSpPr>
          <p:spPr>
            <a:xfrm>
              <a:off x="2318445" y="305956"/>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_1_1_1">
    <p:spTree>
      <p:nvGrpSpPr>
        <p:cNvPr id="939" name="Shape 939"/>
        <p:cNvGrpSpPr/>
        <p:nvPr/>
      </p:nvGrpSpPr>
      <p:grpSpPr>
        <a:xfrm>
          <a:off x="0" y="0"/>
          <a:ext cx="0" cy="0"/>
          <a:chOff x="0" y="0"/>
          <a:chExt cx="0" cy="0"/>
        </a:xfrm>
      </p:grpSpPr>
      <p:sp>
        <p:nvSpPr>
          <p:cNvPr id="940" name="Google Shape;940;p80"/>
          <p:cNvSpPr/>
          <p:nvPr/>
        </p:nvSpPr>
        <p:spPr>
          <a:xfrm>
            <a:off x="101850" y="121950"/>
            <a:ext cx="8940300" cy="4899600"/>
          </a:xfrm>
          <a:prstGeom prst="roundRect">
            <a:avLst>
              <a:gd fmla="val 790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80"/>
          <p:cNvSpPr txBox="1"/>
          <p:nvPr>
            <p:ph type="title"/>
          </p:nvPr>
        </p:nvSpPr>
        <p:spPr>
          <a:xfrm>
            <a:off x="2676900" y="745875"/>
            <a:ext cx="3790200" cy="716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spcBef>
                <a:spcPts val="0"/>
              </a:spcBef>
              <a:spcAft>
                <a:spcPts val="0"/>
              </a:spcAft>
              <a:buSzPts val="2800"/>
              <a:buNone/>
              <a:defRPr>
                <a:latin typeface="Open Sans"/>
                <a:ea typeface="Open Sans"/>
                <a:cs typeface="Open Sans"/>
                <a:sym typeface="Open Sans"/>
              </a:defRPr>
            </a:lvl2pPr>
            <a:lvl3pPr lvl="2" rtl="0">
              <a:spcBef>
                <a:spcPts val="0"/>
              </a:spcBef>
              <a:spcAft>
                <a:spcPts val="0"/>
              </a:spcAft>
              <a:buSzPts val="2800"/>
              <a:buNone/>
              <a:defRPr>
                <a:latin typeface="Open Sans"/>
                <a:ea typeface="Open Sans"/>
                <a:cs typeface="Open Sans"/>
                <a:sym typeface="Open Sans"/>
              </a:defRPr>
            </a:lvl3pPr>
            <a:lvl4pPr lvl="3" rtl="0">
              <a:spcBef>
                <a:spcPts val="0"/>
              </a:spcBef>
              <a:spcAft>
                <a:spcPts val="0"/>
              </a:spcAft>
              <a:buSzPts val="2800"/>
              <a:buNone/>
              <a:defRPr>
                <a:latin typeface="Open Sans"/>
                <a:ea typeface="Open Sans"/>
                <a:cs typeface="Open Sans"/>
                <a:sym typeface="Open Sans"/>
              </a:defRPr>
            </a:lvl4pPr>
            <a:lvl5pPr lvl="4" rtl="0">
              <a:spcBef>
                <a:spcPts val="0"/>
              </a:spcBef>
              <a:spcAft>
                <a:spcPts val="0"/>
              </a:spcAft>
              <a:buSzPts val="2800"/>
              <a:buNone/>
              <a:defRPr>
                <a:latin typeface="Open Sans"/>
                <a:ea typeface="Open Sans"/>
                <a:cs typeface="Open Sans"/>
                <a:sym typeface="Open Sans"/>
              </a:defRPr>
            </a:lvl5pPr>
            <a:lvl6pPr lvl="5" rtl="0">
              <a:spcBef>
                <a:spcPts val="0"/>
              </a:spcBef>
              <a:spcAft>
                <a:spcPts val="0"/>
              </a:spcAft>
              <a:buSzPts val="2800"/>
              <a:buNone/>
              <a:defRPr>
                <a:latin typeface="Open Sans"/>
                <a:ea typeface="Open Sans"/>
                <a:cs typeface="Open Sans"/>
                <a:sym typeface="Open Sans"/>
              </a:defRPr>
            </a:lvl6pPr>
            <a:lvl7pPr lvl="6" rtl="0">
              <a:spcBef>
                <a:spcPts val="0"/>
              </a:spcBef>
              <a:spcAft>
                <a:spcPts val="0"/>
              </a:spcAft>
              <a:buSzPts val="2800"/>
              <a:buNone/>
              <a:defRPr>
                <a:latin typeface="Open Sans"/>
                <a:ea typeface="Open Sans"/>
                <a:cs typeface="Open Sans"/>
                <a:sym typeface="Open Sans"/>
              </a:defRPr>
            </a:lvl7pPr>
            <a:lvl8pPr lvl="7" rtl="0">
              <a:spcBef>
                <a:spcPts val="0"/>
              </a:spcBef>
              <a:spcAft>
                <a:spcPts val="0"/>
              </a:spcAft>
              <a:buSzPts val="2800"/>
              <a:buNone/>
              <a:defRPr>
                <a:latin typeface="Open Sans"/>
                <a:ea typeface="Open Sans"/>
                <a:cs typeface="Open Sans"/>
                <a:sym typeface="Open Sans"/>
              </a:defRPr>
            </a:lvl8pPr>
            <a:lvl9pPr lvl="8" rtl="0">
              <a:spcBef>
                <a:spcPts val="0"/>
              </a:spcBef>
              <a:spcAft>
                <a:spcPts val="0"/>
              </a:spcAft>
              <a:buSzPts val="2800"/>
              <a:buNone/>
              <a:defRPr>
                <a:latin typeface="Open Sans"/>
                <a:ea typeface="Open Sans"/>
                <a:cs typeface="Open Sans"/>
                <a:sym typeface="Open Sans"/>
              </a:defRPr>
            </a:lvl9pPr>
          </a:lstStyle>
          <a:p/>
        </p:txBody>
      </p:sp>
      <p:sp>
        <p:nvSpPr>
          <p:cNvPr id="942" name="Google Shape;942;p80"/>
          <p:cNvSpPr txBox="1"/>
          <p:nvPr>
            <p:ph idx="1" type="subTitle"/>
          </p:nvPr>
        </p:nvSpPr>
        <p:spPr>
          <a:xfrm>
            <a:off x="2983301" y="1546125"/>
            <a:ext cx="3177300" cy="1090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43" name="Google Shape;943;p80"/>
          <p:cNvSpPr txBox="1"/>
          <p:nvPr/>
        </p:nvSpPr>
        <p:spPr>
          <a:xfrm>
            <a:off x="2905650" y="3292575"/>
            <a:ext cx="3332700" cy="71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2"/>
                </a:solidFill>
                <a:latin typeface="Libre Franklin"/>
                <a:ea typeface="Libre Franklin"/>
                <a:cs typeface="Libre Franklin"/>
                <a:sym typeface="Libre Franklin"/>
              </a:rPr>
              <a:t>CREDITS: This presentation template was created by </a:t>
            </a:r>
            <a:r>
              <a:rPr b="1" lang="en" sz="1200">
                <a:solidFill>
                  <a:schemeClr val="dk1"/>
                </a:solidFill>
                <a:uFill>
                  <a:noFill/>
                </a:uFill>
                <a:latin typeface="Libre Franklin"/>
                <a:ea typeface="Libre Franklin"/>
                <a:cs typeface="Libre Franklin"/>
                <a:sym typeface="Libre Franklin"/>
                <a:hlinkClick r:id="rId2">
                  <a:extLst>
                    <a:ext uri="{A12FA001-AC4F-418D-AE19-62706E023703}">
                      <ahyp:hlinkClr val="tx"/>
                    </a:ext>
                  </a:extLst>
                </a:hlinkClick>
              </a:rPr>
              <a:t>Slidesgo</a:t>
            </a:r>
            <a:r>
              <a:rPr lang="en" sz="1200">
                <a:solidFill>
                  <a:schemeClr val="dk2"/>
                </a:solidFill>
                <a:latin typeface="Libre Franklin"/>
                <a:ea typeface="Libre Franklin"/>
                <a:cs typeface="Libre Franklin"/>
                <a:sym typeface="Libre Franklin"/>
              </a:rPr>
              <a:t>, including icons by </a:t>
            </a:r>
            <a:r>
              <a:rPr b="1" lang="en" sz="1200">
                <a:solidFill>
                  <a:schemeClr val="dk1"/>
                </a:solidFill>
                <a:uFill>
                  <a:noFill/>
                </a:uFill>
                <a:latin typeface="Libre Franklin"/>
                <a:ea typeface="Libre Franklin"/>
                <a:cs typeface="Libre Franklin"/>
                <a:sym typeface="Libre Franklin"/>
                <a:hlinkClick r:id="rId3">
                  <a:extLst>
                    <a:ext uri="{A12FA001-AC4F-418D-AE19-62706E023703}">
                      <ahyp:hlinkClr val="tx"/>
                    </a:ext>
                  </a:extLst>
                </a:hlinkClick>
              </a:rPr>
              <a:t>Flaticon</a:t>
            </a:r>
            <a:r>
              <a:rPr lang="en" sz="1200">
                <a:solidFill>
                  <a:schemeClr val="dk2"/>
                </a:solidFill>
                <a:latin typeface="Libre Franklin"/>
                <a:ea typeface="Libre Franklin"/>
                <a:cs typeface="Libre Franklin"/>
                <a:sym typeface="Libre Franklin"/>
              </a:rPr>
              <a:t>, infographics &amp; images by </a:t>
            </a:r>
            <a:r>
              <a:rPr b="1" lang="en" sz="1200">
                <a:solidFill>
                  <a:schemeClr val="dk1"/>
                </a:solidFill>
                <a:uFill>
                  <a:noFill/>
                </a:uFill>
                <a:latin typeface="Libre Franklin"/>
                <a:ea typeface="Libre Franklin"/>
                <a:cs typeface="Libre Franklin"/>
                <a:sym typeface="Libre Franklin"/>
                <a:hlinkClick r:id="rId4">
                  <a:extLst>
                    <a:ext uri="{A12FA001-AC4F-418D-AE19-62706E023703}">
                      <ahyp:hlinkClr val="tx"/>
                    </a:ext>
                  </a:extLst>
                </a:hlinkClick>
              </a:rPr>
              <a:t>Freepik</a:t>
            </a:r>
            <a:endParaRPr b="1" sz="1200">
              <a:solidFill>
                <a:schemeClr val="dk1"/>
              </a:solidFill>
              <a:latin typeface="Libre Franklin"/>
              <a:ea typeface="Libre Franklin"/>
              <a:cs typeface="Libre Franklin"/>
              <a:sym typeface="Libre Franklin"/>
            </a:endParaRPr>
          </a:p>
        </p:txBody>
      </p:sp>
      <p:sp>
        <p:nvSpPr>
          <p:cNvPr id="944" name="Google Shape;944;p80"/>
          <p:cNvSpPr/>
          <p:nvPr/>
        </p:nvSpPr>
        <p:spPr>
          <a:xfrm>
            <a:off x="6648388" y="2571750"/>
            <a:ext cx="1189800" cy="11898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80"/>
          <p:cNvSpPr/>
          <p:nvPr/>
        </p:nvSpPr>
        <p:spPr>
          <a:xfrm>
            <a:off x="2206275" y="3477100"/>
            <a:ext cx="572100" cy="5721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80"/>
          <p:cNvSpPr/>
          <p:nvPr/>
        </p:nvSpPr>
        <p:spPr>
          <a:xfrm>
            <a:off x="8301150" y="4048150"/>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80"/>
          <p:cNvSpPr/>
          <p:nvPr/>
        </p:nvSpPr>
        <p:spPr>
          <a:xfrm>
            <a:off x="6435375" y="272899"/>
            <a:ext cx="572100" cy="572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80"/>
          <p:cNvSpPr/>
          <p:nvPr/>
        </p:nvSpPr>
        <p:spPr>
          <a:xfrm>
            <a:off x="886950" y="1064474"/>
            <a:ext cx="572100" cy="572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80"/>
          <p:cNvSpPr/>
          <p:nvPr/>
        </p:nvSpPr>
        <p:spPr>
          <a:xfrm>
            <a:off x="1409475" y="2378025"/>
            <a:ext cx="520200" cy="5208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80"/>
          <p:cNvSpPr/>
          <p:nvPr/>
        </p:nvSpPr>
        <p:spPr>
          <a:xfrm>
            <a:off x="8168788" y="1677663"/>
            <a:ext cx="520200" cy="5208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80"/>
          <p:cNvSpPr/>
          <p:nvPr/>
        </p:nvSpPr>
        <p:spPr>
          <a:xfrm>
            <a:off x="632520" y="1546131"/>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TITLE_ONLY_1_2">
    <p:spTree>
      <p:nvGrpSpPr>
        <p:cNvPr id="952" name="Shape 952"/>
        <p:cNvGrpSpPr/>
        <p:nvPr/>
      </p:nvGrpSpPr>
      <p:grpSpPr>
        <a:xfrm>
          <a:off x="0" y="0"/>
          <a:ext cx="0" cy="0"/>
          <a:chOff x="0" y="0"/>
          <a:chExt cx="0" cy="0"/>
        </a:xfrm>
      </p:grpSpPr>
      <p:sp>
        <p:nvSpPr>
          <p:cNvPr id="953" name="Google Shape;953;p81"/>
          <p:cNvSpPr/>
          <p:nvPr/>
        </p:nvSpPr>
        <p:spPr>
          <a:xfrm>
            <a:off x="101850" y="121950"/>
            <a:ext cx="8940300" cy="4899600"/>
          </a:xfrm>
          <a:prstGeom prst="roundRect">
            <a:avLst>
              <a:gd fmla="val 790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4" name="Google Shape;954;p81"/>
          <p:cNvGrpSpPr/>
          <p:nvPr/>
        </p:nvGrpSpPr>
        <p:grpSpPr>
          <a:xfrm flipH="1">
            <a:off x="466113" y="283325"/>
            <a:ext cx="8310488" cy="4058138"/>
            <a:chOff x="270750" y="369050"/>
            <a:chExt cx="8310488" cy="4058138"/>
          </a:xfrm>
        </p:grpSpPr>
        <p:sp>
          <p:nvSpPr>
            <p:cNvPr id="955" name="Google Shape;955;p81"/>
            <p:cNvSpPr/>
            <p:nvPr/>
          </p:nvSpPr>
          <p:spPr>
            <a:xfrm>
              <a:off x="622525" y="369050"/>
              <a:ext cx="896100" cy="8961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81"/>
            <p:cNvSpPr/>
            <p:nvPr/>
          </p:nvSpPr>
          <p:spPr>
            <a:xfrm>
              <a:off x="270750" y="2638875"/>
              <a:ext cx="572100" cy="5721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81"/>
            <p:cNvSpPr/>
            <p:nvPr/>
          </p:nvSpPr>
          <p:spPr>
            <a:xfrm rot="10800000">
              <a:off x="8287538" y="3923537"/>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81"/>
            <p:cNvSpPr/>
            <p:nvPr/>
          </p:nvSpPr>
          <p:spPr>
            <a:xfrm>
              <a:off x="7891375" y="1494499"/>
              <a:ext cx="572100" cy="572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81"/>
            <p:cNvSpPr/>
            <p:nvPr/>
          </p:nvSpPr>
          <p:spPr>
            <a:xfrm rot="10800000">
              <a:off x="7637888" y="3854488"/>
              <a:ext cx="572100" cy="572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81"/>
            <p:cNvSpPr/>
            <p:nvPr/>
          </p:nvSpPr>
          <p:spPr>
            <a:xfrm>
              <a:off x="2194400" y="3402713"/>
              <a:ext cx="520200" cy="5208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81"/>
            <p:cNvSpPr/>
            <p:nvPr/>
          </p:nvSpPr>
          <p:spPr>
            <a:xfrm>
              <a:off x="6692981" y="897169"/>
              <a:ext cx="274200" cy="2745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81"/>
            <p:cNvSpPr/>
            <p:nvPr/>
          </p:nvSpPr>
          <p:spPr>
            <a:xfrm>
              <a:off x="1661220" y="625231"/>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TITLE_ONLY_1_1_2">
    <p:spTree>
      <p:nvGrpSpPr>
        <p:cNvPr id="963" name="Shape 963"/>
        <p:cNvGrpSpPr/>
        <p:nvPr/>
      </p:nvGrpSpPr>
      <p:grpSpPr>
        <a:xfrm>
          <a:off x="0" y="0"/>
          <a:ext cx="0" cy="0"/>
          <a:chOff x="0" y="0"/>
          <a:chExt cx="0" cy="0"/>
        </a:xfrm>
      </p:grpSpPr>
      <p:sp>
        <p:nvSpPr>
          <p:cNvPr id="964" name="Google Shape;964;p82"/>
          <p:cNvSpPr/>
          <p:nvPr/>
        </p:nvSpPr>
        <p:spPr>
          <a:xfrm>
            <a:off x="101850" y="121950"/>
            <a:ext cx="8940300" cy="4899600"/>
          </a:xfrm>
          <a:prstGeom prst="roundRect">
            <a:avLst>
              <a:gd fmla="val 790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5" name="Google Shape;965;p82"/>
          <p:cNvGrpSpPr/>
          <p:nvPr/>
        </p:nvGrpSpPr>
        <p:grpSpPr>
          <a:xfrm flipH="1">
            <a:off x="366000" y="253149"/>
            <a:ext cx="8563397" cy="4105938"/>
            <a:chOff x="536166" y="253149"/>
            <a:chExt cx="8563397" cy="4105938"/>
          </a:xfrm>
        </p:grpSpPr>
        <p:sp>
          <p:nvSpPr>
            <p:cNvPr id="966" name="Google Shape;966;p82"/>
            <p:cNvSpPr/>
            <p:nvPr/>
          </p:nvSpPr>
          <p:spPr>
            <a:xfrm>
              <a:off x="536166" y="349650"/>
              <a:ext cx="860700" cy="860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82"/>
            <p:cNvSpPr/>
            <p:nvPr/>
          </p:nvSpPr>
          <p:spPr>
            <a:xfrm>
              <a:off x="723100" y="3131600"/>
              <a:ext cx="572100" cy="5721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82"/>
            <p:cNvSpPr/>
            <p:nvPr/>
          </p:nvSpPr>
          <p:spPr>
            <a:xfrm rot="10800000">
              <a:off x="8805863" y="3531662"/>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82"/>
            <p:cNvSpPr/>
            <p:nvPr/>
          </p:nvSpPr>
          <p:spPr>
            <a:xfrm>
              <a:off x="8466300" y="253149"/>
              <a:ext cx="572100" cy="572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82"/>
            <p:cNvSpPr/>
            <p:nvPr/>
          </p:nvSpPr>
          <p:spPr>
            <a:xfrm rot="10800000">
              <a:off x="8272438" y="3786388"/>
              <a:ext cx="572100" cy="572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82"/>
            <p:cNvSpPr/>
            <p:nvPr/>
          </p:nvSpPr>
          <p:spPr>
            <a:xfrm>
              <a:off x="3585300" y="2542838"/>
              <a:ext cx="520200" cy="5208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82"/>
            <p:cNvSpPr/>
            <p:nvPr/>
          </p:nvSpPr>
          <p:spPr>
            <a:xfrm>
              <a:off x="5778038" y="1319738"/>
              <a:ext cx="520200" cy="5208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82"/>
            <p:cNvSpPr/>
            <p:nvPr/>
          </p:nvSpPr>
          <p:spPr>
            <a:xfrm>
              <a:off x="2318445" y="305956"/>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sp>
        <p:nvSpPr>
          <p:cNvPr id="92" name="Google Shape;92;p9"/>
          <p:cNvSpPr/>
          <p:nvPr/>
        </p:nvSpPr>
        <p:spPr>
          <a:xfrm>
            <a:off x="101850" y="121950"/>
            <a:ext cx="8940300" cy="4899600"/>
          </a:xfrm>
          <a:prstGeom prst="roundRect">
            <a:avLst>
              <a:gd fmla="val 790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9"/>
          <p:cNvSpPr txBox="1"/>
          <p:nvPr>
            <p:ph type="title"/>
          </p:nvPr>
        </p:nvSpPr>
        <p:spPr>
          <a:xfrm flipH="1">
            <a:off x="5825013" y="1820700"/>
            <a:ext cx="2387100" cy="1230600"/>
          </a:xfrm>
          <a:prstGeom prst="rect">
            <a:avLst/>
          </a:prstGeom>
        </p:spPr>
        <p:txBody>
          <a:bodyPr anchorCtr="0" anchor="ctr" bIns="91425" lIns="91425" spcFirstLastPara="1" rIns="91425" wrap="square" tIns="91425">
            <a:noAutofit/>
          </a:bodyPr>
          <a:lstStyle>
            <a:lvl1pPr lvl="0" rtl="0" algn="r">
              <a:lnSpc>
                <a:spcPct val="90000"/>
              </a:lnSpc>
              <a:spcBef>
                <a:spcPts val="0"/>
              </a:spcBef>
              <a:spcAft>
                <a:spcPts val="0"/>
              </a:spcAft>
              <a:buSzPts val="3000"/>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94" name="Google Shape;94;p9"/>
          <p:cNvSpPr txBox="1"/>
          <p:nvPr>
            <p:ph idx="1" type="body"/>
          </p:nvPr>
        </p:nvSpPr>
        <p:spPr>
          <a:xfrm flipH="1">
            <a:off x="931888" y="1206450"/>
            <a:ext cx="5082600" cy="2459100"/>
          </a:xfrm>
          <a:prstGeom prst="rect">
            <a:avLst/>
          </a:prstGeom>
        </p:spPr>
        <p:txBody>
          <a:bodyPr anchorCtr="0" anchor="ctr" bIns="91425" lIns="91425" spcFirstLastPara="1" rIns="91425" wrap="square" tIns="91425">
            <a:noAutofit/>
          </a:bodyPr>
          <a:lstStyle>
            <a:lvl1pPr indent="-317500" lvl="0" marL="457200" rtl="0">
              <a:lnSpc>
                <a:spcPct val="100000"/>
              </a:lnSpc>
              <a:spcBef>
                <a:spcPts val="0"/>
              </a:spcBef>
              <a:spcAft>
                <a:spcPts val="0"/>
              </a:spcAft>
              <a:buSzPts val="1400"/>
              <a:buChar char="●"/>
              <a:defRPr sz="16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grpSp>
        <p:nvGrpSpPr>
          <p:cNvPr id="95" name="Google Shape;95;p9"/>
          <p:cNvGrpSpPr/>
          <p:nvPr/>
        </p:nvGrpSpPr>
        <p:grpSpPr>
          <a:xfrm>
            <a:off x="270750" y="253149"/>
            <a:ext cx="8627325" cy="4089001"/>
            <a:chOff x="270750" y="253149"/>
            <a:chExt cx="8627325" cy="4089001"/>
          </a:xfrm>
        </p:grpSpPr>
        <p:sp>
          <p:nvSpPr>
            <p:cNvPr id="96" name="Google Shape;96;p9"/>
            <p:cNvSpPr/>
            <p:nvPr/>
          </p:nvSpPr>
          <p:spPr>
            <a:xfrm>
              <a:off x="270750" y="3248150"/>
              <a:ext cx="572100" cy="5721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8301150" y="4048150"/>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6009175" y="253149"/>
              <a:ext cx="572100" cy="572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p:nvPr/>
          </p:nvSpPr>
          <p:spPr>
            <a:xfrm>
              <a:off x="8325975" y="3398099"/>
              <a:ext cx="572100" cy="572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9"/>
            <p:cNvSpPr/>
            <p:nvPr/>
          </p:nvSpPr>
          <p:spPr>
            <a:xfrm>
              <a:off x="2318445" y="305956"/>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TITLE_ONLY_1_1_1_1">
    <p:spTree>
      <p:nvGrpSpPr>
        <p:cNvPr id="974" name="Shape 974"/>
        <p:cNvGrpSpPr/>
        <p:nvPr/>
      </p:nvGrpSpPr>
      <p:grpSpPr>
        <a:xfrm>
          <a:off x="0" y="0"/>
          <a:ext cx="0" cy="0"/>
          <a:chOff x="0" y="0"/>
          <a:chExt cx="0" cy="0"/>
        </a:xfrm>
      </p:grpSpPr>
      <p:sp>
        <p:nvSpPr>
          <p:cNvPr id="975" name="Google Shape;975;p83"/>
          <p:cNvSpPr/>
          <p:nvPr/>
        </p:nvSpPr>
        <p:spPr>
          <a:xfrm>
            <a:off x="101850" y="121950"/>
            <a:ext cx="8940300" cy="4899600"/>
          </a:xfrm>
          <a:prstGeom prst="roundRect">
            <a:avLst>
              <a:gd fmla="val 790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6" name="Google Shape;976;p83"/>
          <p:cNvGrpSpPr/>
          <p:nvPr/>
        </p:nvGrpSpPr>
        <p:grpSpPr>
          <a:xfrm flipH="1">
            <a:off x="290300" y="219124"/>
            <a:ext cx="8687224" cy="4649838"/>
            <a:chOff x="412338" y="27249"/>
            <a:chExt cx="8687224" cy="4649838"/>
          </a:xfrm>
        </p:grpSpPr>
        <p:sp>
          <p:nvSpPr>
            <p:cNvPr id="977" name="Google Shape;977;p83"/>
            <p:cNvSpPr/>
            <p:nvPr/>
          </p:nvSpPr>
          <p:spPr>
            <a:xfrm>
              <a:off x="412338" y="904050"/>
              <a:ext cx="687300" cy="6873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83"/>
            <p:cNvSpPr/>
            <p:nvPr/>
          </p:nvSpPr>
          <p:spPr>
            <a:xfrm>
              <a:off x="959150" y="3978250"/>
              <a:ext cx="572100" cy="5721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83"/>
            <p:cNvSpPr/>
            <p:nvPr/>
          </p:nvSpPr>
          <p:spPr>
            <a:xfrm rot="10800000">
              <a:off x="8805863" y="3531662"/>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83"/>
            <p:cNvSpPr/>
            <p:nvPr/>
          </p:nvSpPr>
          <p:spPr>
            <a:xfrm>
              <a:off x="7399500" y="27249"/>
              <a:ext cx="572100" cy="572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83"/>
            <p:cNvSpPr/>
            <p:nvPr/>
          </p:nvSpPr>
          <p:spPr>
            <a:xfrm rot="10800000">
              <a:off x="8272438" y="3786388"/>
              <a:ext cx="572100" cy="572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83"/>
            <p:cNvSpPr/>
            <p:nvPr/>
          </p:nvSpPr>
          <p:spPr>
            <a:xfrm>
              <a:off x="6661875" y="4156288"/>
              <a:ext cx="520200" cy="5208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83"/>
            <p:cNvSpPr/>
            <p:nvPr/>
          </p:nvSpPr>
          <p:spPr>
            <a:xfrm>
              <a:off x="2318445" y="305956"/>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CUSTOM_2_1">
    <p:spTree>
      <p:nvGrpSpPr>
        <p:cNvPr id="984" name="Shape 984"/>
        <p:cNvGrpSpPr/>
        <p:nvPr/>
      </p:nvGrpSpPr>
      <p:grpSpPr>
        <a:xfrm>
          <a:off x="0" y="0"/>
          <a:ext cx="0" cy="0"/>
          <a:chOff x="0" y="0"/>
          <a:chExt cx="0" cy="0"/>
        </a:xfrm>
      </p:grpSpPr>
      <p:sp>
        <p:nvSpPr>
          <p:cNvPr id="985" name="Google Shape;985;p84"/>
          <p:cNvSpPr/>
          <p:nvPr/>
        </p:nvSpPr>
        <p:spPr>
          <a:xfrm>
            <a:off x="101850" y="121950"/>
            <a:ext cx="8940300" cy="4899600"/>
          </a:xfrm>
          <a:prstGeom prst="roundRect">
            <a:avLst>
              <a:gd fmla="val 790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6" name="Google Shape;986;p84"/>
          <p:cNvGrpSpPr/>
          <p:nvPr/>
        </p:nvGrpSpPr>
        <p:grpSpPr>
          <a:xfrm>
            <a:off x="270750" y="-561264"/>
            <a:ext cx="8627325" cy="4964025"/>
            <a:chOff x="270750" y="-561264"/>
            <a:chExt cx="8627325" cy="4964025"/>
          </a:xfrm>
        </p:grpSpPr>
        <p:grpSp>
          <p:nvGrpSpPr>
            <p:cNvPr id="987" name="Google Shape;987;p84"/>
            <p:cNvGrpSpPr/>
            <p:nvPr/>
          </p:nvGrpSpPr>
          <p:grpSpPr>
            <a:xfrm flipH="1" rot="10800000">
              <a:off x="270750" y="253149"/>
              <a:ext cx="8627325" cy="4149612"/>
              <a:chOff x="270750" y="192538"/>
              <a:chExt cx="8627325" cy="4149612"/>
            </a:xfrm>
          </p:grpSpPr>
          <p:sp>
            <p:nvSpPr>
              <p:cNvPr id="988" name="Google Shape;988;p84"/>
              <p:cNvSpPr/>
              <p:nvPr/>
            </p:nvSpPr>
            <p:spPr>
              <a:xfrm>
                <a:off x="270750" y="3248150"/>
                <a:ext cx="572100" cy="5721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84"/>
              <p:cNvSpPr/>
              <p:nvPr/>
            </p:nvSpPr>
            <p:spPr>
              <a:xfrm>
                <a:off x="8301150" y="4048150"/>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84"/>
              <p:cNvSpPr/>
              <p:nvPr/>
            </p:nvSpPr>
            <p:spPr>
              <a:xfrm>
                <a:off x="7218275" y="360574"/>
                <a:ext cx="572100" cy="572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84"/>
              <p:cNvSpPr/>
              <p:nvPr/>
            </p:nvSpPr>
            <p:spPr>
              <a:xfrm>
                <a:off x="8325975" y="2965824"/>
                <a:ext cx="572100" cy="572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84"/>
              <p:cNvSpPr/>
              <p:nvPr/>
            </p:nvSpPr>
            <p:spPr>
              <a:xfrm>
                <a:off x="817013" y="192538"/>
                <a:ext cx="520200" cy="5208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84"/>
              <p:cNvSpPr/>
              <p:nvPr/>
            </p:nvSpPr>
            <p:spPr>
              <a:xfrm>
                <a:off x="1337220" y="250706"/>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4" name="Google Shape;994;p84"/>
            <p:cNvSpPr/>
            <p:nvPr/>
          </p:nvSpPr>
          <p:spPr>
            <a:xfrm rot="-10244201">
              <a:off x="1290109" y="-473041"/>
              <a:ext cx="1192755" cy="1192755"/>
            </a:xfrm>
            <a:prstGeom prst="blockArc">
              <a:avLst>
                <a:gd fmla="val 10247770" name="adj1"/>
                <a:gd fmla="val 21057893" name="adj2"/>
                <a:gd fmla="val 12924" name="adj3"/>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1" name="Shape 101"/>
        <p:cNvGrpSpPr/>
        <p:nvPr/>
      </p:nvGrpSpPr>
      <p:grpSpPr>
        <a:xfrm>
          <a:off x="0" y="0"/>
          <a:ext cx="0" cy="0"/>
          <a:chOff x="0" y="0"/>
          <a:chExt cx="0" cy="0"/>
        </a:xfrm>
      </p:grpSpPr>
      <p:sp>
        <p:nvSpPr>
          <p:cNvPr id="102" name="Google Shape;102;p10"/>
          <p:cNvSpPr/>
          <p:nvPr/>
        </p:nvSpPr>
        <p:spPr>
          <a:xfrm>
            <a:off x="101850" y="121950"/>
            <a:ext cx="8940300" cy="4899600"/>
          </a:xfrm>
          <a:prstGeom prst="roundRect">
            <a:avLst>
              <a:gd fmla="val 790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3" name="Google Shape;103;p10"/>
          <p:cNvGrpSpPr/>
          <p:nvPr/>
        </p:nvGrpSpPr>
        <p:grpSpPr>
          <a:xfrm>
            <a:off x="270750" y="305956"/>
            <a:ext cx="7172425" cy="3514294"/>
            <a:chOff x="270750" y="305956"/>
            <a:chExt cx="7172425" cy="3514294"/>
          </a:xfrm>
        </p:grpSpPr>
        <p:sp>
          <p:nvSpPr>
            <p:cNvPr id="104" name="Google Shape;104;p10"/>
            <p:cNvSpPr/>
            <p:nvPr/>
          </p:nvSpPr>
          <p:spPr>
            <a:xfrm>
              <a:off x="270750" y="3248150"/>
              <a:ext cx="572100" cy="5721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a:off x="6871075" y="445024"/>
              <a:ext cx="572100" cy="572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318445" y="305956"/>
              <a:ext cx="293700" cy="2940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 name="Google Shape;107;p10"/>
          <p:cNvSpPr txBox="1"/>
          <p:nvPr>
            <p:ph idx="1" type="body"/>
          </p:nvPr>
        </p:nvSpPr>
        <p:spPr>
          <a:xfrm>
            <a:off x="1064175" y="3620975"/>
            <a:ext cx="35079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1800"/>
              <a:buFont typeface="Poppins ExtraBold"/>
              <a:buNone/>
              <a:defRPr>
                <a:solidFill>
                  <a:schemeClr val="dk1"/>
                </a:solidFill>
                <a:latin typeface="Poppins ExtraBold"/>
                <a:ea typeface="Poppins ExtraBold"/>
                <a:cs typeface="Poppins ExtraBold"/>
                <a:sym typeface="Poppins ExtraBold"/>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theme" Target="../theme/theme1.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47.xml"/><Relationship Id="rId22" Type="http://schemas.openxmlformats.org/officeDocument/2006/relationships/slideLayout" Target="../slideLayouts/slideLayout49.xml"/><Relationship Id="rId21" Type="http://schemas.openxmlformats.org/officeDocument/2006/relationships/slideLayout" Target="../slideLayouts/slideLayout48.xml"/><Relationship Id="rId24" Type="http://schemas.openxmlformats.org/officeDocument/2006/relationships/slideLayout" Target="../slideLayouts/slideLayout51.xml"/><Relationship Id="rId23" Type="http://schemas.openxmlformats.org/officeDocument/2006/relationships/slideLayout" Target="../slideLayouts/slideLayout50.xml"/><Relationship Id="rId1" Type="http://schemas.openxmlformats.org/officeDocument/2006/relationships/slideLayout" Target="../slideLayouts/slideLayout28.xml"/><Relationship Id="rId2" Type="http://schemas.openxmlformats.org/officeDocument/2006/relationships/slideLayout" Target="../slideLayouts/slideLayout29.xml"/><Relationship Id="rId3" Type="http://schemas.openxmlformats.org/officeDocument/2006/relationships/slideLayout" Target="../slideLayouts/slideLayout30.xml"/><Relationship Id="rId4" Type="http://schemas.openxmlformats.org/officeDocument/2006/relationships/slideLayout" Target="../slideLayouts/slideLayout31.xml"/><Relationship Id="rId9" Type="http://schemas.openxmlformats.org/officeDocument/2006/relationships/slideLayout" Target="../slideLayouts/slideLayout36.xml"/><Relationship Id="rId26" Type="http://schemas.openxmlformats.org/officeDocument/2006/relationships/slideLayout" Target="../slideLayouts/slideLayout53.xml"/><Relationship Id="rId25" Type="http://schemas.openxmlformats.org/officeDocument/2006/relationships/slideLayout" Target="../slideLayouts/slideLayout52.xml"/><Relationship Id="rId28" Type="http://schemas.openxmlformats.org/officeDocument/2006/relationships/theme" Target="../theme/theme4.xml"/><Relationship Id="rId27" Type="http://schemas.openxmlformats.org/officeDocument/2006/relationships/slideLayout" Target="../slideLayouts/slideLayout54.xml"/><Relationship Id="rId5" Type="http://schemas.openxmlformats.org/officeDocument/2006/relationships/slideLayout" Target="../slideLayouts/slideLayout32.xml"/><Relationship Id="rId6" Type="http://schemas.openxmlformats.org/officeDocument/2006/relationships/slideLayout" Target="../slideLayouts/slideLayout33.xml"/><Relationship Id="rId7" Type="http://schemas.openxmlformats.org/officeDocument/2006/relationships/slideLayout" Target="../slideLayouts/slideLayout34.xml"/><Relationship Id="rId8" Type="http://schemas.openxmlformats.org/officeDocument/2006/relationships/slideLayout" Target="../slideLayouts/slideLayout35.xml"/><Relationship Id="rId11" Type="http://schemas.openxmlformats.org/officeDocument/2006/relationships/slideLayout" Target="../slideLayouts/slideLayout38.xml"/><Relationship Id="rId10" Type="http://schemas.openxmlformats.org/officeDocument/2006/relationships/slideLayout" Target="../slideLayouts/slideLayout37.xml"/><Relationship Id="rId13" Type="http://schemas.openxmlformats.org/officeDocument/2006/relationships/slideLayout" Target="../slideLayouts/slideLayout40.xml"/><Relationship Id="rId12" Type="http://schemas.openxmlformats.org/officeDocument/2006/relationships/slideLayout" Target="../slideLayouts/slideLayout39.xml"/><Relationship Id="rId15" Type="http://schemas.openxmlformats.org/officeDocument/2006/relationships/slideLayout" Target="../slideLayouts/slideLayout42.xml"/><Relationship Id="rId14" Type="http://schemas.openxmlformats.org/officeDocument/2006/relationships/slideLayout" Target="../slideLayouts/slideLayout41.xml"/><Relationship Id="rId17" Type="http://schemas.openxmlformats.org/officeDocument/2006/relationships/slideLayout" Target="../slideLayouts/slideLayout44.xml"/><Relationship Id="rId16" Type="http://schemas.openxmlformats.org/officeDocument/2006/relationships/slideLayout" Target="../slideLayouts/slideLayout43.xml"/><Relationship Id="rId19" Type="http://schemas.openxmlformats.org/officeDocument/2006/relationships/slideLayout" Target="../slideLayouts/slideLayout46.xml"/><Relationship Id="rId18" Type="http://schemas.openxmlformats.org/officeDocument/2006/relationships/slideLayout" Target="../slideLayouts/slideLayout45.xml"/></Relationships>
</file>

<file path=ppt/slideMasters/_rels/slideMaster3.xml.rels><?xml version="1.0" encoding="UTF-8" standalone="yes"?><Relationships xmlns="http://schemas.openxmlformats.org/package/2006/relationships"><Relationship Id="rId20" Type="http://schemas.openxmlformats.org/officeDocument/2006/relationships/slideLayout" Target="../slideLayouts/slideLayout74.xml"/><Relationship Id="rId22" Type="http://schemas.openxmlformats.org/officeDocument/2006/relationships/slideLayout" Target="../slideLayouts/slideLayout76.xml"/><Relationship Id="rId21" Type="http://schemas.openxmlformats.org/officeDocument/2006/relationships/slideLayout" Target="../slideLayouts/slideLayout75.xml"/><Relationship Id="rId24" Type="http://schemas.openxmlformats.org/officeDocument/2006/relationships/slideLayout" Target="../slideLayouts/slideLayout78.xml"/><Relationship Id="rId23" Type="http://schemas.openxmlformats.org/officeDocument/2006/relationships/slideLayout" Target="../slideLayouts/slideLayout77.xml"/><Relationship Id="rId1" Type="http://schemas.openxmlformats.org/officeDocument/2006/relationships/slideLayout" Target="../slideLayouts/slideLayout55.xml"/><Relationship Id="rId2" Type="http://schemas.openxmlformats.org/officeDocument/2006/relationships/slideLayout" Target="../slideLayouts/slideLayout56.xml"/><Relationship Id="rId3" Type="http://schemas.openxmlformats.org/officeDocument/2006/relationships/slideLayout" Target="../slideLayouts/slideLayout57.xml"/><Relationship Id="rId4" Type="http://schemas.openxmlformats.org/officeDocument/2006/relationships/slideLayout" Target="../slideLayouts/slideLayout58.xml"/><Relationship Id="rId9" Type="http://schemas.openxmlformats.org/officeDocument/2006/relationships/slideLayout" Target="../slideLayouts/slideLayout63.xml"/><Relationship Id="rId26" Type="http://schemas.openxmlformats.org/officeDocument/2006/relationships/slideLayout" Target="../slideLayouts/slideLayout80.xml"/><Relationship Id="rId25" Type="http://schemas.openxmlformats.org/officeDocument/2006/relationships/slideLayout" Target="../slideLayouts/slideLayout79.xml"/><Relationship Id="rId28" Type="http://schemas.openxmlformats.org/officeDocument/2006/relationships/theme" Target="../theme/theme3.xml"/><Relationship Id="rId27" Type="http://schemas.openxmlformats.org/officeDocument/2006/relationships/slideLayout" Target="../slideLayouts/slideLayout81.xml"/><Relationship Id="rId5" Type="http://schemas.openxmlformats.org/officeDocument/2006/relationships/slideLayout" Target="../slideLayouts/slideLayout59.xml"/><Relationship Id="rId6" Type="http://schemas.openxmlformats.org/officeDocument/2006/relationships/slideLayout" Target="../slideLayouts/slideLayout60.xml"/><Relationship Id="rId7" Type="http://schemas.openxmlformats.org/officeDocument/2006/relationships/slideLayout" Target="../slideLayouts/slideLayout61.xml"/><Relationship Id="rId8" Type="http://schemas.openxmlformats.org/officeDocument/2006/relationships/slideLayout" Target="../slideLayouts/slideLayout62.xml"/><Relationship Id="rId11" Type="http://schemas.openxmlformats.org/officeDocument/2006/relationships/slideLayout" Target="../slideLayouts/slideLayout65.xml"/><Relationship Id="rId10" Type="http://schemas.openxmlformats.org/officeDocument/2006/relationships/slideLayout" Target="../slideLayouts/slideLayout64.xml"/><Relationship Id="rId13" Type="http://schemas.openxmlformats.org/officeDocument/2006/relationships/slideLayout" Target="../slideLayouts/slideLayout67.xml"/><Relationship Id="rId12" Type="http://schemas.openxmlformats.org/officeDocument/2006/relationships/slideLayout" Target="../slideLayouts/slideLayout66.xml"/><Relationship Id="rId15" Type="http://schemas.openxmlformats.org/officeDocument/2006/relationships/slideLayout" Target="../slideLayouts/slideLayout69.xml"/><Relationship Id="rId14" Type="http://schemas.openxmlformats.org/officeDocument/2006/relationships/slideLayout" Target="../slideLayouts/slideLayout68.xml"/><Relationship Id="rId17" Type="http://schemas.openxmlformats.org/officeDocument/2006/relationships/slideLayout" Target="../slideLayouts/slideLayout71.xml"/><Relationship Id="rId16" Type="http://schemas.openxmlformats.org/officeDocument/2006/relationships/slideLayout" Target="../slideLayouts/slideLayout70.xml"/><Relationship Id="rId19" Type="http://schemas.openxmlformats.org/officeDocument/2006/relationships/slideLayout" Target="../slideLayouts/slideLayout73.xml"/><Relationship Id="rId18" Type="http://schemas.openxmlformats.org/officeDocument/2006/relationships/slideLayout" Target="../slideLayouts/slideLayout7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800"/>
              <a:buFont typeface="Poppins ExtraBold"/>
              <a:buNone/>
              <a:defRPr sz="2800">
                <a:solidFill>
                  <a:schemeClr val="dk1"/>
                </a:solidFill>
                <a:latin typeface="Poppins ExtraBold"/>
                <a:ea typeface="Poppins ExtraBold"/>
                <a:cs typeface="Poppins ExtraBold"/>
                <a:sym typeface="Poppins ExtraBold"/>
              </a:defRPr>
            </a:lvl1pPr>
            <a:lvl2pPr lvl="1" algn="ctr">
              <a:lnSpc>
                <a:spcPct val="100000"/>
              </a:lnSpc>
              <a:spcBef>
                <a:spcPts val="0"/>
              </a:spcBef>
              <a:spcAft>
                <a:spcPts val="0"/>
              </a:spcAft>
              <a:buClr>
                <a:schemeClr val="dk1"/>
              </a:buClr>
              <a:buSzPts val="2800"/>
              <a:buFont typeface="Poppins ExtraBold"/>
              <a:buNone/>
              <a:defRPr sz="2800">
                <a:solidFill>
                  <a:schemeClr val="dk1"/>
                </a:solidFill>
                <a:latin typeface="Poppins ExtraBold"/>
                <a:ea typeface="Poppins ExtraBold"/>
                <a:cs typeface="Poppins ExtraBold"/>
                <a:sym typeface="Poppins ExtraBold"/>
              </a:defRPr>
            </a:lvl2pPr>
            <a:lvl3pPr lvl="2" algn="ctr">
              <a:lnSpc>
                <a:spcPct val="100000"/>
              </a:lnSpc>
              <a:spcBef>
                <a:spcPts val="0"/>
              </a:spcBef>
              <a:spcAft>
                <a:spcPts val="0"/>
              </a:spcAft>
              <a:buClr>
                <a:schemeClr val="dk1"/>
              </a:buClr>
              <a:buSzPts val="2800"/>
              <a:buFont typeface="Poppins ExtraBold"/>
              <a:buNone/>
              <a:defRPr sz="2800">
                <a:solidFill>
                  <a:schemeClr val="dk1"/>
                </a:solidFill>
                <a:latin typeface="Poppins ExtraBold"/>
                <a:ea typeface="Poppins ExtraBold"/>
                <a:cs typeface="Poppins ExtraBold"/>
                <a:sym typeface="Poppins ExtraBold"/>
              </a:defRPr>
            </a:lvl3pPr>
            <a:lvl4pPr lvl="3" algn="ctr">
              <a:lnSpc>
                <a:spcPct val="100000"/>
              </a:lnSpc>
              <a:spcBef>
                <a:spcPts val="0"/>
              </a:spcBef>
              <a:spcAft>
                <a:spcPts val="0"/>
              </a:spcAft>
              <a:buClr>
                <a:schemeClr val="dk1"/>
              </a:buClr>
              <a:buSzPts val="2800"/>
              <a:buFont typeface="Poppins ExtraBold"/>
              <a:buNone/>
              <a:defRPr sz="2800">
                <a:solidFill>
                  <a:schemeClr val="dk1"/>
                </a:solidFill>
                <a:latin typeface="Poppins ExtraBold"/>
                <a:ea typeface="Poppins ExtraBold"/>
                <a:cs typeface="Poppins ExtraBold"/>
                <a:sym typeface="Poppins ExtraBold"/>
              </a:defRPr>
            </a:lvl4pPr>
            <a:lvl5pPr lvl="4" algn="ctr">
              <a:lnSpc>
                <a:spcPct val="100000"/>
              </a:lnSpc>
              <a:spcBef>
                <a:spcPts val="0"/>
              </a:spcBef>
              <a:spcAft>
                <a:spcPts val="0"/>
              </a:spcAft>
              <a:buClr>
                <a:schemeClr val="dk1"/>
              </a:buClr>
              <a:buSzPts val="2800"/>
              <a:buFont typeface="Poppins ExtraBold"/>
              <a:buNone/>
              <a:defRPr sz="2800">
                <a:solidFill>
                  <a:schemeClr val="dk1"/>
                </a:solidFill>
                <a:latin typeface="Poppins ExtraBold"/>
                <a:ea typeface="Poppins ExtraBold"/>
                <a:cs typeface="Poppins ExtraBold"/>
                <a:sym typeface="Poppins ExtraBold"/>
              </a:defRPr>
            </a:lvl5pPr>
            <a:lvl6pPr lvl="5" algn="ctr">
              <a:lnSpc>
                <a:spcPct val="100000"/>
              </a:lnSpc>
              <a:spcBef>
                <a:spcPts val="0"/>
              </a:spcBef>
              <a:spcAft>
                <a:spcPts val="0"/>
              </a:spcAft>
              <a:buClr>
                <a:schemeClr val="dk1"/>
              </a:buClr>
              <a:buSzPts val="2800"/>
              <a:buFont typeface="Poppins ExtraBold"/>
              <a:buNone/>
              <a:defRPr sz="2800">
                <a:solidFill>
                  <a:schemeClr val="dk1"/>
                </a:solidFill>
                <a:latin typeface="Poppins ExtraBold"/>
                <a:ea typeface="Poppins ExtraBold"/>
                <a:cs typeface="Poppins ExtraBold"/>
                <a:sym typeface="Poppins ExtraBold"/>
              </a:defRPr>
            </a:lvl6pPr>
            <a:lvl7pPr lvl="6" algn="ctr">
              <a:lnSpc>
                <a:spcPct val="100000"/>
              </a:lnSpc>
              <a:spcBef>
                <a:spcPts val="0"/>
              </a:spcBef>
              <a:spcAft>
                <a:spcPts val="0"/>
              </a:spcAft>
              <a:buClr>
                <a:schemeClr val="dk1"/>
              </a:buClr>
              <a:buSzPts val="2800"/>
              <a:buFont typeface="Poppins ExtraBold"/>
              <a:buNone/>
              <a:defRPr sz="2800">
                <a:solidFill>
                  <a:schemeClr val="dk1"/>
                </a:solidFill>
                <a:latin typeface="Poppins ExtraBold"/>
                <a:ea typeface="Poppins ExtraBold"/>
                <a:cs typeface="Poppins ExtraBold"/>
                <a:sym typeface="Poppins ExtraBold"/>
              </a:defRPr>
            </a:lvl7pPr>
            <a:lvl8pPr lvl="7" algn="ctr">
              <a:lnSpc>
                <a:spcPct val="100000"/>
              </a:lnSpc>
              <a:spcBef>
                <a:spcPts val="0"/>
              </a:spcBef>
              <a:spcAft>
                <a:spcPts val="0"/>
              </a:spcAft>
              <a:buClr>
                <a:schemeClr val="dk1"/>
              </a:buClr>
              <a:buSzPts val="2800"/>
              <a:buFont typeface="Poppins ExtraBold"/>
              <a:buNone/>
              <a:defRPr sz="2800">
                <a:solidFill>
                  <a:schemeClr val="dk1"/>
                </a:solidFill>
                <a:latin typeface="Poppins ExtraBold"/>
                <a:ea typeface="Poppins ExtraBold"/>
                <a:cs typeface="Poppins ExtraBold"/>
                <a:sym typeface="Poppins ExtraBold"/>
              </a:defRPr>
            </a:lvl8pPr>
            <a:lvl9pPr lvl="8" algn="ctr">
              <a:lnSpc>
                <a:spcPct val="100000"/>
              </a:lnSpc>
              <a:spcBef>
                <a:spcPts val="0"/>
              </a:spcBef>
              <a:spcAft>
                <a:spcPts val="0"/>
              </a:spcAft>
              <a:buClr>
                <a:schemeClr val="dk1"/>
              </a:buClr>
              <a:buSzPts val="2800"/>
              <a:buFont typeface="Poppins ExtraBold"/>
              <a:buNone/>
              <a:defRPr sz="2800">
                <a:solidFill>
                  <a:schemeClr val="dk1"/>
                </a:solidFill>
                <a:latin typeface="Poppins ExtraBold"/>
                <a:ea typeface="Poppins ExtraBold"/>
                <a:cs typeface="Poppins ExtraBold"/>
                <a:sym typeface="Poppins ExtraBold"/>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ctr" bIns="91425" lIns="91425" spcFirstLastPara="1" rIns="91425" wrap="square" tIns="91425">
            <a:noAutofit/>
          </a:bodyPr>
          <a:lstStyle>
            <a:lvl1pPr indent="-342900" lvl="0" marL="457200">
              <a:lnSpc>
                <a:spcPct val="100000"/>
              </a:lnSpc>
              <a:spcBef>
                <a:spcPts val="0"/>
              </a:spcBef>
              <a:spcAft>
                <a:spcPts val="0"/>
              </a:spcAft>
              <a:buClr>
                <a:schemeClr val="dk2"/>
              </a:buClr>
              <a:buSzPts val="1800"/>
              <a:buFont typeface="Libre Franklin"/>
              <a:buChar char="●"/>
              <a:defRPr sz="1800">
                <a:solidFill>
                  <a:schemeClr val="dk2"/>
                </a:solidFill>
                <a:latin typeface="Libre Franklin"/>
                <a:ea typeface="Libre Franklin"/>
                <a:cs typeface="Libre Franklin"/>
                <a:sym typeface="Libre Franklin"/>
              </a:defRPr>
            </a:lvl1pPr>
            <a:lvl2pPr indent="-317500" lvl="1" marL="914400">
              <a:lnSpc>
                <a:spcPct val="100000"/>
              </a:lnSpc>
              <a:spcBef>
                <a:spcPts val="0"/>
              </a:spcBef>
              <a:spcAft>
                <a:spcPts val="0"/>
              </a:spcAft>
              <a:buClr>
                <a:schemeClr val="dk2"/>
              </a:buClr>
              <a:buSzPts val="1400"/>
              <a:buFont typeface="Libre Franklin"/>
              <a:buChar char="○"/>
              <a:defRPr>
                <a:solidFill>
                  <a:schemeClr val="dk2"/>
                </a:solidFill>
                <a:latin typeface="Libre Franklin"/>
                <a:ea typeface="Libre Franklin"/>
                <a:cs typeface="Libre Franklin"/>
                <a:sym typeface="Libre Franklin"/>
              </a:defRPr>
            </a:lvl2pPr>
            <a:lvl3pPr indent="-317500" lvl="2" marL="1371600">
              <a:lnSpc>
                <a:spcPct val="100000"/>
              </a:lnSpc>
              <a:spcBef>
                <a:spcPts val="0"/>
              </a:spcBef>
              <a:spcAft>
                <a:spcPts val="0"/>
              </a:spcAft>
              <a:buClr>
                <a:schemeClr val="dk2"/>
              </a:buClr>
              <a:buSzPts val="1400"/>
              <a:buFont typeface="Libre Franklin"/>
              <a:buChar char="■"/>
              <a:defRPr>
                <a:solidFill>
                  <a:schemeClr val="dk2"/>
                </a:solidFill>
                <a:latin typeface="Libre Franklin"/>
                <a:ea typeface="Libre Franklin"/>
                <a:cs typeface="Libre Franklin"/>
                <a:sym typeface="Libre Franklin"/>
              </a:defRPr>
            </a:lvl3pPr>
            <a:lvl4pPr indent="-317500" lvl="3" marL="1828800">
              <a:lnSpc>
                <a:spcPct val="100000"/>
              </a:lnSpc>
              <a:spcBef>
                <a:spcPts val="0"/>
              </a:spcBef>
              <a:spcAft>
                <a:spcPts val="0"/>
              </a:spcAft>
              <a:buClr>
                <a:schemeClr val="dk2"/>
              </a:buClr>
              <a:buSzPts val="1400"/>
              <a:buFont typeface="Libre Franklin"/>
              <a:buChar char="●"/>
              <a:defRPr>
                <a:solidFill>
                  <a:schemeClr val="dk2"/>
                </a:solidFill>
                <a:latin typeface="Libre Franklin"/>
                <a:ea typeface="Libre Franklin"/>
                <a:cs typeface="Libre Franklin"/>
                <a:sym typeface="Libre Franklin"/>
              </a:defRPr>
            </a:lvl4pPr>
            <a:lvl5pPr indent="-317500" lvl="4" marL="2286000">
              <a:lnSpc>
                <a:spcPct val="100000"/>
              </a:lnSpc>
              <a:spcBef>
                <a:spcPts val="0"/>
              </a:spcBef>
              <a:spcAft>
                <a:spcPts val="0"/>
              </a:spcAft>
              <a:buClr>
                <a:schemeClr val="dk2"/>
              </a:buClr>
              <a:buSzPts val="1400"/>
              <a:buFont typeface="Libre Franklin"/>
              <a:buChar char="○"/>
              <a:defRPr>
                <a:solidFill>
                  <a:schemeClr val="dk2"/>
                </a:solidFill>
                <a:latin typeface="Libre Franklin"/>
                <a:ea typeface="Libre Franklin"/>
                <a:cs typeface="Libre Franklin"/>
                <a:sym typeface="Libre Franklin"/>
              </a:defRPr>
            </a:lvl5pPr>
            <a:lvl6pPr indent="-317500" lvl="5" marL="2743200">
              <a:lnSpc>
                <a:spcPct val="100000"/>
              </a:lnSpc>
              <a:spcBef>
                <a:spcPts val="0"/>
              </a:spcBef>
              <a:spcAft>
                <a:spcPts val="0"/>
              </a:spcAft>
              <a:buClr>
                <a:schemeClr val="dk2"/>
              </a:buClr>
              <a:buSzPts val="1400"/>
              <a:buFont typeface="Libre Franklin"/>
              <a:buChar char="■"/>
              <a:defRPr>
                <a:solidFill>
                  <a:schemeClr val="dk2"/>
                </a:solidFill>
                <a:latin typeface="Libre Franklin"/>
                <a:ea typeface="Libre Franklin"/>
                <a:cs typeface="Libre Franklin"/>
                <a:sym typeface="Libre Franklin"/>
              </a:defRPr>
            </a:lvl6pPr>
            <a:lvl7pPr indent="-317500" lvl="6" marL="3200400">
              <a:lnSpc>
                <a:spcPct val="100000"/>
              </a:lnSpc>
              <a:spcBef>
                <a:spcPts val="0"/>
              </a:spcBef>
              <a:spcAft>
                <a:spcPts val="0"/>
              </a:spcAft>
              <a:buClr>
                <a:schemeClr val="dk2"/>
              </a:buClr>
              <a:buSzPts val="1400"/>
              <a:buFont typeface="Libre Franklin"/>
              <a:buChar char="●"/>
              <a:defRPr>
                <a:solidFill>
                  <a:schemeClr val="dk2"/>
                </a:solidFill>
                <a:latin typeface="Libre Franklin"/>
                <a:ea typeface="Libre Franklin"/>
                <a:cs typeface="Libre Franklin"/>
                <a:sym typeface="Libre Franklin"/>
              </a:defRPr>
            </a:lvl7pPr>
            <a:lvl8pPr indent="-317500" lvl="7" marL="3657600">
              <a:lnSpc>
                <a:spcPct val="100000"/>
              </a:lnSpc>
              <a:spcBef>
                <a:spcPts val="0"/>
              </a:spcBef>
              <a:spcAft>
                <a:spcPts val="0"/>
              </a:spcAft>
              <a:buClr>
                <a:schemeClr val="dk2"/>
              </a:buClr>
              <a:buSzPts val="1400"/>
              <a:buFont typeface="Libre Franklin"/>
              <a:buChar char="○"/>
              <a:defRPr>
                <a:solidFill>
                  <a:schemeClr val="dk2"/>
                </a:solidFill>
                <a:latin typeface="Libre Franklin"/>
                <a:ea typeface="Libre Franklin"/>
                <a:cs typeface="Libre Franklin"/>
                <a:sym typeface="Libre Franklin"/>
              </a:defRPr>
            </a:lvl8pPr>
            <a:lvl9pPr indent="-317500" lvl="8" marL="4114800">
              <a:lnSpc>
                <a:spcPct val="100000"/>
              </a:lnSpc>
              <a:spcBef>
                <a:spcPts val="0"/>
              </a:spcBef>
              <a:spcAft>
                <a:spcPts val="0"/>
              </a:spcAft>
              <a:buClr>
                <a:schemeClr val="dk2"/>
              </a:buClr>
              <a:buSzPts val="1400"/>
              <a:buFont typeface="Libre Franklin"/>
              <a:buChar char="■"/>
              <a:defRPr>
                <a:solidFill>
                  <a:schemeClr val="dk2"/>
                </a:solidFill>
                <a:latin typeface="Libre Franklin"/>
                <a:ea typeface="Libre Franklin"/>
                <a:cs typeface="Libre Franklin"/>
                <a:sym typeface="Libre Franklin"/>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335" name="Shape 335"/>
        <p:cNvGrpSpPr/>
        <p:nvPr/>
      </p:nvGrpSpPr>
      <p:grpSpPr>
        <a:xfrm>
          <a:off x="0" y="0"/>
          <a:ext cx="0" cy="0"/>
          <a:chOff x="0" y="0"/>
          <a:chExt cx="0" cy="0"/>
        </a:xfrm>
      </p:grpSpPr>
      <p:sp>
        <p:nvSpPr>
          <p:cNvPr id="336" name="Google Shape;336;p29"/>
          <p:cNvSpPr txBox="1"/>
          <p:nvPr>
            <p:ph type="title"/>
          </p:nvPr>
        </p:nvSpPr>
        <p:spPr>
          <a:xfrm>
            <a:off x="713225" y="445025"/>
            <a:ext cx="7717500" cy="5727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800"/>
              <a:buFont typeface="Poppins ExtraBold"/>
              <a:buNone/>
              <a:defRPr sz="28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Clr>
                <a:schemeClr val="dk1"/>
              </a:buClr>
              <a:buSzPts val="2800"/>
              <a:buFont typeface="Poppins ExtraBold"/>
              <a:buNone/>
              <a:defRPr sz="2800">
                <a:solidFill>
                  <a:schemeClr val="dk1"/>
                </a:solidFill>
                <a:latin typeface="Poppins ExtraBold"/>
                <a:ea typeface="Poppins ExtraBold"/>
                <a:cs typeface="Poppins ExtraBold"/>
                <a:sym typeface="Poppins ExtraBold"/>
              </a:defRPr>
            </a:lvl2pPr>
            <a:lvl3pPr lvl="2" rtl="0" algn="ctr">
              <a:lnSpc>
                <a:spcPct val="100000"/>
              </a:lnSpc>
              <a:spcBef>
                <a:spcPts val="0"/>
              </a:spcBef>
              <a:spcAft>
                <a:spcPts val="0"/>
              </a:spcAft>
              <a:buClr>
                <a:schemeClr val="dk1"/>
              </a:buClr>
              <a:buSzPts val="2800"/>
              <a:buFont typeface="Poppins ExtraBold"/>
              <a:buNone/>
              <a:defRPr sz="2800">
                <a:solidFill>
                  <a:schemeClr val="dk1"/>
                </a:solidFill>
                <a:latin typeface="Poppins ExtraBold"/>
                <a:ea typeface="Poppins ExtraBold"/>
                <a:cs typeface="Poppins ExtraBold"/>
                <a:sym typeface="Poppins ExtraBold"/>
              </a:defRPr>
            </a:lvl3pPr>
            <a:lvl4pPr lvl="3" rtl="0" algn="ctr">
              <a:lnSpc>
                <a:spcPct val="100000"/>
              </a:lnSpc>
              <a:spcBef>
                <a:spcPts val="0"/>
              </a:spcBef>
              <a:spcAft>
                <a:spcPts val="0"/>
              </a:spcAft>
              <a:buClr>
                <a:schemeClr val="dk1"/>
              </a:buClr>
              <a:buSzPts val="2800"/>
              <a:buFont typeface="Poppins ExtraBold"/>
              <a:buNone/>
              <a:defRPr sz="2800">
                <a:solidFill>
                  <a:schemeClr val="dk1"/>
                </a:solidFill>
                <a:latin typeface="Poppins ExtraBold"/>
                <a:ea typeface="Poppins ExtraBold"/>
                <a:cs typeface="Poppins ExtraBold"/>
                <a:sym typeface="Poppins ExtraBold"/>
              </a:defRPr>
            </a:lvl4pPr>
            <a:lvl5pPr lvl="4" rtl="0" algn="ctr">
              <a:lnSpc>
                <a:spcPct val="100000"/>
              </a:lnSpc>
              <a:spcBef>
                <a:spcPts val="0"/>
              </a:spcBef>
              <a:spcAft>
                <a:spcPts val="0"/>
              </a:spcAft>
              <a:buClr>
                <a:schemeClr val="dk1"/>
              </a:buClr>
              <a:buSzPts val="2800"/>
              <a:buFont typeface="Poppins ExtraBold"/>
              <a:buNone/>
              <a:defRPr sz="2800">
                <a:solidFill>
                  <a:schemeClr val="dk1"/>
                </a:solidFill>
                <a:latin typeface="Poppins ExtraBold"/>
                <a:ea typeface="Poppins ExtraBold"/>
                <a:cs typeface="Poppins ExtraBold"/>
                <a:sym typeface="Poppins ExtraBold"/>
              </a:defRPr>
            </a:lvl5pPr>
            <a:lvl6pPr lvl="5" rtl="0" algn="ctr">
              <a:lnSpc>
                <a:spcPct val="100000"/>
              </a:lnSpc>
              <a:spcBef>
                <a:spcPts val="0"/>
              </a:spcBef>
              <a:spcAft>
                <a:spcPts val="0"/>
              </a:spcAft>
              <a:buClr>
                <a:schemeClr val="dk1"/>
              </a:buClr>
              <a:buSzPts val="2800"/>
              <a:buFont typeface="Poppins ExtraBold"/>
              <a:buNone/>
              <a:defRPr sz="2800">
                <a:solidFill>
                  <a:schemeClr val="dk1"/>
                </a:solidFill>
                <a:latin typeface="Poppins ExtraBold"/>
                <a:ea typeface="Poppins ExtraBold"/>
                <a:cs typeface="Poppins ExtraBold"/>
                <a:sym typeface="Poppins ExtraBold"/>
              </a:defRPr>
            </a:lvl6pPr>
            <a:lvl7pPr lvl="6" rtl="0" algn="ctr">
              <a:lnSpc>
                <a:spcPct val="100000"/>
              </a:lnSpc>
              <a:spcBef>
                <a:spcPts val="0"/>
              </a:spcBef>
              <a:spcAft>
                <a:spcPts val="0"/>
              </a:spcAft>
              <a:buClr>
                <a:schemeClr val="dk1"/>
              </a:buClr>
              <a:buSzPts val="2800"/>
              <a:buFont typeface="Poppins ExtraBold"/>
              <a:buNone/>
              <a:defRPr sz="2800">
                <a:solidFill>
                  <a:schemeClr val="dk1"/>
                </a:solidFill>
                <a:latin typeface="Poppins ExtraBold"/>
                <a:ea typeface="Poppins ExtraBold"/>
                <a:cs typeface="Poppins ExtraBold"/>
                <a:sym typeface="Poppins ExtraBold"/>
              </a:defRPr>
            </a:lvl7pPr>
            <a:lvl8pPr lvl="7" rtl="0" algn="ctr">
              <a:lnSpc>
                <a:spcPct val="100000"/>
              </a:lnSpc>
              <a:spcBef>
                <a:spcPts val="0"/>
              </a:spcBef>
              <a:spcAft>
                <a:spcPts val="0"/>
              </a:spcAft>
              <a:buClr>
                <a:schemeClr val="dk1"/>
              </a:buClr>
              <a:buSzPts val="2800"/>
              <a:buFont typeface="Poppins ExtraBold"/>
              <a:buNone/>
              <a:defRPr sz="2800">
                <a:solidFill>
                  <a:schemeClr val="dk1"/>
                </a:solidFill>
                <a:latin typeface="Poppins ExtraBold"/>
                <a:ea typeface="Poppins ExtraBold"/>
                <a:cs typeface="Poppins ExtraBold"/>
                <a:sym typeface="Poppins ExtraBold"/>
              </a:defRPr>
            </a:lvl8pPr>
            <a:lvl9pPr lvl="8" rtl="0" algn="ctr">
              <a:lnSpc>
                <a:spcPct val="100000"/>
              </a:lnSpc>
              <a:spcBef>
                <a:spcPts val="0"/>
              </a:spcBef>
              <a:spcAft>
                <a:spcPts val="0"/>
              </a:spcAft>
              <a:buClr>
                <a:schemeClr val="dk1"/>
              </a:buClr>
              <a:buSzPts val="2800"/>
              <a:buFont typeface="Poppins ExtraBold"/>
              <a:buNone/>
              <a:defRPr sz="2800">
                <a:solidFill>
                  <a:schemeClr val="dk1"/>
                </a:solidFill>
                <a:latin typeface="Poppins ExtraBold"/>
                <a:ea typeface="Poppins ExtraBold"/>
                <a:cs typeface="Poppins ExtraBold"/>
                <a:sym typeface="Poppins ExtraBold"/>
              </a:defRPr>
            </a:lvl9pPr>
          </a:lstStyle>
          <a:p/>
        </p:txBody>
      </p:sp>
      <p:sp>
        <p:nvSpPr>
          <p:cNvPr id="337" name="Google Shape;337;p29"/>
          <p:cNvSpPr txBox="1"/>
          <p:nvPr>
            <p:ph idx="1" type="body"/>
          </p:nvPr>
        </p:nvSpPr>
        <p:spPr>
          <a:xfrm>
            <a:off x="713225" y="1152475"/>
            <a:ext cx="7717500" cy="3416400"/>
          </a:xfrm>
          <a:prstGeom prst="rect">
            <a:avLst/>
          </a:prstGeom>
          <a:noFill/>
          <a:ln>
            <a:noFill/>
          </a:ln>
        </p:spPr>
        <p:txBody>
          <a:bodyPr anchorCtr="0" anchor="ctr" bIns="91425" lIns="91425" spcFirstLastPara="1" rIns="91425" wrap="square" tIns="91425">
            <a:noAutofit/>
          </a:bodyPr>
          <a:lstStyle>
            <a:lvl1pPr indent="-342900" lvl="0" marL="457200" rtl="0">
              <a:lnSpc>
                <a:spcPct val="100000"/>
              </a:lnSpc>
              <a:spcBef>
                <a:spcPts val="0"/>
              </a:spcBef>
              <a:spcAft>
                <a:spcPts val="0"/>
              </a:spcAft>
              <a:buClr>
                <a:schemeClr val="dk2"/>
              </a:buClr>
              <a:buSzPts val="1800"/>
              <a:buFont typeface="Libre Franklin"/>
              <a:buChar char="●"/>
              <a:defRPr sz="1800">
                <a:solidFill>
                  <a:schemeClr val="dk2"/>
                </a:solidFill>
                <a:latin typeface="Libre Franklin"/>
                <a:ea typeface="Libre Franklin"/>
                <a:cs typeface="Libre Franklin"/>
                <a:sym typeface="Libre Franklin"/>
              </a:defRPr>
            </a:lvl1pPr>
            <a:lvl2pPr indent="-317500" lvl="1" marL="914400" rtl="0">
              <a:lnSpc>
                <a:spcPct val="100000"/>
              </a:lnSpc>
              <a:spcBef>
                <a:spcPts val="0"/>
              </a:spcBef>
              <a:spcAft>
                <a:spcPts val="0"/>
              </a:spcAft>
              <a:buClr>
                <a:schemeClr val="dk2"/>
              </a:buClr>
              <a:buSzPts val="1400"/>
              <a:buFont typeface="Libre Franklin"/>
              <a:buChar char="○"/>
              <a:defRPr>
                <a:solidFill>
                  <a:schemeClr val="dk2"/>
                </a:solidFill>
                <a:latin typeface="Libre Franklin"/>
                <a:ea typeface="Libre Franklin"/>
                <a:cs typeface="Libre Franklin"/>
                <a:sym typeface="Libre Franklin"/>
              </a:defRPr>
            </a:lvl2pPr>
            <a:lvl3pPr indent="-317500" lvl="2" marL="1371600" rtl="0">
              <a:lnSpc>
                <a:spcPct val="100000"/>
              </a:lnSpc>
              <a:spcBef>
                <a:spcPts val="0"/>
              </a:spcBef>
              <a:spcAft>
                <a:spcPts val="0"/>
              </a:spcAft>
              <a:buClr>
                <a:schemeClr val="dk2"/>
              </a:buClr>
              <a:buSzPts val="1400"/>
              <a:buFont typeface="Libre Franklin"/>
              <a:buChar char="■"/>
              <a:defRPr>
                <a:solidFill>
                  <a:schemeClr val="dk2"/>
                </a:solidFill>
                <a:latin typeface="Libre Franklin"/>
                <a:ea typeface="Libre Franklin"/>
                <a:cs typeface="Libre Franklin"/>
                <a:sym typeface="Libre Franklin"/>
              </a:defRPr>
            </a:lvl3pPr>
            <a:lvl4pPr indent="-317500" lvl="3" marL="1828800" rtl="0">
              <a:lnSpc>
                <a:spcPct val="100000"/>
              </a:lnSpc>
              <a:spcBef>
                <a:spcPts val="0"/>
              </a:spcBef>
              <a:spcAft>
                <a:spcPts val="0"/>
              </a:spcAft>
              <a:buClr>
                <a:schemeClr val="dk2"/>
              </a:buClr>
              <a:buSzPts val="1400"/>
              <a:buFont typeface="Libre Franklin"/>
              <a:buChar char="●"/>
              <a:defRPr>
                <a:solidFill>
                  <a:schemeClr val="dk2"/>
                </a:solidFill>
                <a:latin typeface="Libre Franklin"/>
                <a:ea typeface="Libre Franklin"/>
                <a:cs typeface="Libre Franklin"/>
                <a:sym typeface="Libre Franklin"/>
              </a:defRPr>
            </a:lvl4pPr>
            <a:lvl5pPr indent="-317500" lvl="4" marL="2286000" rtl="0">
              <a:lnSpc>
                <a:spcPct val="100000"/>
              </a:lnSpc>
              <a:spcBef>
                <a:spcPts val="0"/>
              </a:spcBef>
              <a:spcAft>
                <a:spcPts val="0"/>
              </a:spcAft>
              <a:buClr>
                <a:schemeClr val="dk2"/>
              </a:buClr>
              <a:buSzPts val="1400"/>
              <a:buFont typeface="Libre Franklin"/>
              <a:buChar char="○"/>
              <a:defRPr>
                <a:solidFill>
                  <a:schemeClr val="dk2"/>
                </a:solidFill>
                <a:latin typeface="Libre Franklin"/>
                <a:ea typeface="Libre Franklin"/>
                <a:cs typeface="Libre Franklin"/>
                <a:sym typeface="Libre Franklin"/>
              </a:defRPr>
            </a:lvl5pPr>
            <a:lvl6pPr indent="-317500" lvl="5" marL="2743200" rtl="0">
              <a:lnSpc>
                <a:spcPct val="100000"/>
              </a:lnSpc>
              <a:spcBef>
                <a:spcPts val="0"/>
              </a:spcBef>
              <a:spcAft>
                <a:spcPts val="0"/>
              </a:spcAft>
              <a:buClr>
                <a:schemeClr val="dk2"/>
              </a:buClr>
              <a:buSzPts val="1400"/>
              <a:buFont typeface="Libre Franklin"/>
              <a:buChar char="■"/>
              <a:defRPr>
                <a:solidFill>
                  <a:schemeClr val="dk2"/>
                </a:solidFill>
                <a:latin typeface="Libre Franklin"/>
                <a:ea typeface="Libre Franklin"/>
                <a:cs typeface="Libre Franklin"/>
                <a:sym typeface="Libre Franklin"/>
              </a:defRPr>
            </a:lvl6pPr>
            <a:lvl7pPr indent="-317500" lvl="6" marL="3200400" rtl="0">
              <a:lnSpc>
                <a:spcPct val="100000"/>
              </a:lnSpc>
              <a:spcBef>
                <a:spcPts val="0"/>
              </a:spcBef>
              <a:spcAft>
                <a:spcPts val="0"/>
              </a:spcAft>
              <a:buClr>
                <a:schemeClr val="dk2"/>
              </a:buClr>
              <a:buSzPts val="1400"/>
              <a:buFont typeface="Libre Franklin"/>
              <a:buChar char="●"/>
              <a:defRPr>
                <a:solidFill>
                  <a:schemeClr val="dk2"/>
                </a:solidFill>
                <a:latin typeface="Libre Franklin"/>
                <a:ea typeface="Libre Franklin"/>
                <a:cs typeface="Libre Franklin"/>
                <a:sym typeface="Libre Franklin"/>
              </a:defRPr>
            </a:lvl7pPr>
            <a:lvl8pPr indent="-317500" lvl="7" marL="3657600" rtl="0">
              <a:lnSpc>
                <a:spcPct val="100000"/>
              </a:lnSpc>
              <a:spcBef>
                <a:spcPts val="0"/>
              </a:spcBef>
              <a:spcAft>
                <a:spcPts val="0"/>
              </a:spcAft>
              <a:buClr>
                <a:schemeClr val="dk2"/>
              </a:buClr>
              <a:buSzPts val="1400"/>
              <a:buFont typeface="Libre Franklin"/>
              <a:buChar char="○"/>
              <a:defRPr>
                <a:solidFill>
                  <a:schemeClr val="dk2"/>
                </a:solidFill>
                <a:latin typeface="Libre Franklin"/>
                <a:ea typeface="Libre Franklin"/>
                <a:cs typeface="Libre Franklin"/>
                <a:sym typeface="Libre Franklin"/>
              </a:defRPr>
            </a:lvl8pPr>
            <a:lvl9pPr indent="-317500" lvl="8" marL="4114800" rtl="0">
              <a:lnSpc>
                <a:spcPct val="100000"/>
              </a:lnSpc>
              <a:spcBef>
                <a:spcPts val="0"/>
              </a:spcBef>
              <a:spcAft>
                <a:spcPts val="0"/>
              </a:spcAft>
              <a:buClr>
                <a:schemeClr val="dk2"/>
              </a:buClr>
              <a:buSzPts val="1400"/>
              <a:buFont typeface="Libre Franklin"/>
              <a:buChar char="■"/>
              <a:defRPr>
                <a:solidFill>
                  <a:schemeClr val="dk2"/>
                </a:solidFill>
                <a:latin typeface="Libre Franklin"/>
                <a:ea typeface="Libre Franklin"/>
                <a:cs typeface="Libre Franklin"/>
                <a:sym typeface="Libre Franklin"/>
              </a:defRPr>
            </a:lvl9pPr>
          </a:lstStyle>
          <a:p/>
        </p:txBody>
      </p:sp>
    </p:spTree>
  </p:cSld>
  <p:clrMap accent1="accent1" accent2="accent2" accent3="accent3" accent4="accent4" accent5="accent5" accent6="accent6" bg1="lt1" bg2="dk2" tx1="dk1" tx2="lt2" folHlink="folHlink" hlink="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665" name="Shape 665"/>
        <p:cNvGrpSpPr/>
        <p:nvPr/>
      </p:nvGrpSpPr>
      <p:grpSpPr>
        <a:xfrm>
          <a:off x="0" y="0"/>
          <a:ext cx="0" cy="0"/>
          <a:chOff x="0" y="0"/>
          <a:chExt cx="0" cy="0"/>
        </a:xfrm>
      </p:grpSpPr>
      <p:sp>
        <p:nvSpPr>
          <p:cNvPr id="666" name="Google Shape;666;p57"/>
          <p:cNvSpPr txBox="1"/>
          <p:nvPr>
            <p:ph type="title"/>
          </p:nvPr>
        </p:nvSpPr>
        <p:spPr>
          <a:xfrm>
            <a:off x="713225" y="445025"/>
            <a:ext cx="7717500" cy="5727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800"/>
              <a:buFont typeface="Poppins ExtraBold"/>
              <a:buNone/>
              <a:defRPr sz="28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Clr>
                <a:schemeClr val="dk1"/>
              </a:buClr>
              <a:buSzPts val="2800"/>
              <a:buFont typeface="Poppins ExtraBold"/>
              <a:buNone/>
              <a:defRPr sz="2800">
                <a:solidFill>
                  <a:schemeClr val="dk1"/>
                </a:solidFill>
                <a:latin typeface="Poppins ExtraBold"/>
                <a:ea typeface="Poppins ExtraBold"/>
                <a:cs typeface="Poppins ExtraBold"/>
                <a:sym typeface="Poppins ExtraBold"/>
              </a:defRPr>
            </a:lvl2pPr>
            <a:lvl3pPr lvl="2" rtl="0" algn="ctr">
              <a:lnSpc>
                <a:spcPct val="100000"/>
              </a:lnSpc>
              <a:spcBef>
                <a:spcPts val="0"/>
              </a:spcBef>
              <a:spcAft>
                <a:spcPts val="0"/>
              </a:spcAft>
              <a:buClr>
                <a:schemeClr val="dk1"/>
              </a:buClr>
              <a:buSzPts val="2800"/>
              <a:buFont typeface="Poppins ExtraBold"/>
              <a:buNone/>
              <a:defRPr sz="2800">
                <a:solidFill>
                  <a:schemeClr val="dk1"/>
                </a:solidFill>
                <a:latin typeface="Poppins ExtraBold"/>
                <a:ea typeface="Poppins ExtraBold"/>
                <a:cs typeface="Poppins ExtraBold"/>
                <a:sym typeface="Poppins ExtraBold"/>
              </a:defRPr>
            </a:lvl3pPr>
            <a:lvl4pPr lvl="3" rtl="0" algn="ctr">
              <a:lnSpc>
                <a:spcPct val="100000"/>
              </a:lnSpc>
              <a:spcBef>
                <a:spcPts val="0"/>
              </a:spcBef>
              <a:spcAft>
                <a:spcPts val="0"/>
              </a:spcAft>
              <a:buClr>
                <a:schemeClr val="dk1"/>
              </a:buClr>
              <a:buSzPts val="2800"/>
              <a:buFont typeface="Poppins ExtraBold"/>
              <a:buNone/>
              <a:defRPr sz="2800">
                <a:solidFill>
                  <a:schemeClr val="dk1"/>
                </a:solidFill>
                <a:latin typeface="Poppins ExtraBold"/>
                <a:ea typeface="Poppins ExtraBold"/>
                <a:cs typeface="Poppins ExtraBold"/>
                <a:sym typeface="Poppins ExtraBold"/>
              </a:defRPr>
            </a:lvl4pPr>
            <a:lvl5pPr lvl="4" rtl="0" algn="ctr">
              <a:lnSpc>
                <a:spcPct val="100000"/>
              </a:lnSpc>
              <a:spcBef>
                <a:spcPts val="0"/>
              </a:spcBef>
              <a:spcAft>
                <a:spcPts val="0"/>
              </a:spcAft>
              <a:buClr>
                <a:schemeClr val="dk1"/>
              </a:buClr>
              <a:buSzPts val="2800"/>
              <a:buFont typeface="Poppins ExtraBold"/>
              <a:buNone/>
              <a:defRPr sz="2800">
                <a:solidFill>
                  <a:schemeClr val="dk1"/>
                </a:solidFill>
                <a:latin typeface="Poppins ExtraBold"/>
                <a:ea typeface="Poppins ExtraBold"/>
                <a:cs typeface="Poppins ExtraBold"/>
                <a:sym typeface="Poppins ExtraBold"/>
              </a:defRPr>
            </a:lvl5pPr>
            <a:lvl6pPr lvl="5" rtl="0" algn="ctr">
              <a:lnSpc>
                <a:spcPct val="100000"/>
              </a:lnSpc>
              <a:spcBef>
                <a:spcPts val="0"/>
              </a:spcBef>
              <a:spcAft>
                <a:spcPts val="0"/>
              </a:spcAft>
              <a:buClr>
                <a:schemeClr val="dk1"/>
              </a:buClr>
              <a:buSzPts val="2800"/>
              <a:buFont typeface="Poppins ExtraBold"/>
              <a:buNone/>
              <a:defRPr sz="2800">
                <a:solidFill>
                  <a:schemeClr val="dk1"/>
                </a:solidFill>
                <a:latin typeface="Poppins ExtraBold"/>
                <a:ea typeface="Poppins ExtraBold"/>
                <a:cs typeface="Poppins ExtraBold"/>
                <a:sym typeface="Poppins ExtraBold"/>
              </a:defRPr>
            </a:lvl6pPr>
            <a:lvl7pPr lvl="6" rtl="0" algn="ctr">
              <a:lnSpc>
                <a:spcPct val="100000"/>
              </a:lnSpc>
              <a:spcBef>
                <a:spcPts val="0"/>
              </a:spcBef>
              <a:spcAft>
                <a:spcPts val="0"/>
              </a:spcAft>
              <a:buClr>
                <a:schemeClr val="dk1"/>
              </a:buClr>
              <a:buSzPts val="2800"/>
              <a:buFont typeface="Poppins ExtraBold"/>
              <a:buNone/>
              <a:defRPr sz="2800">
                <a:solidFill>
                  <a:schemeClr val="dk1"/>
                </a:solidFill>
                <a:latin typeface="Poppins ExtraBold"/>
                <a:ea typeface="Poppins ExtraBold"/>
                <a:cs typeface="Poppins ExtraBold"/>
                <a:sym typeface="Poppins ExtraBold"/>
              </a:defRPr>
            </a:lvl7pPr>
            <a:lvl8pPr lvl="7" rtl="0" algn="ctr">
              <a:lnSpc>
                <a:spcPct val="100000"/>
              </a:lnSpc>
              <a:spcBef>
                <a:spcPts val="0"/>
              </a:spcBef>
              <a:spcAft>
                <a:spcPts val="0"/>
              </a:spcAft>
              <a:buClr>
                <a:schemeClr val="dk1"/>
              </a:buClr>
              <a:buSzPts val="2800"/>
              <a:buFont typeface="Poppins ExtraBold"/>
              <a:buNone/>
              <a:defRPr sz="2800">
                <a:solidFill>
                  <a:schemeClr val="dk1"/>
                </a:solidFill>
                <a:latin typeface="Poppins ExtraBold"/>
                <a:ea typeface="Poppins ExtraBold"/>
                <a:cs typeface="Poppins ExtraBold"/>
                <a:sym typeface="Poppins ExtraBold"/>
              </a:defRPr>
            </a:lvl8pPr>
            <a:lvl9pPr lvl="8" rtl="0" algn="ctr">
              <a:lnSpc>
                <a:spcPct val="100000"/>
              </a:lnSpc>
              <a:spcBef>
                <a:spcPts val="0"/>
              </a:spcBef>
              <a:spcAft>
                <a:spcPts val="0"/>
              </a:spcAft>
              <a:buClr>
                <a:schemeClr val="dk1"/>
              </a:buClr>
              <a:buSzPts val="2800"/>
              <a:buFont typeface="Poppins ExtraBold"/>
              <a:buNone/>
              <a:defRPr sz="2800">
                <a:solidFill>
                  <a:schemeClr val="dk1"/>
                </a:solidFill>
                <a:latin typeface="Poppins ExtraBold"/>
                <a:ea typeface="Poppins ExtraBold"/>
                <a:cs typeface="Poppins ExtraBold"/>
                <a:sym typeface="Poppins ExtraBold"/>
              </a:defRPr>
            </a:lvl9pPr>
          </a:lstStyle>
          <a:p/>
        </p:txBody>
      </p:sp>
      <p:sp>
        <p:nvSpPr>
          <p:cNvPr id="667" name="Google Shape;667;p57"/>
          <p:cNvSpPr txBox="1"/>
          <p:nvPr>
            <p:ph idx="1" type="body"/>
          </p:nvPr>
        </p:nvSpPr>
        <p:spPr>
          <a:xfrm>
            <a:off x="713225" y="1152475"/>
            <a:ext cx="7717500" cy="3416400"/>
          </a:xfrm>
          <a:prstGeom prst="rect">
            <a:avLst/>
          </a:prstGeom>
          <a:noFill/>
          <a:ln>
            <a:noFill/>
          </a:ln>
        </p:spPr>
        <p:txBody>
          <a:bodyPr anchorCtr="0" anchor="ctr" bIns="91425" lIns="91425" spcFirstLastPara="1" rIns="91425" wrap="square" tIns="91425">
            <a:noAutofit/>
          </a:bodyPr>
          <a:lstStyle>
            <a:lvl1pPr indent="-342900" lvl="0" marL="457200" rtl="0">
              <a:lnSpc>
                <a:spcPct val="100000"/>
              </a:lnSpc>
              <a:spcBef>
                <a:spcPts val="0"/>
              </a:spcBef>
              <a:spcAft>
                <a:spcPts val="0"/>
              </a:spcAft>
              <a:buClr>
                <a:schemeClr val="dk2"/>
              </a:buClr>
              <a:buSzPts val="1800"/>
              <a:buFont typeface="Libre Franklin"/>
              <a:buChar char="●"/>
              <a:defRPr sz="1800">
                <a:solidFill>
                  <a:schemeClr val="dk2"/>
                </a:solidFill>
                <a:latin typeface="Libre Franklin"/>
                <a:ea typeface="Libre Franklin"/>
                <a:cs typeface="Libre Franklin"/>
                <a:sym typeface="Libre Franklin"/>
              </a:defRPr>
            </a:lvl1pPr>
            <a:lvl2pPr indent="-317500" lvl="1" marL="914400" rtl="0">
              <a:lnSpc>
                <a:spcPct val="100000"/>
              </a:lnSpc>
              <a:spcBef>
                <a:spcPts val="0"/>
              </a:spcBef>
              <a:spcAft>
                <a:spcPts val="0"/>
              </a:spcAft>
              <a:buClr>
                <a:schemeClr val="dk2"/>
              </a:buClr>
              <a:buSzPts val="1400"/>
              <a:buFont typeface="Libre Franklin"/>
              <a:buChar char="○"/>
              <a:defRPr>
                <a:solidFill>
                  <a:schemeClr val="dk2"/>
                </a:solidFill>
                <a:latin typeface="Libre Franklin"/>
                <a:ea typeface="Libre Franklin"/>
                <a:cs typeface="Libre Franklin"/>
                <a:sym typeface="Libre Franklin"/>
              </a:defRPr>
            </a:lvl2pPr>
            <a:lvl3pPr indent="-317500" lvl="2" marL="1371600" rtl="0">
              <a:lnSpc>
                <a:spcPct val="100000"/>
              </a:lnSpc>
              <a:spcBef>
                <a:spcPts val="0"/>
              </a:spcBef>
              <a:spcAft>
                <a:spcPts val="0"/>
              </a:spcAft>
              <a:buClr>
                <a:schemeClr val="dk2"/>
              </a:buClr>
              <a:buSzPts val="1400"/>
              <a:buFont typeface="Libre Franklin"/>
              <a:buChar char="■"/>
              <a:defRPr>
                <a:solidFill>
                  <a:schemeClr val="dk2"/>
                </a:solidFill>
                <a:latin typeface="Libre Franklin"/>
                <a:ea typeface="Libre Franklin"/>
                <a:cs typeface="Libre Franklin"/>
                <a:sym typeface="Libre Franklin"/>
              </a:defRPr>
            </a:lvl3pPr>
            <a:lvl4pPr indent="-317500" lvl="3" marL="1828800" rtl="0">
              <a:lnSpc>
                <a:spcPct val="100000"/>
              </a:lnSpc>
              <a:spcBef>
                <a:spcPts val="0"/>
              </a:spcBef>
              <a:spcAft>
                <a:spcPts val="0"/>
              </a:spcAft>
              <a:buClr>
                <a:schemeClr val="dk2"/>
              </a:buClr>
              <a:buSzPts val="1400"/>
              <a:buFont typeface="Libre Franklin"/>
              <a:buChar char="●"/>
              <a:defRPr>
                <a:solidFill>
                  <a:schemeClr val="dk2"/>
                </a:solidFill>
                <a:latin typeface="Libre Franklin"/>
                <a:ea typeface="Libre Franklin"/>
                <a:cs typeface="Libre Franklin"/>
                <a:sym typeface="Libre Franklin"/>
              </a:defRPr>
            </a:lvl4pPr>
            <a:lvl5pPr indent="-317500" lvl="4" marL="2286000" rtl="0">
              <a:lnSpc>
                <a:spcPct val="100000"/>
              </a:lnSpc>
              <a:spcBef>
                <a:spcPts val="0"/>
              </a:spcBef>
              <a:spcAft>
                <a:spcPts val="0"/>
              </a:spcAft>
              <a:buClr>
                <a:schemeClr val="dk2"/>
              </a:buClr>
              <a:buSzPts val="1400"/>
              <a:buFont typeface="Libre Franklin"/>
              <a:buChar char="○"/>
              <a:defRPr>
                <a:solidFill>
                  <a:schemeClr val="dk2"/>
                </a:solidFill>
                <a:latin typeface="Libre Franklin"/>
                <a:ea typeface="Libre Franklin"/>
                <a:cs typeface="Libre Franklin"/>
                <a:sym typeface="Libre Franklin"/>
              </a:defRPr>
            </a:lvl5pPr>
            <a:lvl6pPr indent="-317500" lvl="5" marL="2743200" rtl="0">
              <a:lnSpc>
                <a:spcPct val="100000"/>
              </a:lnSpc>
              <a:spcBef>
                <a:spcPts val="0"/>
              </a:spcBef>
              <a:spcAft>
                <a:spcPts val="0"/>
              </a:spcAft>
              <a:buClr>
                <a:schemeClr val="dk2"/>
              </a:buClr>
              <a:buSzPts val="1400"/>
              <a:buFont typeface="Libre Franklin"/>
              <a:buChar char="■"/>
              <a:defRPr>
                <a:solidFill>
                  <a:schemeClr val="dk2"/>
                </a:solidFill>
                <a:latin typeface="Libre Franklin"/>
                <a:ea typeface="Libre Franklin"/>
                <a:cs typeface="Libre Franklin"/>
                <a:sym typeface="Libre Franklin"/>
              </a:defRPr>
            </a:lvl6pPr>
            <a:lvl7pPr indent="-317500" lvl="6" marL="3200400" rtl="0">
              <a:lnSpc>
                <a:spcPct val="100000"/>
              </a:lnSpc>
              <a:spcBef>
                <a:spcPts val="0"/>
              </a:spcBef>
              <a:spcAft>
                <a:spcPts val="0"/>
              </a:spcAft>
              <a:buClr>
                <a:schemeClr val="dk2"/>
              </a:buClr>
              <a:buSzPts val="1400"/>
              <a:buFont typeface="Libre Franklin"/>
              <a:buChar char="●"/>
              <a:defRPr>
                <a:solidFill>
                  <a:schemeClr val="dk2"/>
                </a:solidFill>
                <a:latin typeface="Libre Franklin"/>
                <a:ea typeface="Libre Franklin"/>
                <a:cs typeface="Libre Franklin"/>
                <a:sym typeface="Libre Franklin"/>
              </a:defRPr>
            </a:lvl7pPr>
            <a:lvl8pPr indent="-317500" lvl="7" marL="3657600" rtl="0">
              <a:lnSpc>
                <a:spcPct val="100000"/>
              </a:lnSpc>
              <a:spcBef>
                <a:spcPts val="0"/>
              </a:spcBef>
              <a:spcAft>
                <a:spcPts val="0"/>
              </a:spcAft>
              <a:buClr>
                <a:schemeClr val="dk2"/>
              </a:buClr>
              <a:buSzPts val="1400"/>
              <a:buFont typeface="Libre Franklin"/>
              <a:buChar char="○"/>
              <a:defRPr>
                <a:solidFill>
                  <a:schemeClr val="dk2"/>
                </a:solidFill>
                <a:latin typeface="Libre Franklin"/>
                <a:ea typeface="Libre Franklin"/>
                <a:cs typeface="Libre Franklin"/>
                <a:sym typeface="Libre Franklin"/>
              </a:defRPr>
            </a:lvl8pPr>
            <a:lvl9pPr indent="-317500" lvl="8" marL="4114800" rtl="0">
              <a:lnSpc>
                <a:spcPct val="100000"/>
              </a:lnSpc>
              <a:spcBef>
                <a:spcPts val="0"/>
              </a:spcBef>
              <a:spcAft>
                <a:spcPts val="0"/>
              </a:spcAft>
              <a:buClr>
                <a:schemeClr val="dk2"/>
              </a:buClr>
              <a:buSzPts val="1400"/>
              <a:buFont typeface="Libre Franklin"/>
              <a:buChar char="■"/>
              <a:defRPr>
                <a:solidFill>
                  <a:schemeClr val="dk2"/>
                </a:solidFill>
                <a:latin typeface="Libre Franklin"/>
                <a:ea typeface="Libre Franklin"/>
                <a:cs typeface="Libre Franklin"/>
                <a:sym typeface="Libre Franklin"/>
              </a:defRPr>
            </a:lvl9pPr>
          </a:lstStyle>
          <a:p/>
        </p:txBody>
      </p:sp>
    </p:spTree>
  </p:cSld>
  <p:clrMap accent1="accent1" accent2="accent2" accent3="accent3" accent4="accent4" accent5="accent5" accent6="accent6" bg1="lt1" bg2="dk2" tx1="dk1" tx2="lt2" folHlink="folHlink" hlink="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 id="2147483718" r:id="rId17"/>
    <p:sldLayoutId id="2147483719" r:id="rId18"/>
    <p:sldLayoutId id="2147483720" r:id="rId19"/>
    <p:sldLayoutId id="2147483721" r:id="rId20"/>
    <p:sldLayoutId id="2147483722" r:id="rId21"/>
    <p:sldLayoutId id="2147483723" r:id="rId22"/>
    <p:sldLayoutId id="2147483724" r:id="rId23"/>
    <p:sldLayoutId id="2147483725" r:id="rId24"/>
    <p:sldLayoutId id="2147483726" r:id="rId25"/>
    <p:sldLayoutId id="2147483727" r:id="rId26"/>
    <p:sldLayoutId id="2147483728" r:id="rId2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0.png"/><Relationship Id="rId4" Type="http://schemas.openxmlformats.org/officeDocument/2006/relationships/slide" Target="/ppt/slides/slide1.xml"/><Relationship Id="rId5" Type="http://schemas.openxmlformats.org/officeDocument/2006/relationships/image" Target="../media/image7.png"/><Relationship Id="rId6" Type="http://schemas.openxmlformats.org/officeDocument/2006/relationships/image" Target="../media/image2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0.xml"/><Relationship Id="rId3" Type="http://schemas.openxmlformats.org/officeDocument/2006/relationships/image" Target="../media/image20.png"/><Relationship Id="rId4" Type="http://schemas.openxmlformats.org/officeDocument/2006/relationships/image" Target="../media/image24.png"/><Relationship Id="rId5" Type="http://schemas.openxmlformats.org/officeDocument/2006/relationships/slide" Target="/ppt/slides/slide10.xml"/><Relationship Id="rId6"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 Id="rId3" Type="http://schemas.openxmlformats.org/officeDocument/2006/relationships/image" Target="../media/image20.png"/><Relationship Id="rId4" Type="http://schemas.openxmlformats.org/officeDocument/2006/relationships/image" Target="../media/image24.png"/><Relationship Id="rId5" Type="http://schemas.openxmlformats.org/officeDocument/2006/relationships/slide" Target="/ppt/slides/slide11.xml"/><Relationship Id="rId6"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2.xml"/><Relationship Id="rId3" Type="http://schemas.openxmlformats.org/officeDocument/2006/relationships/image" Target="../media/image24.png"/><Relationship Id="rId4" Type="http://schemas.openxmlformats.org/officeDocument/2006/relationships/slide" Target="/ppt/slides/slide12.xml"/><Relationship Id="rId5" Type="http://schemas.openxmlformats.org/officeDocument/2006/relationships/image" Target="../media/image9.png"/><Relationship Id="rId6"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13.xml"/><Relationship Id="rId3" Type="http://schemas.openxmlformats.org/officeDocument/2006/relationships/image" Target="../media/image20.png"/><Relationship Id="rId4" Type="http://schemas.openxmlformats.org/officeDocument/2006/relationships/image" Target="../media/image24.png"/><Relationship Id="rId5" Type="http://schemas.openxmlformats.org/officeDocument/2006/relationships/slide" Target="/ppt/slides/slide13.xml"/><Relationship Id="rId6" Type="http://schemas.openxmlformats.org/officeDocument/2006/relationships/slide" Target="/ppt/slides/slide13.xml"/><Relationship Id="rId7"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7.xml"/><Relationship Id="rId2" Type="http://schemas.openxmlformats.org/officeDocument/2006/relationships/notesSlide" Target="../notesSlides/notesSlide14.xml"/><Relationship Id="rId3" Type="http://schemas.openxmlformats.org/officeDocument/2006/relationships/hyperlink" Target="mailto:consulting@dynamite.com" TargetMode="External"/><Relationship Id="rId4" Type="http://schemas.openxmlformats.org/officeDocument/2006/relationships/image" Target="../media/image24.png"/><Relationship Id="rId5" Type="http://schemas.openxmlformats.org/officeDocument/2006/relationships/image" Target="../media/image20.png"/><Relationship Id="rId6" Type="http://schemas.openxmlformats.org/officeDocument/2006/relationships/slide" Target="/ppt/slides/slide14.xml"/><Relationship Id="rId7" Type="http://schemas.openxmlformats.org/officeDocument/2006/relationships/slide" Target="/ppt/slides/slide14.xml"/><Relationship Id="rId8"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8.jpg"/><Relationship Id="rId4" Type="http://schemas.openxmlformats.org/officeDocument/2006/relationships/image" Target="../media/image5.jpg"/><Relationship Id="rId9" Type="http://schemas.openxmlformats.org/officeDocument/2006/relationships/image" Target="../media/image2.jpg"/><Relationship Id="rId5" Type="http://schemas.openxmlformats.org/officeDocument/2006/relationships/image" Target="../media/image1.jpg"/><Relationship Id="rId6" Type="http://schemas.openxmlformats.org/officeDocument/2006/relationships/image" Target="../media/image6.jpg"/><Relationship Id="rId7" Type="http://schemas.openxmlformats.org/officeDocument/2006/relationships/image" Target="../media/image4.jpg"/><Relationship Id="rId8" Type="http://schemas.openxmlformats.org/officeDocument/2006/relationships/image" Target="../media/image3.jpg"/><Relationship Id="rId11" Type="http://schemas.openxmlformats.org/officeDocument/2006/relationships/slide" Target="/ppt/slides/slide2.xml"/><Relationship Id="rId10" Type="http://schemas.openxmlformats.org/officeDocument/2006/relationships/image" Target="../media/image20.png"/><Relationship Id="rId13" Type="http://schemas.openxmlformats.org/officeDocument/2006/relationships/image" Target="../media/image24.png"/><Relationship Id="rId12"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20.png"/><Relationship Id="rId4" Type="http://schemas.openxmlformats.org/officeDocument/2006/relationships/slide" Target="/ppt/slides/slide3.xml"/><Relationship Id="rId5" Type="http://schemas.openxmlformats.org/officeDocument/2006/relationships/image" Target="../media/image7.png"/><Relationship Id="rId6"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0.png"/><Relationship Id="rId4" Type="http://schemas.openxmlformats.org/officeDocument/2006/relationships/slide" Target="/ppt/slides/slide4.xml"/><Relationship Id="rId5" Type="http://schemas.openxmlformats.org/officeDocument/2006/relationships/image" Target="../media/image9.png"/><Relationship Id="rId6" Type="http://schemas.openxmlformats.org/officeDocument/2006/relationships/image" Target="../media/image2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5.xml"/><Relationship Id="rId3" Type="http://schemas.openxmlformats.org/officeDocument/2006/relationships/image" Target="../media/image24.png"/><Relationship Id="rId4" Type="http://schemas.openxmlformats.org/officeDocument/2006/relationships/image" Target="../media/image20.png"/><Relationship Id="rId9" Type="http://schemas.openxmlformats.org/officeDocument/2006/relationships/image" Target="../media/image10.png"/><Relationship Id="rId5" Type="http://schemas.openxmlformats.org/officeDocument/2006/relationships/slide" Target="/ppt/slides/slide5.xml"/><Relationship Id="rId6" Type="http://schemas.openxmlformats.org/officeDocument/2006/relationships/image" Target="../media/image9.png"/><Relationship Id="rId7" Type="http://schemas.openxmlformats.org/officeDocument/2006/relationships/image" Target="../media/image13.png"/><Relationship Id="rId8"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6.xml"/><Relationship Id="rId3" Type="http://schemas.openxmlformats.org/officeDocument/2006/relationships/image" Target="../media/image20.png"/><Relationship Id="rId4" Type="http://schemas.openxmlformats.org/officeDocument/2006/relationships/image" Target="../media/image24.png"/><Relationship Id="rId5" Type="http://schemas.openxmlformats.org/officeDocument/2006/relationships/image" Target="../media/image19.png"/><Relationship Id="rId6" Type="http://schemas.openxmlformats.org/officeDocument/2006/relationships/slide" Target="/ppt/slides/slide6.xml"/><Relationship Id="rId7"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7.xml"/><Relationship Id="rId3" Type="http://schemas.openxmlformats.org/officeDocument/2006/relationships/image" Target="../media/image20.png"/><Relationship Id="rId4" Type="http://schemas.openxmlformats.org/officeDocument/2006/relationships/image" Target="../media/image24.png"/><Relationship Id="rId5" Type="http://schemas.openxmlformats.org/officeDocument/2006/relationships/image" Target="../media/image16.png"/><Relationship Id="rId6" Type="http://schemas.openxmlformats.org/officeDocument/2006/relationships/slide" Target="/ppt/slides/slide7.xml"/><Relationship Id="rId7" Type="http://schemas.openxmlformats.org/officeDocument/2006/relationships/image" Target="../media/image9.png"/><Relationship Id="rId8"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0.png"/><Relationship Id="rId4" Type="http://schemas.openxmlformats.org/officeDocument/2006/relationships/slide" Target="/ppt/slides/slide8.xml"/><Relationship Id="rId5" Type="http://schemas.openxmlformats.org/officeDocument/2006/relationships/image" Target="../media/image7.png"/><Relationship Id="rId6" Type="http://schemas.openxmlformats.org/officeDocument/2006/relationships/image" Target="../media/image2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20.png"/><Relationship Id="rId4" Type="http://schemas.openxmlformats.org/officeDocument/2006/relationships/slide" Target="/ppt/slides/slide9.xml"/><Relationship Id="rId5" Type="http://schemas.openxmlformats.org/officeDocument/2006/relationships/image" Target="../media/image9.png"/><Relationship Id="rId6"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8" name="Shape 998"/>
        <p:cNvGrpSpPr/>
        <p:nvPr/>
      </p:nvGrpSpPr>
      <p:grpSpPr>
        <a:xfrm>
          <a:off x="0" y="0"/>
          <a:ext cx="0" cy="0"/>
          <a:chOff x="0" y="0"/>
          <a:chExt cx="0" cy="0"/>
        </a:xfrm>
      </p:grpSpPr>
      <p:grpSp>
        <p:nvGrpSpPr>
          <p:cNvPr id="999" name="Google Shape;999;p85"/>
          <p:cNvGrpSpPr/>
          <p:nvPr/>
        </p:nvGrpSpPr>
        <p:grpSpPr>
          <a:xfrm>
            <a:off x="101721" y="4505825"/>
            <a:ext cx="8940558" cy="84600"/>
            <a:chOff x="155346" y="4358775"/>
            <a:chExt cx="8934304" cy="84600"/>
          </a:xfrm>
        </p:grpSpPr>
        <p:cxnSp>
          <p:nvCxnSpPr>
            <p:cNvPr id="1000" name="Google Shape;1000;p85"/>
            <p:cNvCxnSpPr/>
            <p:nvPr/>
          </p:nvCxnSpPr>
          <p:spPr>
            <a:xfrm rot="10800000">
              <a:off x="155350" y="4358775"/>
              <a:ext cx="8934300" cy="0"/>
            </a:xfrm>
            <a:prstGeom prst="straightConnector1">
              <a:avLst/>
            </a:prstGeom>
            <a:noFill/>
            <a:ln cap="flat" cmpd="sng" w="9525">
              <a:solidFill>
                <a:schemeClr val="lt2"/>
              </a:solidFill>
              <a:prstDash val="solid"/>
              <a:round/>
              <a:headEnd len="med" w="med" type="none"/>
              <a:tailEnd len="med" w="med" type="none"/>
            </a:ln>
            <a:effectLst>
              <a:outerShdw blurRad="200025" rotWithShape="0" algn="bl" dir="15840000" dist="57150">
                <a:srgbClr val="7966E4"/>
              </a:outerShdw>
            </a:effectLst>
          </p:spPr>
        </p:cxnSp>
        <p:sp>
          <p:nvSpPr>
            <p:cNvPr id="1001" name="Google Shape;1001;p85"/>
            <p:cNvSpPr/>
            <p:nvPr/>
          </p:nvSpPr>
          <p:spPr>
            <a:xfrm>
              <a:off x="155346" y="4358775"/>
              <a:ext cx="8934300" cy="84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2" name="Google Shape;1002;p85"/>
          <p:cNvSpPr txBox="1"/>
          <p:nvPr>
            <p:ph type="ctrTitle"/>
          </p:nvPr>
        </p:nvSpPr>
        <p:spPr>
          <a:xfrm>
            <a:off x="427475" y="1408075"/>
            <a:ext cx="4366200" cy="1745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Understanding Attrition</a:t>
            </a:r>
            <a:endParaRPr/>
          </a:p>
        </p:txBody>
      </p:sp>
      <p:sp>
        <p:nvSpPr>
          <p:cNvPr id="1003" name="Google Shape;1003;p85"/>
          <p:cNvSpPr txBox="1"/>
          <p:nvPr>
            <p:ph idx="1" type="subTitle"/>
          </p:nvPr>
        </p:nvSpPr>
        <p:spPr>
          <a:xfrm>
            <a:off x="621025" y="3114400"/>
            <a:ext cx="4172700" cy="450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Implementation of Machine Learning &amp; Data Analytics for HR Management</a:t>
            </a:r>
            <a:endParaRPr/>
          </a:p>
        </p:txBody>
      </p:sp>
      <p:grpSp>
        <p:nvGrpSpPr>
          <p:cNvPr id="1004" name="Google Shape;1004;p85"/>
          <p:cNvGrpSpPr/>
          <p:nvPr/>
        </p:nvGrpSpPr>
        <p:grpSpPr>
          <a:xfrm>
            <a:off x="4865767" y="1152801"/>
            <a:ext cx="3860584" cy="2875990"/>
            <a:chOff x="1190200" y="811850"/>
            <a:chExt cx="5212075" cy="3882800"/>
          </a:xfrm>
        </p:grpSpPr>
        <p:sp>
          <p:nvSpPr>
            <p:cNvPr id="1005" name="Google Shape;1005;p85"/>
            <p:cNvSpPr/>
            <p:nvPr/>
          </p:nvSpPr>
          <p:spPr>
            <a:xfrm>
              <a:off x="1190200" y="4224300"/>
              <a:ext cx="5212075" cy="2525"/>
            </a:xfrm>
            <a:custGeom>
              <a:rect b="b" l="l" r="r" t="t"/>
              <a:pathLst>
                <a:path extrusionOk="0" h="101" w="208483">
                  <a:moveTo>
                    <a:pt x="0" y="0"/>
                  </a:moveTo>
                  <a:lnTo>
                    <a:pt x="0" y="101"/>
                  </a:lnTo>
                  <a:lnTo>
                    <a:pt x="208482" y="101"/>
                  </a:lnTo>
                  <a:lnTo>
                    <a:pt x="20848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85"/>
            <p:cNvSpPr/>
            <p:nvPr/>
          </p:nvSpPr>
          <p:spPr>
            <a:xfrm>
              <a:off x="5534950" y="4391925"/>
              <a:ext cx="345275" cy="2525"/>
            </a:xfrm>
            <a:custGeom>
              <a:rect b="b" l="l" r="r" t="t"/>
              <a:pathLst>
                <a:path extrusionOk="0" h="101" w="13811">
                  <a:moveTo>
                    <a:pt x="1" y="0"/>
                  </a:moveTo>
                  <a:lnTo>
                    <a:pt x="1" y="100"/>
                  </a:lnTo>
                  <a:lnTo>
                    <a:pt x="13811" y="100"/>
                  </a:lnTo>
                  <a:lnTo>
                    <a:pt x="13811"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85"/>
            <p:cNvSpPr/>
            <p:nvPr/>
          </p:nvSpPr>
          <p:spPr>
            <a:xfrm>
              <a:off x="4552600" y="4420275"/>
              <a:ext cx="90075" cy="2525"/>
            </a:xfrm>
            <a:custGeom>
              <a:rect b="b" l="l" r="r" t="t"/>
              <a:pathLst>
                <a:path extrusionOk="0" h="101" w="3603">
                  <a:moveTo>
                    <a:pt x="0" y="0"/>
                  </a:moveTo>
                  <a:lnTo>
                    <a:pt x="0" y="100"/>
                  </a:lnTo>
                  <a:lnTo>
                    <a:pt x="3603" y="100"/>
                  </a:lnTo>
                  <a:lnTo>
                    <a:pt x="3603"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85"/>
            <p:cNvSpPr/>
            <p:nvPr/>
          </p:nvSpPr>
          <p:spPr>
            <a:xfrm>
              <a:off x="5323975" y="4295175"/>
              <a:ext cx="200175" cy="2525"/>
            </a:xfrm>
            <a:custGeom>
              <a:rect b="b" l="l" r="r" t="t"/>
              <a:pathLst>
                <a:path extrusionOk="0" h="101" w="8007">
                  <a:moveTo>
                    <a:pt x="0" y="1"/>
                  </a:moveTo>
                  <a:lnTo>
                    <a:pt x="0" y="101"/>
                  </a:lnTo>
                  <a:lnTo>
                    <a:pt x="8006" y="101"/>
                  </a:lnTo>
                  <a:lnTo>
                    <a:pt x="8006"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85"/>
            <p:cNvSpPr/>
            <p:nvPr/>
          </p:nvSpPr>
          <p:spPr>
            <a:xfrm>
              <a:off x="1737250" y="4312700"/>
              <a:ext cx="450350" cy="2525"/>
            </a:xfrm>
            <a:custGeom>
              <a:rect b="b" l="l" r="r" t="t"/>
              <a:pathLst>
                <a:path extrusionOk="0" h="101" w="18014">
                  <a:moveTo>
                    <a:pt x="0" y="0"/>
                  </a:moveTo>
                  <a:lnTo>
                    <a:pt x="0" y="100"/>
                  </a:lnTo>
                  <a:lnTo>
                    <a:pt x="18013" y="100"/>
                  </a:lnTo>
                  <a:lnTo>
                    <a:pt x="18013"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85"/>
            <p:cNvSpPr/>
            <p:nvPr/>
          </p:nvSpPr>
          <p:spPr>
            <a:xfrm>
              <a:off x="2280125" y="4312700"/>
              <a:ext cx="65925" cy="2525"/>
            </a:xfrm>
            <a:custGeom>
              <a:rect b="b" l="l" r="r" t="t"/>
              <a:pathLst>
                <a:path extrusionOk="0" h="101" w="2637">
                  <a:moveTo>
                    <a:pt x="1" y="0"/>
                  </a:moveTo>
                  <a:lnTo>
                    <a:pt x="1" y="100"/>
                  </a:lnTo>
                  <a:lnTo>
                    <a:pt x="2636" y="100"/>
                  </a:lnTo>
                  <a:lnTo>
                    <a:pt x="2636"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85"/>
            <p:cNvSpPr/>
            <p:nvPr/>
          </p:nvSpPr>
          <p:spPr>
            <a:xfrm>
              <a:off x="2560325" y="4356900"/>
              <a:ext cx="976575" cy="2525"/>
            </a:xfrm>
            <a:custGeom>
              <a:rect b="b" l="l" r="r" t="t"/>
              <a:pathLst>
                <a:path extrusionOk="0" h="101" w="39063">
                  <a:moveTo>
                    <a:pt x="1" y="0"/>
                  </a:moveTo>
                  <a:lnTo>
                    <a:pt x="1" y="100"/>
                  </a:lnTo>
                  <a:lnTo>
                    <a:pt x="39062" y="100"/>
                  </a:lnTo>
                  <a:lnTo>
                    <a:pt x="3906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85"/>
            <p:cNvSpPr/>
            <p:nvPr/>
          </p:nvSpPr>
          <p:spPr>
            <a:xfrm>
              <a:off x="1588800" y="811850"/>
              <a:ext cx="2131550" cy="2947975"/>
            </a:xfrm>
            <a:custGeom>
              <a:rect b="b" l="l" r="r" t="t"/>
              <a:pathLst>
                <a:path extrusionOk="0" h="117919" w="85262">
                  <a:moveTo>
                    <a:pt x="82893" y="67"/>
                  </a:moveTo>
                  <a:cubicBezTo>
                    <a:pt x="84127" y="67"/>
                    <a:pt x="85162" y="1102"/>
                    <a:pt x="85162" y="2336"/>
                  </a:cubicBezTo>
                  <a:lnTo>
                    <a:pt x="85162" y="115517"/>
                  </a:lnTo>
                  <a:cubicBezTo>
                    <a:pt x="85162" y="116784"/>
                    <a:pt x="84127" y="117785"/>
                    <a:pt x="82893" y="117785"/>
                  </a:cubicBezTo>
                  <a:lnTo>
                    <a:pt x="2369" y="117785"/>
                  </a:lnTo>
                  <a:cubicBezTo>
                    <a:pt x="1102" y="117785"/>
                    <a:pt x="101" y="116784"/>
                    <a:pt x="101" y="115517"/>
                  </a:cubicBezTo>
                  <a:lnTo>
                    <a:pt x="101" y="2336"/>
                  </a:lnTo>
                  <a:cubicBezTo>
                    <a:pt x="101" y="1102"/>
                    <a:pt x="1102" y="67"/>
                    <a:pt x="2369" y="67"/>
                  </a:cubicBezTo>
                  <a:close/>
                  <a:moveTo>
                    <a:pt x="82953" y="0"/>
                  </a:moveTo>
                  <a:cubicBezTo>
                    <a:pt x="82933" y="0"/>
                    <a:pt x="82913" y="0"/>
                    <a:pt x="82893" y="1"/>
                  </a:cubicBezTo>
                  <a:lnTo>
                    <a:pt x="2369" y="1"/>
                  </a:lnTo>
                  <a:cubicBezTo>
                    <a:pt x="1068" y="1"/>
                    <a:pt x="1" y="1035"/>
                    <a:pt x="1" y="2336"/>
                  </a:cubicBezTo>
                  <a:lnTo>
                    <a:pt x="1" y="115517"/>
                  </a:lnTo>
                  <a:cubicBezTo>
                    <a:pt x="1" y="116818"/>
                    <a:pt x="1068" y="117885"/>
                    <a:pt x="2369" y="117919"/>
                  </a:cubicBezTo>
                  <a:lnTo>
                    <a:pt x="82893" y="117919"/>
                  </a:lnTo>
                  <a:cubicBezTo>
                    <a:pt x="84194" y="117919"/>
                    <a:pt x="85262" y="116851"/>
                    <a:pt x="85262" y="115517"/>
                  </a:cubicBezTo>
                  <a:lnTo>
                    <a:pt x="85262" y="2369"/>
                  </a:lnTo>
                  <a:cubicBezTo>
                    <a:pt x="85262" y="1055"/>
                    <a:pt x="84226" y="0"/>
                    <a:pt x="82953"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85"/>
            <p:cNvSpPr/>
            <p:nvPr/>
          </p:nvSpPr>
          <p:spPr>
            <a:xfrm>
              <a:off x="3842925" y="811850"/>
              <a:ext cx="2132375" cy="2947975"/>
            </a:xfrm>
            <a:custGeom>
              <a:rect b="b" l="l" r="r" t="t"/>
              <a:pathLst>
                <a:path extrusionOk="0" h="117919" w="85295">
                  <a:moveTo>
                    <a:pt x="82893" y="67"/>
                  </a:moveTo>
                  <a:cubicBezTo>
                    <a:pt x="84160" y="67"/>
                    <a:pt x="85194" y="1102"/>
                    <a:pt x="85194" y="2336"/>
                  </a:cubicBezTo>
                  <a:lnTo>
                    <a:pt x="85194" y="115517"/>
                  </a:lnTo>
                  <a:cubicBezTo>
                    <a:pt x="85194" y="116784"/>
                    <a:pt x="84160" y="117785"/>
                    <a:pt x="82893" y="117785"/>
                  </a:cubicBezTo>
                  <a:lnTo>
                    <a:pt x="2402" y="117785"/>
                  </a:lnTo>
                  <a:cubicBezTo>
                    <a:pt x="1134" y="117785"/>
                    <a:pt x="100" y="116784"/>
                    <a:pt x="100" y="115517"/>
                  </a:cubicBezTo>
                  <a:lnTo>
                    <a:pt x="100" y="2336"/>
                  </a:lnTo>
                  <a:cubicBezTo>
                    <a:pt x="100" y="1102"/>
                    <a:pt x="1134" y="67"/>
                    <a:pt x="2402" y="67"/>
                  </a:cubicBezTo>
                  <a:close/>
                  <a:moveTo>
                    <a:pt x="2402" y="1"/>
                  </a:moveTo>
                  <a:cubicBezTo>
                    <a:pt x="1068" y="1"/>
                    <a:pt x="33" y="1035"/>
                    <a:pt x="0" y="2336"/>
                  </a:cubicBezTo>
                  <a:lnTo>
                    <a:pt x="0" y="115517"/>
                  </a:lnTo>
                  <a:cubicBezTo>
                    <a:pt x="0" y="116851"/>
                    <a:pt x="1068" y="117885"/>
                    <a:pt x="2402" y="117919"/>
                  </a:cubicBezTo>
                  <a:lnTo>
                    <a:pt x="82893" y="117919"/>
                  </a:lnTo>
                  <a:cubicBezTo>
                    <a:pt x="84227" y="117885"/>
                    <a:pt x="85294" y="116818"/>
                    <a:pt x="85294" y="115517"/>
                  </a:cubicBezTo>
                  <a:lnTo>
                    <a:pt x="85294" y="2336"/>
                  </a:lnTo>
                  <a:cubicBezTo>
                    <a:pt x="85261" y="1035"/>
                    <a:pt x="84194" y="1"/>
                    <a:pt x="82893"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85"/>
            <p:cNvSpPr/>
            <p:nvPr/>
          </p:nvSpPr>
          <p:spPr>
            <a:xfrm>
              <a:off x="1824800" y="1027000"/>
              <a:ext cx="763900" cy="1263450"/>
            </a:xfrm>
            <a:custGeom>
              <a:rect b="b" l="l" r="r" t="t"/>
              <a:pathLst>
                <a:path extrusionOk="0" h="50538" w="30556">
                  <a:moveTo>
                    <a:pt x="1" y="1"/>
                  </a:moveTo>
                  <a:lnTo>
                    <a:pt x="1" y="50537"/>
                  </a:lnTo>
                  <a:lnTo>
                    <a:pt x="30556" y="50537"/>
                  </a:lnTo>
                  <a:lnTo>
                    <a:pt x="30556"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85"/>
            <p:cNvSpPr/>
            <p:nvPr/>
          </p:nvSpPr>
          <p:spPr>
            <a:xfrm>
              <a:off x="1809800" y="1027000"/>
              <a:ext cx="15025" cy="1263450"/>
            </a:xfrm>
            <a:custGeom>
              <a:rect b="b" l="l" r="r" t="t"/>
              <a:pathLst>
                <a:path extrusionOk="0" h="50538" w="601">
                  <a:moveTo>
                    <a:pt x="0" y="1"/>
                  </a:moveTo>
                  <a:lnTo>
                    <a:pt x="0" y="50537"/>
                  </a:lnTo>
                  <a:lnTo>
                    <a:pt x="601" y="50537"/>
                  </a:lnTo>
                  <a:lnTo>
                    <a:pt x="601"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85"/>
            <p:cNvSpPr/>
            <p:nvPr/>
          </p:nvSpPr>
          <p:spPr>
            <a:xfrm>
              <a:off x="1902375" y="1082050"/>
              <a:ext cx="608775" cy="1152525"/>
            </a:xfrm>
            <a:custGeom>
              <a:rect b="b" l="l" r="r" t="t"/>
              <a:pathLst>
                <a:path extrusionOk="0" h="46101" w="24351">
                  <a:moveTo>
                    <a:pt x="0" y="0"/>
                  </a:moveTo>
                  <a:lnTo>
                    <a:pt x="0" y="46100"/>
                  </a:lnTo>
                  <a:lnTo>
                    <a:pt x="24351" y="46100"/>
                  </a:lnTo>
                  <a:lnTo>
                    <a:pt x="24351"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85"/>
            <p:cNvSpPr/>
            <p:nvPr/>
          </p:nvSpPr>
          <p:spPr>
            <a:xfrm>
              <a:off x="2768825" y="1470650"/>
              <a:ext cx="764725" cy="1263450"/>
            </a:xfrm>
            <a:custGeom>
              <a:rect b="b" l="l" r="r" t="t"/>
              <a:pathLst>
                <a:path extrusionOk="0" h="50538" w="30589">
                  <a:moveTo>
                    <a:pt x="0" y="1"/>
                  </a:moveTo>
                  <a:lnTo>
                    <a:pt x="0" y="50537"/>
                  </a:lnTo>
                  <a:lnTo>
                    <a:pt x="30589" y="50537"/>
                  </a:lnTo>
                  <a:lnTo>
                    <a:pt x="30589"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85"/>
            <p:cNvSpPr/>
            <p:nvPr/>
          </p:nvSpPr>
          <p:spPr>
            <a:xfrm>
              <a:off x="2753800" y="1470650"/>
              <a:ext cx="15050" cy="1263450"/>
            </a:xfrm>
            <a:custGeom>
              <a:rect b="b" l="l" r="r" t="t"/>
              <a:pathLst>
                <a:path extrusionOk="0" h="50538" w="602">
                  <a:moveTo>
                    <a:pt x="1" y="1"/>
                  </a:moveTo>
                  <a:lnTo>
                    <a:pt x="1" y="50537"/>
                  </a:lnTo>
                  <a:lnTo>
                    <a:pt x="601" y="50537"/>
                  </a:lnTo>
                  <a:lnTo>
                    <a:pt x="601"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85"/>
            <p:cNvSpPr/>
            <p:nvPr/>
          </p:nvSpPr>
          <p:spPr>
            <a:xfrm>
              <a:off x="2847200" y="1525700"/>
              <a:ext cx="608800" cy="1152525"/>
            </a:xfrm>
            <a:custGeom>
              <a:rect b="b" l="l" r="r" t="t"/>
              <a:pathLst>
                <a:path extrusionOk="0" h="46101" w="24352">
                  <a:moveTo>
                    <a:pt x="1" y="1"/>
                  </a:moveTo>
                  <a:lnTo>
                    <a:pt x="1" y="46100"/>
                  </a:lnTo>
                  <a:lnTo>
                    <a:pt x="24351" y="46100"/>
                  </a:lnTo>
                  <a:lnTo>
                    <a:pt x="24351"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85"/>
            <p:cNvSpPr/>
            <p:nvPr/>
          </p:nvSpPr>
          <p:spPr>
            <a:xfrm>
              <a:off x="2112050" y="2749350"/>
              <a:ext cx="183125" cy="1148900"/>
            </a:xfrm>
            <a:custGeom>
              <a:rect b="b" l="l" r="r" t="t"/>
              <a:pathLst>
                <a:path extrusionOk="0" h="45956" w="7325">
                  <a:moveTo>
                    <a:pt x="1693" y="0"/>
                  </a:moveTo>
                  <a:cubicBezTo>
                    <a:pt x="514" y="0"/>
                    <a:pt x="0" y="1892"/>
                    <a:pt x="152" y="2591"/>
                  </a:cubicBezTo>
                  <a:cubicBezTo>
                    <a:pt x="986" y="6294"/>
                    <a:pt x="1787" y="15467"/>
                    <a:pt x="2554" y="31412"/>
                  </a:cubicBezTo>
                  <a:cubicBezTo>
                    <a:pt x="2921" y="39351"/>
                    <a:pt x="2554" y="44788"/>
                    <a:pt x="3555" y="45956"/>
                  </a:cubicBezTo>
                  <a:lnTo>
                    <a:pt x="6590" y="45922"/>
                  </a:lnTo>
                  <a:cubicBezTo>
                    <a:pt x="7324" y="32179"/>
                    <a:pt x="5323" y="10063"/>
                    <a:pt x="3155" y="2425"/>
                  </a:cubicBezTo>
                  <a:cubicBezTo>
                    <a:pt x="2854" y="1391"/>
                    <a:pt x="2554" y="223"/>
                    <a:pt x="2054" y="56"/>
                  </a:cubicBezTo>
                  <a:cubicBezTo>
                    <a:pt x="1927" y="18"/>
                    <a:pt x="1807" y="0"/>
                    <a:pt x="1693" y="0"/>
                  </a:cubicBez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85"/>
            <p:cNvSpPr/>
            <p:nvPr/>
          </p:nvSpPr>
          <p:spPr>
            <a:xfrm>
              <a:off x="2186725" y="2904175"/>
              <a:ext cx="592675" cy="685525"/>
            </a:xfrm>
            <a:custGeom>
              <a:rect b="b" l="l" r="r" t="t"/>
              <a:pathLst>
                <a:path extrusionOk="0" h="27421" w="23707">
                  <a:moveTo>
                    <a:pt x="20725" y="0"/>
                  </a:moveTo>
                  <a:cubicBezTo>
                    <a:pt x="15601" y="0"/>
                    <a:pt x="2733" y="4578"/>
                    <a:pt x="1335" y="9074"/>
                  </a:cubicBezTo>
                  <a:cubicBezTo>
                    <a:pt x="1" y="13377"/>
                    <a:pt x="1135" y="20149"/>
                    <a:pt x="1435" y="27421"/>
                  </a:cubicBezTo>
                  <a:cubicBezTo>
                    <a:pt x="2169" y="23951"/>
                    <a:pt x="4904" y="17714"/>
                    <a:pt x="7640" y="14011"/>
                  </a:cubicBezTo>
                  <a:cubicBezTo>
                    <a:pt x="11142" y="9208"/>
                    <a:pt x="19648" y="4671"/>
                    <a:pt x="21483" y="2936"/>
                  </a:cubicBezTo>
                  <a:cubicBezTo>
                    <a:pt x="23706" y="854"/>
                    <a:pt x="22938" y="0"/>
                    <a:pt x="20725" y="0"/>
                  </a:cubicBez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85"/>
            <p:cNvSpPr/>
            <p:nvPr/>
          </p:nvSpPr>
          <p:spPr>
            <a:xfrm>
              <a:off x="2238425" y="3104325"/>
              <a:ext cx="459775" cy="635475"/>
            </a:xfrm>
            <a:custGeom>
              <a:rect b="b" l="l" r="r" t="t"/>
              <a:pathLst>
                <a:path extrusionOk="0" h="25419" w="18391">
                  <a:moveTo>
                    <a:pt x="15376" y="1"/>
                  </a:moveTo>
                  <a:cubicBezTo>
                    <a:pt x="11804" y="1"/>
                    <a:pt x="4999" y="2986"/>
                    <a:pt x="2169" y="9241"/>
                  </a:cubicBezTo>
                  <a:cubicBezTo>
                    <a:pt x="301" y="13344"/>
                    <a:pt x="1" y="18114"/>
                    <a:pt x="301" y="25419"/>
                  </a:cubicBezTo>
                  <a:cubicBezTo>
                    <a:pt x="1035" y="21950"/>
                    <a:pt x="3770" y="15712"/>
                    <a:pt x="6506" y="11976"/>
                  </a:cubicBezTo>
                  <a:cubicBezTo>
                    <a:pt x="10008" y="7206"/>
                    <a:pt x="15512" y="4871"/>
                    <a:pt x="17013" y="2836"/>
                  </a:cubicBezTo>
                  <a:cubicBezTo>
                    <a:pt x="18390" y="963"/>
                    <a:pt x="17405" y="1"/>
                    <a:pt x="15376" y="1"/>
                  </a:cubicBez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85"/>
            <p:cNvSpPr/>
            <p:nvPr/>
          </p:nvSpPr>
          <p:spPr>
            <a:xfrm>
              <a:off x="1624700" y="3034400"/>
              <a:ext cx="637950" cy="740425"/>
            </a:xfrm>
            <a:custGeom>
              <a:rect b="b" l="l" r="r" t="t"/>
              <a:pathLst>
                <a:path extrusionOk="0" h="29617" w="25518">
                  <a:moveTo>
                    <a:pt x="4436" y="1"/>
                  </a:moveTo>
                  <a:cubicBezTo>
                    <a:pt x="1523" y="1"/>
                    <a:pt x="0" y="1230"/>
                    <a:pt x="1900" y="3432"/>
                  </a:cubicBezTo>
                  <a:cubicBezTo>
                    <a:pt x="3835" y="5666"/>
                    <a:pt x="10540" y="9769"/>
                    <a:pt x="15644" y="15006"/>
                  </a:cubicBezTo>
                  <a:cubicBezTo>
                    <a:pt x="19580" y="19109"/>
                    <a:pt x="24016" y="25848"/>
                    <a:pt x="25517" y="29617"/>
                  </a:cubicBezTo>
                  <a:cubicBezTo>
                    <a:pt x="24550" y="21878"/>
                    <a:pt x="23249" y="16274"/>
                    <a:pt x="21114" y="11204"/>
                  </a:cubicBezTo>
                  <a:cubicBezTo>
                    <a:pt x="17853" y="3351"/>
                    <a:pt x="9247" y="1"/>
                    <a:pt x="4436" y="1"/>
                  </a:cubicBez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85"/>
            <p:cNvSpPr/>
            <p:nvPr/>
          </p:nvSpPr>
          <p:spPr>
            <a:xfrm>
              <a:off x="2155050" y="2769975"/>
              <a:ext cx="465025" cy="583725"/>
            </a:xfrm>
            <a:custGeom>
              <a:rect b="b" l="l" r="r" t="t"/>
              <a:pathLst>
                <a:path extrusionOk="0" h="23349" w="18601">
                  <a:moveTo>
                    <a:pt x="15064" y="0"/>
                  </a:moveTo>
                  <a:cubicBezTo>
                    <a:pt x="11416" y="0"/>
                    <a:pt x="5003" y="2403"/>
                    <a:pt x="2135" y="7671"/>
                  </a:cubicBezTo>
                  <a:cubicBezTo>
                    <a:pt x="34" y="11507"/>
                    <a:pt x="0" y="16277"/>
                    <a:pt x="334" y="23349"/>
                  </a:cubicBezTo>
                  <a:cubicBezTo>
                    <a:pt x="1034" y="19979"/>
                    <a:pt x="4203" y="15276"/>
                    <a:pt x="6838" y="11674"/>
                  </a:cubicBezTo>
                  <a:cubicBezTo>
                    <a:pt x="10241" y="7037"/>
                    <a:pt x="15411" y="4702"/>
                    <a:pt x="17012" y="2834"/>
                  </a:cubicBezTo>
                  <a:cubicBezTo>
                    <a:pt x="18601" y="985"/>
                    <a:pt x="17399" y="0"/>
                    <a:pt x="15064" y="0"/>
                  </a:cubicBez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85"/>
            <p:cNvSpPr/>
            <p:nvPr/>
          </p:nvSpPr>
          <p:spPr>
            <a:xfrm>
              <a:off x="1676525" y="2760475"/>
              <a:ext cx="540250" cy="570700"/>
            </a:xfrm>
            <a:custGeom>
              <a:rect b="b" l="l" r="r" t="t"/>
              <a:pathLst>
                <a:path extrusionOk="0" h="22828" w="21610">
                  <a:moveTo>
                    <a:pt x="1446" y="0"/>
                  </a:moveTo>
                  <a:cubicBezTo>
                    <a:pt x="309" y="0"/>
                    <a:pt x="1" y="537"/>
                    <a:pt x="1128" y="1813"/>
                  </a:cubicBezTo>
                  <a:cubicBezTo>
                    <a:pt x="5665" y="6917"/>
                    <a:pt x="8901" y="6016"/>
                    <a:pt x="13237" y="10486"/>
                  </a:cubicBezTo>
                  <a:cubicBezTo>
                    <a:pt x="16573" y="13955"/>
                    <a:pt x="20309" y="19692"/>
                    <a:pt x="21610" y="22828"/>
                  </a:cubicBezTo>
                  <a:cubicBezTo>
                    <a:pt x="20776" y="16290"/>
                    <a:pt x="19808" y="12054"/>
                    <a:pt x="17173" y="8217"/>
                  </a:cubicBezTo>
                  <a:cubicBezTo>
                    <a:pt x="14416" y="4254"/>
                    <a:pt x="4647" y="0"/>
                    <a:pt x="1446" y="0"/>
                  </a:cubicBez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85"/>
            <p:cNvSpPr/>
            <p:nvPr/>
          </p:nvSpPr>
          <p:spPr>
            <a:xfrm>
              <a:off x="2180900" y="2674650"/>
              <a:ext cx="292125" cy="397175"/>
            </a:xfrm>
            <a:custGeom>
              <a:rect b="b" l="l" r="r" t="t"/>
              <a:pathLst>
                <a:path extrusionOk="0" h="15887" w="11685">
                  <a:moveTo>
                    <a:pt x="10555" y="1"/>
                  </a:moveTo>
                  <a:cubicBezTo>
                    <a:pt x="8489" y="1"/>
                    <a:pt x="3084" y="2445"/>
                    <a:pt x="1401" y="5479"/>
                  </a:cubicBezTo>
                  <a:cubicBezTo>
                    <a:pt x="0" y="8015"/>
                    <a:pt x="0" y="11183"/>
                    <a:pt x="200" y="15887"/>
                  </a:cubicBezTo>
                  <a:cubicBezTo>
                    <a:pt x="667" y="13652"/>
                    <a:pt x="3069" y="10650"/>
                    <a:pt x="4804" y="8248"/>
                  </a:cubicBezTo>
                  <a:cubicBezTo>
                    <a:pt x="7072" y="5179"/>
                    <a:pt x="9174" y="3611"/>
                    <a:pt x="10941" y="1343"/>
                  </a:cubicBezTo>
                  <a:cubicBezTo>
                    <a:pt x="11685" y="407"/>
                    <a:pt x="11397" y="1"/>
                    <a:pt x="10555" y="1"/>
                  </a:cubicBez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85"/>
            <p:cNvSpPr/>
            <p:nvPr/>
          </p:nvSpPr>
          <p:spPr>
            <a:xfrm>
              <a:off x="1798825" y="2688925"/>
              <a:ext cx="405450" cy="432100"/>
            </a:xfrm>
            <a:custGeom>
              <a:rect b="b" l="l" r="r" t="t"/>
              <a:pathLst>
                <a:path extrusionOk="0" h="17284" w="16218">
                  <a:moveTo>
                    <a:pt x="847" y="1"/>
                  </a:moveTo>
                  <a:cubicBezTo>
                    <a:pt x="166" y="1"/>
                    <a:pt x="0" y="378"/>
                    <a:pt x="673" y="1306"/>
                  </a:cubicBezTo>
                  <a:cubicBezTo>
                    <a:pt x="1807" y="2874"/>
                    <a:pt x="6677" y="6743"/>
                    <a:pt x="9913" y="10112"/>
                  </a:cubicBezTo>
                  <a:cubicBezTo>
                    <a:pt x="12481" y="12747"/>
                    <a:pt x="15250" y="14882"/>
                    <a:pt x="16217" y="17284"/>
                  </a:cubicBezTo>
                  <a:cubicBezTo>
                    <a:pt x="15584" y="12314"/>
                    <a:pt x="15217" y="8811"/>
                    <a:pt x="12848" y="6176"/>
                  </a:cubicBezTo>
                  <a:cubicBezTo>
                    <a:pt x="11029" y="4151"/>
                    <a:pt x="3106" y="1"/>
                    <a:pt x="847" y="1"/>
                  </a:cubicBez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85"/>
            <p:cNvSpPr/>
            <p:nvPr/>
          </p:nvSpPr>
          <p:spPr>
            <a:xfrm>
              <a:off x="1599525" y="2920200"/>
              <a:ext cx="719825" cy="605300"/>
            </a:xfrm>
            <a:custGeom>
              <a:rect b="b" l="l" r="r" t="t"/>
              <a:pathLst>
                <a:path extrusionOk="0" h="24212" w="28793">
                  <a:moveTo>
                    <a:pt x="2459" y="1"/>
                  </a:moveTo>
                  <a:cubicBezTo>
                    <a:pt x="591" y="1"/>
                    <a:pt x="1" y="474"/>
                    <a:pt x="1773" y="1628"/>
                  </a:cubicBezTo>
                  <a:cubicBezTo>
                    <a:pt x="4008" y="3063"/>
                    <a:pt x="13815" y="5564"/>
                    <a:pt x="18585" y="10535"/>
                  </a:cubicBezTo>
                  <a:cubicBezTo>
                    <a:pt x="22288" y="14371"/>
                    <a:pt x="23622" y="20742"/>
                    <a:pt x="25057" y="24211"/>
                  </a:cubicBezTo>
                  <a:cubicBezTo>
                    <a:pt x="28793" y="18073"/>
                    <a:pt x="27558" y="10034"/>
                    <a:pt x="24089" y="6165"/>
                  </a:cubicBezTo>
                  <a:cubicBezTo>
                    <a:pt x="21541" y="3374"/>
                    <a:pt x="7447" y="1"/>
                    <a:pt x="2459" y="1"/>
                  </a:cubicBez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85"/>
            <p:cNvSpPr/>
            <p:nvPr/>
          </p:nvSpPr>
          <p:spPr>
            <a:xfrm>
              <a:off x="2091675" y="3774800"/>
              <a:ext cx="281050" cy="449525"/>
            </a:xfrm>
            <a:custGeom>
              <a:rect b="b" l="l" r="r" t="t"/>
              <a:pathLst>
                <a:path extrusionOk="0" h="17981" w="11242">
                  <a:moveTo>
                    <a:pt x="1201" y="1"/>
                  </a:moveTo>
                  <a:cubicBezTo>
                    <a:pt x="534" y="1"/>
                    <a:pt x="0" y="2002"/>
                    <a:pt x="67" y="4371"/>
                  </a:cubicBezTo>
                  <a:lnTo>
                    <a:pt x="367" y="15879"/>
                  </a:lnTo>
                  <a:cubicBezTo>
                    <a:pt x="398" y="17921"/>
                    <a:pt x="874" y="17981"/>
                    <a:pt x="1431" y="17981"/>
                  </a:cubicBezTo>
                  <a:cubicBezTo>
                    <a:pt x="1465" y="17981"/>
                    <a:pt x="1500" y="17980"/>
                    <a:pt x="1535" y="17980"/>
                  </a:cubicBezTo>
                  <a:lnTo>
                    <a:pt x="9707" y="17980"/>
                  </a:lnTo>
                  <a:cubicBezTo>
                    <a:pt x="9744" y="17980"/>
                    <a:pt x="9780" y="17981"/>
                    <a:pt x="9816" y="17981"/>
                  </a:cubicBezTo>
                  <a:cubicBezTo>
                    <a:pt x="10397" y="17981"/>
                    <a:pt x="10843" y="17921"/>
                    <a:pt x="10875" y="15879"/>
                  </a:cubicBezTo>
                  <a:lnTo>
                    <a:pt x="11208" y="4371"/>
                  </a:lnTo>
                  <a:cubicBezTo>
                    <a:pt x="11241" y="2002"/>
                    <a:pt x="10708" y="1"/>
                    <a:pt x="10041"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85"/>
            <p:cNvSpPr/>
            <p:nvPr/>
          </p:nvSpPr>
          <p:spPr>
            <a:xfrm>
              <a:off x="2064975" y="3757200"/>
              <a:ext cx="335275" cy="70175"/>
            </a:xfrm>
            <a:custGeom>
              <a:rect b="b" l="l" r="r" t="t"/>
              <a:pathLst>
                <a:path extrusionOk="0" h="2807" w="13411">
                  <a:moveTo>
                    <a:pt x="284" y="0"/>
                  </a:moveTo>
                  <a:cubicBezTo>
                    <a:pt x="112" y="0"/>
                    <a:pt x="1" y="155"/>
                    <a:pt x="1" y="338"/>
                  </a:cubicBezTo>
                  <a:lnTo>
                    <a:pt x="268" y="2540"/>
                  </a:lnTo>
                  <a:cubicBezTo>
                    <a:pt x="301" y="2706"/>
                    <a:pt x="468" y="2806"/>
                    <a:pt x="634" y="2806"/>
                  </a:cubicBezTo>
                  <a:lnTo>
                    <a:pt x="12776" y="2806"/>
                  </a:lnTo>
                  <a:cubicBezTo>
                    <a:pt x="12910" y="2806"/>
                    <a:pt x="13077" y="2706"/>
                    <a:pt x="13110" y="2540"/>
                  </a:cubicBezTo>
                  <a:lnTo>
                    <a:pt x="13410" y="338"/>
                  </a:lnTo>
                  <a:cubicBezTo>
                    <a:pt x="13410" y="155"/>
                    <a:pt x="13271" y="0"/>
                    <a:pt x="13094" y="0"/>
                  </a:cubicBezTo>
                  <a:cubicBezTo>
                    <a:pt x="13078" y="0"/>
                    <a:pt x="13061" y="2"/>
                    <a:pt x="13043" y="4"/>
                  </a:cubicBezTo>
                  <a:lnTo>
                    <a:pt x="334" y="4"/>
                  </a:lnTo>
                  <a:cubicBezTo>
                    <a:pt x="317" y="2"/>
                    <a:pt x="300" y="0"/>
                    <a:pt x="284"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85"/>
            <p:cNvSpPr/>
            <p:nvPr/>
          </p:nvSpPr>
          <p:spPr>
            <a:xfrm>
              <a:off x="3993025" y="2609800"/>
              <a:ext cx="229350" cy="1545300"/>
            </a:xfrm>
            <a:custGeom>
              <a:rect b="b" l="l" r="r" t="t"/>
              <a:pathLst>
                <a:path extrusionOk="0" h="61812" w="9174">
                  <a:moveTo>
                    <a:pt x="0" y="1"/>
                  </a:moveTo>
                  <a:lnTo>
                    <a:pt x="0" y="61812"/>
                  </a:lnTo>
                  <a:lnTo>
                    <a:pt x="9174" y="61812"/>
                  </a:lnTo>
                  <a:lnTo>
                    <a:pt x="9174" y="1"/>
                  </a:ln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85"/>
            <p:cNvSpPr/>
            <p:nvPr/>
          </p:nvSpPr>
          <p:spPr>
            <a:xfrm>
              <a:off x="4036375" y="4155075"/>
              <a:ext cx="1740450" cy="69250"/>
            </a:xfrm>
            <a:custGeom>
              <a:rect b="b" l="l" r="r" t="t"/>
              <a:pathLst>
                <a:path extrusionOk="0" h="2770" w="69618">
                  <a:moveTo>
                    <a:pt x="1" y="1"/>
                  </a:moveTo>
                  <a:lnTo>
                    <a:pt x="1" y="2769"/>
                  </a:lnTo>
                  <a:lnTo>
                    <a:pt x="69617" y="2769"/>
                  </a:lnTo>
                  <a:lnTo>
                    <a:pt x="69617" y="1"/>
                  </a:ln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85"/>
            <p:cNvSpPr/>
            <p:nvPr/>
          </p:nvSpPr>
          <p:spPr>
            <a:xfrm>
              <a:off x="4222350" y="2609800"/>
              <a:ext cx="1598675" cy="1545300"/>
            </a:xfrm>
            <a:custGeom>
              <a:rect b="b" l="l" r="r" t="t"/>
              <a:pathLst>
                <a:path extrusionOk="0" h="61812" w="63947">
                  <a:moveTo>
                    <a:pt x="1" y="1"/>
                  </a:moveTo>
                  <a:lnTo>
                    <a:pt x="1" y="61812"/>
                  </a:lnTo>
                  <a:lnTo>
                    <a:pt x="63946" y="61812"/>
                  </a:lnTo>
                  <a:lnTo>
                    <a:pt x="63946"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85"/>
            <p:cNvSpPr/>
            <p:nvPr/>
          </p:nvSpPr>
          <p:spPr>
            <a:xfrm>
              <a:off x="3963825" y="2549775"/>
              <a:ext cx="234375" cy="60050"/>
            </a:xfrm>
            <a:custGeom>
              <a:rect b="b" l="l" r="r" t="t"/>
              <a:pathLst>
                <a:path extrusionOk="0" h="2402" w="9375">
                  <a:moveTo>
                    <a:pt x="1" y="0"/>
                  </a:moveTo>
                  <a:lnTo>
                    <a:pt x="1" y="2402"/>
                  </a:lnTo>
                  <a:lnTo>
                    <a:pt x="9374" y="2402"/>
                  </a:lnTo>
                  <a:lnTo>
                    <a:pt x="9374" y="0"/>
                  </a:ln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85"/>
            <p:cNvSpPr/>
            <p:nvPr/>
          </p:nvSpPr>
          <p:spPr>
            <a:xfrm>
              <a:off x="4198175" y="2549775"/>
              <a:ext cx="1652025" cy="60900"/>
            </a:xfrm>
            <a:custGeom>
              <a:rect b="b" l="l" r="r" t="t"/>
              <a:pathLst>
                <a:path extrusionOk="0" h="2436" w="66081">
                  <a:moveTo>
                    <a:pt x="0" y="0"/>
                  </a:moveTo>
                  <a:lnTo>
                    <a:pt x="0" y="2435"/>
                  </a:lnTo>
                  <a:lnTo>
                    <a:pt x="66081" y="2435"/>
                  </a:lnTo>
                  <a:lnTo>
                    <a:pt x="66081"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85"/>
            <p:cNvSpPr/>
            <p:nvPr/>
          </p:nvSpPr>
          <p:spPr>
            <a:xfrm>
              <a:off x="4305750" y="2739075"/>
              <a:ext cx="1431875" cy="600450"/>
            </a:xfrm>
            <a:custGeom>
              <a:rect b="b" l="l" r="r" t="t"/>
              <a:pathLst>
                <a:path extrusionOk="0" h="24018" w="57275">
                  <a:moveTo>
                    <a:pt x="56741" y="534"/>
                  </a:moveTo>
                  <a:lnTo>
                    <a:pt x="56741" y="23484"/>
                  </a:lnTo>
                  <a:lnTo>
                    <a:pt x="567" y="23484"/>
                  </a:lnTo>
                  <a:lnTo>
                    <a:pt x="534" y="534"/>
                  </a:lnTo>
                  <a:close/>
                  <a:moveTo>
                    <a:pt x="0" y="0"/>
                  </a:moveTo>
                  <a:lnTo>
                    <a:pt x="0" y="24017"/>
                  </a:lnTo>
                  <a:lnTo>
                    <a:pt x="57275" y="24017"/>
                  </a:lnTo>
                  <a:lnTo>
                    <a:pt x="57275"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85"/>
            <p:cNvSpPr/>
            <p:nvPr/>
          </p:nvSpPr>
          <p:spPr>
            <a:xfrm>
              <a:off x="4305750" y="3433725"/>
              <a:ext cx="1431875" cy="592125"/>
            </a:xfrm>
            <a:custGeom>
              <a:rect b="b" l="l" r="r" t="t"/>
              <a:pathLst>
                <a:path extrusionOk="0" h="23685" w="57275">
                  <a:moveTo>
                    <a:pt x="56741" y="535"/>
                  </a:moveTo>
                  <a:lnTo>
                    <a:pt x="56741" y="23184"/>
                  </a:lnTo>
                  <a:lnTo>
                    <a:pt x="567" y="23184"/>
                  </a:lnTo>
                  <a:lnTo>
                    <a:pt x="534" y="535"/>
                  </a:lnTo>
                  <a:close/>
                  <a:moveTo>
                    <a:pt x="0" y="1"/>
                  </a:moveTo>
                  <a:lnTo>
                    <a:pt x="0" y="23684"/>
                  </a:lnTo>
                  <a:lnTo>
                    <a:pt x="57275" y="23684"/>
                  </a:lnTo>
                  <a:lnTo>
                    <a:pt x="57275"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85"/>
            <p:cNvSpPr/>
            <p:nvPr/>
          </p:nvSpPr>
          <p:spPr>
            <a:xfrm>
              <a:off x="4718550" y="2807450"/>
              <a:ext cx="606275" cy="49225"/>
            </a:xfrm>
            <a:custGeom>
              <a:rect b="b" l="l" r="r" t="t"/>
              <a:pathLst>
                <a:path extrusionOk="0" h="1969" w="24251">
                  <a:moveTo>
                    <a:pt x="967" y="1"/>
                  </a:moveTo>
                  <a:cubicBezTo>
                    <a:pt x="434" y="1"/>
                    <a:pt x="0" y="434"/>
                    <a:pt x="0" y="1001"/>
                  </a:cubicBezTo>
                  <a:cubicBezTo>
                    <a:pt x="0" y="1535"/>
                    <a:pt x="434" y="1969"/>
                    <a:pt x="967" y="1969"/>
                  </a:cubicBezTo>
                  <a:lnTo>
                    <a:pt x="23283" y="1969"/>
                  </a:lnTo>
                  <a:cubicBezTo>
                    <a:pt x="23817" y="1969"/>
                    <a:pt x="24251" y="1535"/>
                    <a:pt x="24251" y="1001"/>
                  </a:cubicBezTo>
                  <a:cubicBezTo>
                    <a:pt x="24251" y="434"/>
                    <a:pt x="23817" y="1"/>
                    <a:pt x="2328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85"/>
            <p:cNvSpPr/>
            <p:nvPr/>
          </p:nvSpPr>
          <p:spPr>
            <a:xfrm>
              <a:off x="4718550" y="3502950"/>
              <a:ext cx="606275" cy="49225"/>
            </a:xfrm>
            <a:custGeom>
              <a:rect b="b" l="l" r="r" t="t"/>
              <a:pathLst>
                <a:path extrusionOk="0" h="1969" w="24251">
                  <a:moveTo>
                    <a:pt x="967" y="0"/>
                  </a:moveTo>
                  <a:cubicBezTo>
                    <a:pt x="434" y="0"/>
                    <a:pt x="0" y="434"/>
                    <a:pt x="0" y="968"/>
                  </a:cubicBezTo>
                  <a:cubicBezTo>
                    <a:pt x="0" y="1535"/>
                    <a:pt x="434" y="1969"/>
                    <a:pt x="967" y="1969"/>
                  </a:cubicBezTo>
                  <a:lnTo>
                    <a:pt x="23283" y="1969"/>
                  </a:lnTo>
                  <a:cubicBezTo>
                    <a:pt x="23817" y="1969"/>
                    <a:pt x="24251" y="1535"/>
                    <a:pt x="24251" y="968"/>
                  </a:cubicBezTo>
                  <a:cubicBezTo>
                    <a:pt x="24251" y="434"/>
                    <a:pt x="23817" y="0"/>
                    <a:pt x="2328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85"/>
            <p:cNvSpPr/>
            <p:nvPr/>
          </p:nvSpPr>
          <p:spPr>
            <a:xfrm>
              <a:off x="4947025" y="1957675"/>
              <a:ext cx="717225" cy="591275"/>
            </a:xfrm>
            <a:custGeom>
              <a:rect b="b" l="l" r="r" t="t"/>
              <a:pathLst>
                <a:path extrusionOk="0" h="23651" w="28689">
                  <a:moveTo>
                    <a:pt x="2169" y="1"/>
                  </a:moveTo>
                  <a:lnTo>
                    <a:pt x="1" y="23651"/>
                  </a:lnTo>
                  <a:lnTo>
                    <a:pt x="26520" y="23651"/>
                  </a:lnTo>
                  <a:lnTo>
                    <a:pt x="28688" y="1"/>
                  </a:ln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85"/>
            <p:cNvSpPr/>
            <p:nvPr/>
          </p:nvSpPr>
          <p:spPr>
            <a:xfrm>
              <a:off x="4924525" y="1957675"/>
              <a:ext cx="717200" cy="591275"/>
            </a:xfrm>
            <a:custGeom>
              <a:rect b="b" l="l" r="r" t="t"/>
              <a:pathLst>
                <a:path extrusionOk="0" h="23651" w="28688">
                  <a:moveTo>
                    <a:pt x="2169" y="1"/>
                  </a:moveTo>
                  <a:lnTo>
                    <a:pt x="0" y="23651"/>
                  </a:lnTo>
                  <a:lnTo>
                    <a:pt x="26519" y="23651"/>
                  </a:lnTo>
                  <a:lnTo>
                    <a:pt x="28687" y="1"/>
                  </a:ln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85"/>
            <p:cNvSpPr/>
            <p:nvPr/>
          </p:nvSpPr>
          <p:spPr>
            <a:xfrm>
              <a:off x="4996250" y="2023550"/>
              <a:ext cx="573750" cy="459525"/>
            </a:xfrm>
            <a:custGeom>
              <a:rect b="b" l="l" r="r" t="t"/>
              <a:pathLst>
                <a:path extrusionOk="0" h="18381" w="22950">
                  <a:moveTo>
                    <a:pt x="1668" y="1"/>
                  </a:moveTo>
                  <a:lnTo>
                    <a:pt x="0" y="18381"/>
                  </a:lnTo>
                  <a:lnTo>
                    <a:pt x="21282" y="18381"/>
                  </a:lnTo>
                  <a:lnTo>
                    <a:pt x="2295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85"/>
            <p:cNvSpPr/>
            <p:nvPr/>
          </p:nvSpPr>
          <p:spPr>
            <a:xfrm>
              <a:off x="4754400" y="2116950"/>
              <a:ext cx="356950" cy="432000"/>
            </a:xfrm>
            <a:custGeom>
              <a:rect b="b" l="l" r="r" t="t"/>
              <a:pathLst>
                <a:path extrusionOk="0" h="17280" w="14278">
                  <a:moveTo>
                    <a:pt x="1568" y="1"/>
                  </a:moveTo>
                  <a:lnTo>
                    <a:pt x="0" y="17280"/>
                  </a:lnTo>
                  <a:lnTo>
                    <a:pt x="12710" y="17280"/>
                  </a:lnTo>
                  <a:lnTo>
                    <a:pt x="14277" y="1"/>
                  </a:ln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85"/>
            <p:cNvSpPr/>
            <p:nvPr/>
          </p:nvSpPr>
          <p:spPr>
            <a:xfrm>
              <a:off x="4737725" y="2116950"/>
              <a:ext cx="356950" cy="432000"/>
            </a:xfrm>
            <a:custGeom>
              <a:rect b="b" l="l" r="r" t="t"/>
              <a:pathLst>
                <a:path extrusionOk="0" h="17280" w="14278">
                  <a:moveTo>
                    <a:pt x="1568" y="1"/>
                  </a:moveTo>
                  <a:lnTo>
                    <a:pt x="0" y="17280"/>
                  </a:lnTo>
                  <a:lnTo>
                    <a:pt x="12709" y="17280"/>
                  </a:lnTo>
                  <a:lnTo>
                    <a:pt x="14277" y="1"/>
                  </a:ln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85"/>
            <p:cNvSpPr/>
            <p:nvPr/>
          </p:nvSpPr>
          <p:spPr>
            <a:xfrm>
              <a:off x="4790250" y="2165325"/>
              <a:ext cx="252725" cy="336100"/>
            </a:xfrm>
            <a:custGeom>
              <a:rect b="b" l="l" r="r" t="t"/>
              <a:pathLst>
                <a:path extrusionOk="0" h="13444" w="10109">
                  <a:moveTo>
                    <a:pt x="1202" y="1"/>
                  </a:moveTo>
                  <a:lnTo>
                    <a:pt x="1" y="13443"/>
                  </a:lnTo>
                  <a:lnTo>
                    <a:pt x="8874" y="13443"/>
                  </a:lnTo>
                  <a:lnTo>
                    <a:pt x="1010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85"/>
            <p:cNvSpPr/>
            <p:nvPr/>
          </p:nvSpPr>
          <p:spPr>
            <a:xfrm>
              <a:off x="1774775" y="4458625"/>
              <a:ext cx="4042900" cy="236025"/>
            </a:xfrm>
            <a:custGeom>
              <a:rect b="b" l="l" r="r" t="t"/>
              <a:pathLst>
                <a:path extrusionOk="0" h="9441" w="161716">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85"/>
            <p:cNvSpPr/>
            <p:nvPr/>
          </p:nvSpPr>
          <p:spPr>
            <a:xfrm>
              <a:off x="3882950" y="1300825"/>
              <a:ext cx="413650" cy="484075"/>
            </a:xfrm>
            <a:custGeom>
              <a:rect b="b" l="l" r="r" t="t"/>
              <a:pathLst>
                <a:path extrusionOk="0" h="19363" w="16546">
                  <a:moveTo>
                    <a:pt x="8602" y="1"/>
                  </a:moveTo>
                  <a:cubicBezTo>
                    <a:pt x="7565" y="1"/>
                    <a:pt x="6512" y="211"/>
                    <a:pt x="5504" y="656"/>
                  </a:cubicBezTo>
                  <a:cubicBezTo>
                    <a:pt x="1935" y="2224"/>
                    <a:pt x="0" y="6794"/>
                    <a:pt x="1368" y="10430"/>
                  </a:cubicBezTo>
                  <a:cubicBezTo>
                    <a:pt x="2035" y="12265"/>
                    <a:pt x="3369" y="13799"/>
                    <a:pt x="5104" y="14666"/>
                  </a:cubicBezTo>
                  <a:cubicBezTo>
                    <a:pt x="5838" y="15033"/>
                    <a:pt x="6438" y="15567"/>
                    <a:pt x="6872" y="16234"/>
                  </a:cubicBezTo>
                  <a:lnTo>
                    <a:pt x="7973" y="18002"/>
                  </a:lnTo>
                  <a:cubicBezTo>
                    <a:pt x="8539" y="18864"/>
                    <a:pt x="9488" y="19363"/>
                    <a:pt x="10470" y="19363"/>
                  </a:cubicBezTo>
                  <a:cubicBezTo>
                    <a:pt x="10817" y="19363"/>
                    <a:pt x="11168" y="19300"/>
                    <a:pt x="11508" y="19169"/>
                  </a:cubicBezTo>
                  <a:lnTo>
                    <a:pt x="14310" y="18069"/>
                  </a:lnTo>
                  <a:cubicBezTo>
                    <a:pt x="15611" y="17535"/>
                    <a:pt x="16345" y="16167"/>
                    <a:pt x="16078" y="14800"/>
                  </a:cubicBezTo>
                  <a:lnTo>
                    <a:pt x="15678" y="12698"/>
                  </a:lnTo>
                  <a:cubicBezTo>
                    <a:pt x="15511" y="11931"/>
                    <a:pt x="15611" y="11164"/>
                    <a:pt x="15878" y="10463"/>
                  </a:cubicBezTo>
                  <a:cubicBezTo>
                    <a:pt x="16545" y="8662"/>
                    <a:pt x="16545" y="6694"/>
                    <a:pt x="15845" y="4926"/>
                  </a:cubicBezTo>
                  <a:cubicBezTo>
                    <a:pt x="14622" y="1856"/>
                    <a:pt x="11682" y="1"/>
                    <a:pt x="8602" y="1"/>
                  </a:cubicBezTo>
                  <a:close/>
                </a:path>
              </a:pathLst>
            </a:custGeom>
            <a:solidFill>
              <a:srgbClr val="7966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85"/>
            <p:cNvSpPr/>
            <p:nvPr/>
          </p:nvSpPr>
          <p:spPr>
            <a:xfrm>
              <a:off x="4143125" y="1766900"/>
              <a:ext cx="161800" cy="100725"/>
            </a:xfrm>
            <a:custGeom>
              <a:rect b="b" l="l" r="r" t="t"/>
              <a:pathLst>
                <a:path extrusionOk="0" h="4029" w="6472">
                  <a:moveTo>
                    <a:pt x="5140" y="394"/>
                  </a:moveTo>
                  <a:cubicBezTo>
                    <a:pt x="5493" y="406"/>
                    <a:pt x="5809" y="604"/>
                    <a:pt x="5938" y="927"/>
                  </a:cubicBezTo>
                  <a:cubicBezTo>
                    <a:pt x="6038" y="1160"/>
                    <a:pt x="6038" y="1394"/>
                    <a:pt x="5938" y="1627"/>
                  </a:cubicBezTo>
                  <a:cubicBezTo>
                    <a:pt x="5838" y="1827"/>
                    <a:pt x="5671" y="1994"/>
                    <a:pt x="5471" y="2094"/>
                  </a:cubicBezTo>
                  <a:lnTo>
                    <a:pt x="1769" y="3529"/>
                  </a:lnTo>
                  <a:cubicBezTo>
                    <a:pt x="1669" y="3579"/>
                    <a:pt x="1560" y="3604"/>
                    <a:pt x="1448" y="3604"/>
                  </a:cubicBezTo>
                  <a:cubicBezTo>
                    <a:pt x="1335" y="3604"/>
                    <a:pt x="1218" y="3579"/>
                    <a:pt x="1101" y="3529"/>
                  </a:cubicBezTo>
                  <a:cubicBezTo>
                    <a:pt x="368" y="3228"/>
                    <a:pt x="401" y="2194"/>
                    <a:pt x="1135" y="1927"/>
                  </a:cubicBezTo>
                  <a:lnTo>
                    <a:pt x="4837" y="460"/>
                  </a:lnTo>
                  <a:cubicBezTo>
                    <a:pt x="4930" y="429"/>
                    <a:pt x="5022" y="398"/>
                    <a:pt x="5140" y="394"/>
                  </a:cubicBezTo>
                  <a:close/>
                  <a:moveTo>
                    <a:pt x="5144" y="1"/>
                  </a:moveTo>
                  <a:cubicBezTo>
                    <a:pt x="4987" y="1"/>
                    <a:pt x="4827" y="30"/>
                    <a:pt x="4671" y="93"/>
                  </a:cubicBezTo>
                  <a:lnTo>
                    <a:pt x="1001" y="1527"/>
                  </a:lnTo>
                  <a:cubicBezTo>
                    <a:pt x="334" y="1794"/>
                    <a:pt x="1" y="2561"/>
                    <a:pt x="268" y="3195"/>
                  </a:cubicBezTo>
                  <a:cubicBezTo>
                    <a:pt x="401" y="3529"/>
                    <a:pt x="634" y="3795"/>
                    <a:pt x="968" y="3929"/>
                  </a:cubicBezTo>
                  <a:cubicBezTo>
                    <a:pt x="1135" y="3996"/>
                    <a:pt x="1302" y="4029"/>
                    <a:pt x="1468" y="4029"/>
                  </a:cubicBezTo>
                  <a:cubicBezTo>
                    <a:pt x="1635" y="4029"/>
                    <a:pt x="1802" y="3996"/>
                    <a:pt x="1969" y="3929"/>
                  </a:cubicBezTo>
                  <a:lnTo>
                    <a:pt x="5638" y="2495"/>
                  </a:lnTo>
                  <a:cubicBezTo>
                    <a:pt x="5938" y="2361"/>
                    <a:pt x="6205" y="2128"/>
                    <a:pt x="6339" y="1794"/>
                  </a:cubicBezTo>
                  <a:cubicBezTo>
                    <a:pt x="6472" y="1494"/>
                    <a:pt x="6472" y="1127"/>
                    <a:pt x="6339" y="827"/>
                  </a:cubicBezTo>
                  <a:cubicBezTo>
                    <a:pt x="6134" y="316"/>
                    <a:pt x="5656" y="1"/>
                    <a:pt x="51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85"/>
            <p:cNvSpPr/>
            <p:nvPr/>
          </p:nvSpPr>
          <p:spPr>
            <a:xfrm>
              <a:off x="4202350" y="1856575"/>
              <a:ext cx="105100" cy="66925"/>
            </a:xfrm>
            <a:custGeom>
              <a:rect b="b" l="l" r="r" t="t"/>
              <a:pathLst>
                <a:path extrusionOk="0" h="2677" w="4204">
                  <a:moveTo>
                    <a:pt x="3202" y="409"/>
                  </a:moveTo>
                  <a:cubicBezTo>
                    <a:pt x="3369" y="409"/>
                    <a:pt x="3503" y="509"/>
                    <a:pt x="3569" y="675"/>
                  </a:cubicBezTo>
                  <a:lnTo>
                    <a:pt x="3636" y="809"/>
                  </a:lnTo>
                  <a:cubicBezTo>
                    <a:pt x="3669" y="909"/>
                    <a:pt x="3669" y="1042"/>
                    <a:pt x="3636" y="1109"/>
                  </a:cubicBezTo>
                  <a:cubicBezTo>
                    <a:pt x="3603" y="1209"/>
                    <a:pt x="3536" y="1276"/>
                    <a:pt x="3436" y="1343"/>
                  </a:cubicBezTo>
                  <a:lnTo>
                    <a:pt x="1134" y="2243"/>
                  </a:lnTo>
                  <a:cubicBezTo>
                    <a:pt x="1092" y="2257"/>
                    <a:pt x="1049" y="2264"/>
                    <a:pt x="1006" y="2264"/>
                  </a:cubicBezTo>
                  <a:cubicBezTo>
                    <a:pt x="844" y="2264"/>
                    <a:pt x="687" y="2168"/>
                    <a:pt x="634" y="2010"/>
                  </a:cubicBezTo>
                  <a:lnTo>
                    <a:pt x="567" y="1843"/>
                  </a:lnTo>
                  <a:cubicBezTo>
                    <a:pt x="467" y="1643"/>
                    <a:pt x="567" y="1443"/>
                    <a:pt x="767" y="1343"/>
                  </a:cubicBezTo>
                  <a:lnTo>
                    <a:pt x="3069" y="442"/>
                  </a:lnTo>
                  <a:cubicBezTo>
                    <a:pt x="3102" y="409"/>
                    <a:pt x="3169" y="409"/>
                    <a:pt x="3202" y="409"/>
                  </a:cubicBezTo>
                  <a:close/>
                  <a:moveTo>
                    <a:pt x="3191" y="1"/>
                  </a:moveTo>
                  <a:cubicBezTo>
                    <a:pt x="3105" y="1"/>
                    <a:pt x="3019" y="14"/>
                    <a:pt x="2935" y="42"/>
                  </a:cubicBezTo>
                  <a:lnTo>
                    <a:pt x="634" y="976"/>
                  </a:lnTo>
                  <a:cubicBezTo>
                    <a:pt x="234" y="1109"/>
                    <a:pt x="0" y="1609"/>
                    <a:pt x="167" y="2010"/>
                  </a:cubicBezTo>
                  <a:lnTo>
                    <a:pt x="234" y="2177"/>
                  </a:lnTo>
                  <a:cubicBezTo>
                    <a:pt x="334" y="2377"/>
                    <a:pt x="467" y="2543"/>
                    <a:pt x="667" y="2610"/>
                  </a:cubicBezTo>
                  <a:cubicBezTo>
                    <a:pt x="767" y="2677"/>
                    <a:pt x="867" y="2677"/>
                    <a:pt x="1001" y="2677"/>
                  </a:cubicBezTo>
                  <a:cubicBezTo>
                    <a:pt x="1067" y="2677"/>
                    <a:pt x="1168" y="2677"/>
                    <a:pt x="1268" y="2644"/>
                  </a:cubicBezTo>
                  <a:lnTo>
                    <a:pt x="3603" y="1710"/>
                  </a:lnTo>
                  <a:cubicBezTo>
                    <a:pt x="4003" y="1543"/>
                    <a:pt x="4203" y="1076"/>
                    <a:pt x="4036" y="675"/>
                  </a:cubicBezTo>
                  <a:lnTo>
                    <a:pt x="3970" y="509"/>
                  </a:lnTo>
                  <a:cubicBezTo>
                    <a:pt x="3838" y="192"/>
                    <a:pt x="3518" y="1"/>
                    <a:pt x="31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85"/>
            <p:cNvSpPr/>
            <p:nvPr/>
          </p:nvSpPr>
          <p:spPr>
            <a:xfrm>
              <a:off x="4005525" y="1530275"/>
              <a:ext cx="100925" cy="78000"/>
            </a:xfrm>
            <a:custGeom>
              <a:rect b="b" l="l" r="r" t="t"/>
              <a:pathLst>
                <a:path extrusionOk="0" h="3120" w="4037">
                  <a:moveTo>
                    <a:pt x="2002" y="418"/>
                  </a:moveTo>
                  <a:lnTo>
                    <a:pt x="2002" y="451"/>
                  </a:lnTo>
                  <a:cubicBezTo>
                    <a:pt x="2026" y="450"/>
                    <a:pt x="2050" y="449"/>
                    <a:pt x="2073" y="449"/>
                  </a:cubicBezTo>
                  <a:cubicBezTo>
                    <a:pt x="2513" y="449"/>
                    <a:pt x="2911" y="740"/>
                    <a:pt x="3070" y="1152"/>
                  </a:cubicBezTo>
                  <a:lnTo>
                    <a:pt x="3503" y="2219"/>
                  </a:lnTo>
                  <a:lnTo>
                    <a:pt x="2436" y="2620"/>
                  </a:lnTo>
                  <a:cubicBezTo>
                    <a:pt x="2328" y="2662"/>
                    <a:pt x="2227" y="2681"/>
                    <a:pt x="2131" y="2681"/>
                  </a:cubicBezTo>
                  <a:cubicBezTo>
                    <a:pt x="1097" y="2681"/>
                    <a:pt x="781" y="418"/>
                    <a:pt x="2002" y="418"/>
                  </a:cubicBezTo>
                  <a:close/>
                  <a:moveTo>
                    <a:pt x="2013" y="0"/>
                  </a:moveTo>
                  <a:cubicBezTo>
                    <a:pt x="1524" y="0"/>
                    <a:pt x="1029" y="222"/>
                    <a:pt x="701" y="685"/>
                  </a:cubicBezTo>
                  <a:cubicBezTo>
                    <a:pt x="1" y="1719"/>
                    <a:pt x="768" y="3120"/>
                    <a:pt x="2002" y="3120"/>
                  </a:cubicBezTo>
                  <a:cubicBezTo>
                    <a:pt x="2202" y="3120"/>
                    <a:pt x="2402" y="3087"/>
                    <a:pt x="2603" y="3020"/>
                  </a:cubicBezTo>
                  <a:lnTo>
                    <a:pt x="4037" y="2453"/>
                  </a:lnTo>
                  <a:lnTo>
                    <a:pt x="3470" y="985"/>
                  </a:lnTo>
                  <a:cubicBezTo>
                    <a:pt x="3212" y="340"/>
                    <a:pt x="2617" y="0"/>
                    <a:pt x="201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85"/>
            <p:cNvSpPr/>
            <p:nvPr/>
          </p:nvSpPr>
          <p:spPr>
            <a:xfrm>
              <a:off x="4093100" y="1557400"/>
              <a:ext cx="150125" cy="226000"/>
            </a:xfrm>
            <a:custGeom>
              <a:rect b="b" l="l" r="r" t="t"/>
              <a:pathLst>
                <a:path extrusionOk="0" h="9040" w="6005">
                  <a:moveTo>
                    <a:pt x="2869" y="0"/>
                  </a:moveTo>
                  <a:lnTo>
                    <a:pt x="0" y="1134"/>
                  </a:lnTo>
                  <a:lnTo>
                    <a:pt x="3136" y="9040"/>
                  </a:lnTo>
                  <a:lnTo>
                    <a:pt x="3503" y="8873"/>
                  </a:lnTo>
                  <a:lnTo>
                    <a:pt x="534" y="1368"/>
                  </a:lnTo>
                  <a:lnTo>
                    <a:pt x="2635" y="534"/>
                  </a:lnTo>
                  <a:lnTo>
                    <a:pt x="5604" y="8073"/>
                  </a:lnTo>
                  <a:lnTo>
                    <a:pt x="6005" y="7906"/>
                  </a:lnTo>
                  <a:lnTo>
                    <a:pt x="286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85"/>
            <p:cNvSpPr/>
            <p:nvPr/>
          </p:nvSpPr>
          <p:spPr>
            <a:xfrm>
              <a:off x="4134400" y="1480525"/>
              <a:ext cx="93825" cy="90225"/>
            </a:xfrm>
            <a:custGeom>
              <a:rect b="b" l="l" r="r" t="t"/>
              <a:pathLst>
                <a:path extrusionOk="0" h="3609" w="3753">
                  <a:moveTo>
                    <a:pt x="1884" y="440"/>
                  </a:moveTo>
                  <a:cubicBezTo>
                    <a:pt x="3118" y="440"/>
                    <a:pt x="3452" y="2174"/>
                    <a:pt x="2284" y="2641"/>
                  </a:cubicBezTo>
                  <a:lnTo>
                    <a:pt x="1217" y="3075"/>
                  </a:lnTo>
                  <a:lnTo>
                    <a:pt x="817" y="2008"/>
                  </a:lnTo>
                  <a:cubicBezTo>
                    <a:pt x="583" y="1407"/>
                    <a:pt x="850" y="740"/>
                    <a:pt x="1450" y="507"/>
                  </a:cubicBezTo>
                  <a:cubicBezTo>
                    <a:pt x="1584" y="473"/>
                    <a:pt x="1717" y="440"/>
                    <a:pt x="1851" y="440"/>
                  </a:cubicBezTo>
                  <a:close/>
                  <a:moveTo>
                    <a:pt x="1850" y="1"/>
                  </a:moveTo>
                  <a:cubicBezTo>
                    <a:pt x="830" y="1"/>
                    <a:pt x="0" y="1059"/>
                    <a:pt x="416" y="2141"/>
                  </a:cubicBezTo>
                  <a:lnTo>
                    <a:pt x="983" y="3609"/>
                  </a:lnTo>
                  <a:lnTo>
                    <a:pt x="2451" y="3042"/>
                  </a:lnTo>
                  <a:cubicBezTo>
                    <a:pt x="3752" y="2508"/>
                    <a:pt x="3752" y="707"/>
                    <a:pt x="2485" y="140"/>
                  </a:cubicBezTo>
                  <a:cubicBezTo>
                    <a:pt x="2271" y="44"/>
                    <a:pt x="2056" y="1"/>
                    <a:pt x="185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85"/>
            <p:cNvSpPr/>
            <p:nvPr/>
          </p:nvSpPr>
          <p:spPr>
            <a:xfrm>
              <a:off x="4204000" y="2047750"/>
              <a:ext cx="116775" cy="20025"/>
            </a:xfrm>
            <a:custGeom>
              <a:rect b="b" l="l" r="r" t="t"/>
              <a:pathLst>
                <a:path extrusionOk="0" h="801" w="4671">
                  <a:moveTo>
                    <a:pt x="67" y="0"/>
                  </a:moveTo>
                  <a:lnTo>
                    <a:pt x="1" y="400"/>
                  </a:lnTo>
                  <a:cubicBezTo>
                    <a:pt x="1535" y="667"/>
                    <a:pt x="3103" y="801"/>
                    <a:pt x="4671" y="801"/>
                  </a:cubicBezTo>
                  <a:lnTo>
                    <a:pt x="4671" y="367"/>
                  </a:lnTo>
                  <a:cubicBezTo>
                    <a:pt x="3136" y="367"/>
                    <a:pt x="1602" y="234"/>
                    <a:pt x="67" y="0"/>
                  </a:cubicBezTo>
                  <a:close/>
                </a:path>
              </a:pathLst>
            </a:custGeom>
            <a:solidFill>
              <a:srgbClr val="7966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85"/>
            <p:cNvSpPr/>
            <p:nvPr/>
          </p:nvSpPr>
          <p:spPr>
            <a:xfrm>
              <a:off x="3812900" y="1352250"/>
              <a:ext cx="1015750" cy="823100"/>
            </a:xfrm>
            <a:custGeom>
              <a:rect b="b" l="l" r="r" t="t"/>
              <a:pathLst>
                <a:path extrusionOk="0" h="32924" w="40630">
                  <a:moveTo>
                    <a:pt x="20315" y="0"/>
                  </a:moveTo>
                  <a:cubicBezTo>
                    <a:pt x="9107" y="0"/>
                    <a:pt x="0" y="6405"/>
                    <a:pt x="0" y="14310"/>
                  </a:cubicBezTo>
                  <a:cubicBezTo>
                    <a:pt x="0" y="20048"/>
                    <a:pt x="4870" y="25218"/>
                    <a:pt x="12376" y="27487"/>
                  </a:cubicBezTo>
                  <a:lnTo>
                    <a:pt x="12476" y="27053"/>
                  </a:lnTo>
                  <a:cubicBezTo>
                    <a:pt x="5137" y="24885"/>
                    <a:pt x="401" y="19848"/>
                    <a:pt x="401" y="14277"/>
                  </a:cubicBezTo>
                  <a:cubicBezTo>
                    <a:pt x="401" y="6638"/>
                    <a:pt x="9307" y="401"/>
                    <a:pt x="20281" y="401"/>
                  </a:cubicBezTo>
                  <a:cubicBezTo>
                    <a:pt x="31256" y="401"/>
                    <a:pt x="40196" y="6638"/>
                    <a:pt x="40196" y="14277"/>
                  </a:cubicBezTo>
                  <a:cubicBezTo>
                    <a:pt x="40196" y="22917"/>
                    <a:pt x="34858" y="30155"/>
                    <a:pt x="29721" y="32190"/>
                  </a:cubicBezTo>
                  <a:cubicBezTo>
                    <a:pt x="30389" y="30422"/>
                    <a:pt x="30455" y="28487"/>
                    <a:pt x="29922" y="26686"/>
                  </a:cubicBezTo>
                  <a:lnTo>
                    <a:pt x="29855" y="26486"/>
                  </a:lnTo>
                  <a:lnTo>
                    <a:pt x="29655" y="26553"/>
                  </a:lnTo>
                  <a:cubicBezTo>
                    <a:pt x="27987" y="27153"/>
                    <a:pt x="26286" y="27587"/>
                    <a:pt x="24518" y="27854"/>
                  </a:cubicBezTo>
                  <a:lnTo>
                    <a:pt x="24584" y="28287"/>
                  </a:lnTo>
                  <a:cubicBezTo>
                    <a:pt x="26286" y="28020"/>
                    <a:pt x="27987" y="27620"/>
                    <a:pt x="29588" y="27020"/>
                  </a:cubicBezTo>
                  <a:lnTo>
                    <a:pt x="29588" y="27020"/>
                  </a:lnTo>
                  <a:cubicBezTo>
                    <a:pt x="30088" y="28854"/>
                    <a:pt x="29922" y="30756"/>
                    <a:pt x="29154" y="32490"/>
                  </a:cubicBezTo>
                  <a:lnTo>
                    <a:pt x="28954" y="32924"/>
                  </a:lnTo>
                  <a:lnTo>
                    <a:pt x="29421" y="32757"/>
                  </a:lnTo>
                  <a:cubicBezTo>
                    <a:pt x="34792" y="30956"/>
                    <a:pt x="40629" y="23350"/>
                    <a:pt x="40629" y="14310"/>
                  </a:cubicBezTo>
                  <a:cubicBezTo>
                    <a:pt x="40629" y="6405"/>
                    <a:pt x="31523" y="0"/>
                    <a:pt x="20315" y="0"/>
                  </a:cubicBezTo>
                  <a:close/>
                </a:path>
              </a:pathLst>
            </a:custGeom>
            <a:solidFill>
              <a:srgbClr val="7966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85"/>
            <p:cNvSpPr/>
            <p:nvPr/>
          </p:nvSpPr>
          <p:spPr>
            <a:xfrm>
              <a:off x="4436675" y="1439750"/>
              <a:ext cx="483700" cy="360400"/>
            </a:xfrm>
            <a:custGeom>
              <a:rect b="b" l="l" r="r" t="t"/>
              <a:pathLst>
                <a:path extrusionOk="0" h="14416" w="19348">
                  <a:moveTo>
                    <a:pt x="15934" y="1"/>
                  </a:moveTo>
                  <a:cubicBezTo>
                    <a:pt x="15817" y="1"/>
                    <a:pt x="15698" y="12"/>
                    <a:pt x="15578" y="36"/>
                  </a:cubicBezTo>
                  <a:lnTo>
                    <a:pt x="1668" y="2505"/>
                  </a:lnTo>
                  <a:cubicBezTo>
                    <a:pt x="668" y="2671"/>
                    <a:pt x="0" y="3639"/>
                    <a:pt x="201" y="4639"/>
                  </a:cubicBezTo>
                  <a:lnTo>
                    <a:pt x="1668" y="12912"/>
                  </a:lnTo>
                  <a:cubicBezTo>
                    <a:pt x="1815" y="13793"/>
                    <a:pt x="2582" y="14415"/>
                    <a:pt x="3446" y="14415"/>
                  </a:cubicBezTo>
                  <a:cubicBezTo>
                    <a:pt x="3564" y="14415"/>
                    <a:pt x="3683" y="14404"/>
                    <a:pt x="3803" y="14380"/>
                  </a:cubicBezTo>
                  <a:lnTo>
                    <a:pt x="17680" y="11911"/>
                  </a:lnTo>
                  <a:cubicBezTo>
                    <a:pt x="18680" y="11744"/>
                    <a:pt x="19348" y="10777"/>
                    <a:pt x="19181" y="9776"/>
                  </a:cubicBezTo>
                  <a:lnTo>
                    <a:pt x="17680" y="1504"/>
                  </a:lnTo>
                  <a:cubicBezTo>
                    <a:pt x="17533" y="623"/>
                    <a:pt x="16792" y="1"/>
                    <a:pt x="15934" y="1"/>
                  </a:cubicBezTo>
                  <a:close/>
                </a:path>
              </a:pathLst>
            </a:custGeom>
            <a:solidFill>
              <a:srgbClr val="7966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85"/>
            <p:cNvSpPr/>
            <p:nvPr/>
          </p:nvSpPr>
          <p:spPr>
            <a:xfrm>
              <a:off x="4619300" y="1564050"/>
              <a:ext cx="123450" cy="129300"/>
            </a:xfrm>
            <a:custGeom>
              <a:rect b="b" l="l" r="r" t="t"/>
              <a:pathLst>
                <a:path extrusionOk="0" h="5172" w="4938">
                  <a:moveTo>
                    <a:pt x="1" y="1"/>
                  </a:moveTo>
                  <a:lnTo>
                    <a:pt x="935" y="5171"/>
                  </a:lnTo>
                  <a:lnTo>
                    <a:pt x="4937" y="1802"/>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85"/>
            <p:cNvSpPr/>
            <p:nvPr/>
          </p:nvSpPr>
          <p:spPr>
            <a:xfrm>
              <a:off x="2515300" y="3330325"/>
              <a:ext cx="952375" cy="114275"/>
            </a:xfrm>
            <a:custGeom>
              <a:rect b="b" l="l" r="r" t="t"/>
              <a:pathLst>
                <a:path extrusionOk="0" h="4571" w="38095">
                  <a:moveTo>
                    <a:pt x="1335" y="1"/>
                  </a:moveTo>
                  <a:cubicBezTo>
                    <a:pt x="601" y="1"/>
                    <a:pt x="1" y="601"/>
                    <a:pt x="1" y="1335"/>
                  </a:cubicBezTo>
                  <a:lnTo>
                    <a:pt x="1" y="3236"/>
                  </a:lnTo>
                  <a:cubicBezTo>
                    <a:pt x="1" y="3970"/>
                    <a:pt x="601" y="4570"/>
                    <a:pt x="1335" y="4570"/>
                  </a:cubicBezTo>
                  <a:lnTo>
                    <a:pt x="36760" y="4570"/>
                  </a:lnTo>
                  <a:cubicBezTo>
                    <a:pt x="37494" y="4570"/>
                    <a:pt x="38094" y="3970"/>
                    <a:pt x="38094" y="3236"/>
                  </a:cubicBezTo>
                  <a:lnTo>
                    <a:pt x="38094" y="1335"/>
                  </a:lnTo>
                  <a:cubicBezTo>
                    <a:pt x="38094" y="601"/>
                    <a:pt x="37494" y="1"/>
                    <a:pt x="36760" y="1"/>
                  </a:cubicBezTo>
                  <a:close/>
                </a:path>
              </a:pathLst>
            </a:custGeom>
            <a:solidFill>
              <a:srgbClr val="7966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85"/>
            <p:cNvSpPr/>
            <p:nvPr/>
          </p:nvSpPr>
          <p:spPr>
            <a:xfrm>
              <a:off x="3383425" y="3444575"/>
              <a:ext cx="66725" cy="1069950"/>
            </a:xfrm>
            <a:custGeom>
              <a:rect b="b" l="l" r="r" t="t"/>
              <a:pathLst>
                <a:path extrusionOk="0" h="42798" w="2669">
                  <a:moveTo>
                    <a:pt x="0" y="0"/>
                  </a:moveTo>
                  <a:lnTo>
                    <a:pt x="1635" y="42798"/>
                  </a:lnTo>
                  <a:lnTo>
                    <a:pt x="2669" y="42798"/>
                  </a:lnTo>
                  <a:lnTo>
                    <a:pt x="1468" y="0"/>
                  </a:lnTo>
                  <a:close/>
                </a:path>
              </a:pathLst>
            </a:custGeom>
            <a:solidFill>
              <a:srgbClr val="7966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85"/>
            <p:cNvSpPr/>
            <p:nvPr/>
          </p:nvSpPr>
          <p:spPr>
            <a:xfrm>
              <a:off x="3383425" y="3444575"/>
              <a:ext cx="66725" cy="1069950"/>
            </a:xfrm>
            <a:custGeom>
              <a:rect b="b" l="l" r="r" t="t"/>
              <a:pathLst>
                <a:path extrusionOk="0" h="42798" w="2669">
                  <a:moveTo>
                    <a:pt x="0" y="0"/>
                  </a:moveTo>
                  <a:lnTo>
                    <a:pt x="1635" y="42798"/>
                  </a:lnTo>
                  <a:lnTo>
                    <a:pt x="2669" y="42798"/>
                  </a:lnTo>
                  <a:lnTo>
                    <a:pt x="146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85"/>
            <p:cNvSpPr/>
            <p:nvPr/>
          </p:nvSpPr>
          <p:spPr>
            <a:xfrm>
              <a:off x="3154925" y="3444575"/>
              <a:ext cx="66750" cy="1069950"/>
            </a:xfrm>
            <a:custGeom>
              <a:rect b="b" l="l" r="r" t="t"/>
              <a:pathLst>
                <a:path extrusionOk="0" h="42798" w="2670">
                  <a:moveTo>
                    <a:pt x="1201" y="0"/>
                  </a:moveTo>
                  <a:lnTo>
                    <a:pt x="0" y="42798"/>
                  </a:lnTo>
                  <a:lnTo>
                    <a:pt x="1035" y="42798"/>
                  </a:lnTo>
                  <a:lnTo>
                    <a:pt x="2669" y="0"/>
                  </a:lnTo>
                  <a:close/>
                </a:path>
              </a:pathLst>
            </a:custGeom>
            <a:solidFill>
              <a:srgbClr val="7966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85"/>
            <p:cNvSpPr/>
            <p:nvPr/>
          </p:nvSpPr>
          <p:spPr>
            <a:xfrm>
              <a:off x="3154925" y="3444575"/>
              <a:ext cx="66750" cy="1069950"/>
            </a:xfrm>
            <a:custGeom>
              <a:rect b="b" l="l" r="r" t="t"/>
              <a:pathLst>
                <a:path extrusionOk="0" h="42798" w="2670">
                  <a:moveTo>
                    <a:pt x="1201" y="0"/>
                  </a:moveTo>
                  <a:lnTo>
                    <a:pt x="0" y="42798"/>
                  </a:lnTo>
                  <a:lnTo>
                    <a:pt x="1035" y="42798"/>
                  </a:lnTo>
                  <a:lnTo>
                    <a:pt x="266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85"/>
            <p:cNvSpPr/>
            <p:nvPr/>
          </p:nvSpPr>
          <p:spPr>
            <a:xfrm>
              <a:off x="2761300" y="3444575"/>
              <a:ext cx="66750" cy="1069950"/>
            </a:xfrm>
            <a:custGeom>
              <a:rect b="b" l="l" r="r" t="t"/>
              <a:pathLst>
                <a:path extrusionOk="0" h="42798" w="2670">
                  <a:moveTo>
                    <a:pt x="1" y="0"/>
                  </a:moveTo>
                  <a:lnTo>
                    <a:pt x="1602" y="42798"/>
                  </a:lnTo>
                  <a:lnTo>
                    <a:pt x="2669" y="42798"/>
                  </a:lnTo>
                  <a:lnTo>
                    <a:pt x="1469" y="0"/>
                  </a:lnTo>
                  <a:close/>
                </a:path>
              </a:pathLst>
            </a:custGeom>
            <a:solidFill>
              <a:srgbClr val="7966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85"/>
            <p:cNvSpPr/>
            <p:nvPr/>
          </p:nvSpPr>
          <p:spPr>
            <a:xfrm>
              <a:off x="2761300" y="3444575"/>
              <a:ext cx="66750" cy="1069950"/>
            </a:xfrm>
            <a:custGeom>
              <a:rect b="b" l="l" r="r" t="t"/>
              <a:pathLst>
                <a:path extrusionOk="0" h="42798" w="2670">
                  <a:moveTo>
                    <a:pt x="1" y="0"/>
                  </a:moveTo>
                  <a:lnTo>
                    <a:pt x="1602" y="42798"/>
                  </a:lnTo>
                  <a:lnTo>
                    <a:pt x="2669" y="42798"/>
                  </a:lnTo>
                  <a:lnTo>
                    <a:pt x="146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85"/>
            <p:cNvSpPr/>
            <p:nvPr/>
          </p:nvSpPr>
          <p:spPr>
            <a:xfrm>
              <a:off x="2531975" y="3444575"/>
              <a:ext cx="66750" cy="1069950"/>
            </a:xfrm>
            <a:custGeom>
              <a:rect b="b" l="l" r="r" t="t"/>
              <a:pathLst>
                <a:path extrusionOk="0" h="42798" w="2670">
                  <a:moveTo>
                    <a:pt x="1235" y="0"/>
                  </a:moveTo>
                  <a:lnTo>
                    <a:pt x="1" y="42798"/>
                  </a:lnTo>
                  <a:lnTo>
                    <a:pt x="1068" y="42798"/>
                  </a:lnTo>
                  <a:lnTo>
                    <a:pt x="2669" y="0"/>
                  </a:lnTo>
                  <a:close/>
                </a:path>
              </a:pathLst>
            </a:custGeom>
            <a:solidFill>
              <a:srgbClr val="7966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85"/>
            <p:cNvSpPr/>
            <p:nvPr/>
          </p:nvSpPr>
          <p:spPr>
            <a:xfrm>
              <a:off x="2531975" y="3444575"/>
              <a:ext cx="66750" cy="1069950"/>
            </a:xfrm>
            <a:custGeom>
              <a:rect b="b" l="l" r="r" t="t"/>
              <a:pathLst>
                <a:path extrusionOk="0" h="42798" w="2670">
                  <a:moveTo>
                    <a:pt x="1235" y="0"/>
                  </a:moveTo>
                  <a:lnTo>
                    <a:pt x="1" y="42798"/>
                  </a:lnTo>
                  <a:lnTo>
                    <a:pt x="1068" y="42798"/>
                  </a:lnTo>
                  <a:lnTo>
                    <a:pt x="266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85"/>
            <p:cNvSpPr/>
            <p:nvPr/>
          </p:nvSpPr>
          <p:spPr>
            <a:xfrm>
              <a:off x="3628600" y="3991625"/>
              <a:ext cx="170975" cy="251050"/>
            </a:xfrm>
            <a:custGeom>
              <a:rect b="b" l="l" r="r" t="t"/>
              <a:pathLst>
                <a:path extrusionOk="0" h="10042" w="6839">
                  <a:moveTo>
                    <a:pt x="3736" y="1"/>
                  </a:moveTo>
                  <a:lnTo>
                    <a:pt x="0" y="1268"/>
                  </a:lnTo>
                  <a:lnTo>
                    <a:pt x="3069" y="10041"/>
                  </a:lnTo>
                  <a:lnTo>
                    <a:pt x="6839" y="8774"/>
                  </a:lnTo>
                  <a:lnTo>
                    <a:pt x="3736" y="1"/>
                  </a:lnTo>
                  <a:close/>
                </a:path>
              </a:pathLst>
            </a:custGeom>
            <a:solidFill>
              <a:srgbClr val="FFC3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85"/>
            <p:cNvSpPr/>
            <p:nvPr/>
          </p:nvSpPr>
          <p:spPr>
            <a:xfrm>
              <a:off x="3684475" y="4165875"/>
              <a:ext cx="313000" cy="152650"/>
            </a:xfrm>
            <a:custGeom>
              <a:rect b="b" l="l" r="r" t="t"/>
              <a:pathLst>
                <a:path extrusionOk="0" h="6106" w="12520">
                  <a:moveTo>
                    <a:pt x="11071" y="0"/>
                  </a:moveTo>
                  <a:cubicBezTo>
                    <a:pt x="11004" y="0"/>
                    <a:pt x="10938" y="12"/>
                    <a:pt x="10875" y="36"/>
                  </a:cubicBezTo>
                  <a:cubicBezTo>
                    <a:pt x="9949" y="376"/>
                    <a:pt x="8690" y="513"/>
                    <a:pt x="7501" y="513"/>
                  </a:cubicBezTo>
                  <a:cubicBezTo>
                    <a:pt x="6591" y="513"/>
                    <a:pt x="5721" y="433"/>
                    <a:pt x="5071" y="303"/>
                  </a:cubicBezTo>
                  <a:cubicBezTo>
                    <a:pt x="4966" y="273"/>
                    <a:pt x="4854" y="256"/>
                    <a:pt x="4742" y="256"/>
                  </a:cubicBezTo>
                  <a:cubicBezTo>
                    <a:pt x="4604" y="256"/>
                    <a:pt x="4465" y="281"/>
                    <a:pt x="4337" y="336"/>
                  </a:cubicBezTo>
                  <a:lnTo>
                    <a:pt x="200" y="2171"/>
                  </a:lnTo>
                  <a:cubicBezTo>
                    <a:pt x="67" y="2237"/>
                    <a:pt x="0" y="2404"/>
                    <a:pt x="67" y="2538"/>
                  </a:cubicBezTo>
                  <a:lnTo>
                    <a:pt x="1635" y="5707"/>
                  </a:lnTo>
                  <a:cubicBezTo>
                    <a:pt x="1781" y="5951"/>
                    <a:pt x="2053" y="6106"/>
                    <a:pt x="2332" y="6106"/>
                  </a:cubicBezTo>
                  <a:cubicBezTo>
                    <a:pt x="2434" y="6106"/>
                    <a:pt x="2537" y="6085"/>
                    <a:pt x="2635" y="6040"/>
                  </a:cubicBezTo>
                  <a:cubicBezTo>
                    <a:pt x="4036" y="5373"/>
                    <a:pt x="4704" y="5006"/>
                    <a:pt x="6505" y="4205"/>
                  </a:cubicBezTo>
                  <a:cubicBezTo>
                    <a:pt x="7606" y="3738"/>
                    <a:pt x="9874" y="2838"/>
                    <a:pt x="11275" y="1971"/>
                  </a:cubicBezTo>
                  <a:cubicBezTo>
                    <a:pt x="12519" y="1151"/>
                    <a:pt x="11748" y="0"/>
                    <a:pt x="110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85"/>
            <p:cNvSpPr/>
            <p:nvPr/>
          </p:nvSpPr>
          <p:spPr>
            <a:xfrm>
              <a:off x="3628600" y="3991625"/>
              <a:ext cx="137625" cy="152650"/>
            </a:xfrm>
            <a:custGeom>
              <a:rect b="b" l="l" r="r" t="t"/>
              <a:pathLst>
                <a:path extrusionOk="0" h="6106" w="5505">
                  <a:moveTo>
                    <a:pt x="3770" y="1"/>
                  </a:moveTo>
                  <a:lnTo>
                    <a:pt x="0" y="1268"/>
                  </a:lnTo>
                  <a:lnTo>
                    <a:pt x="1702" y="6105"/>
                  </a:lnTo>
                  <a:lnTo>
                    <a:pt x="5504" y="5004"/>
                  </a:lnTo>
                  <a:lnTo>
                    <a:pt x="3770" y="1"/>
                  </a:lnTo>
                  <a:close/>
                </a:path>
              </a:pathLst>
            </a:custGeom>
            <a:solidFill>
              <a:srgbClr val="000000">
                <a:alpha val="40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85"/>
            <p:cNvSpPr/>
            <p:nvPr/>
          </p:nvSpPr>
          <p:spPr>
            <a:xfrm>
              <a:off x="2660400" y="3033450"/>
              <a:ext cx="1128325" cy="1072450"/>
            </a:xfrm>
            <a:custGeom>
              <a:rect b="b" l="l" r="r" t="t"/>
              <a:pathLst>
                <a:path extrusionOk="0" h="42898" w="45133">
                  <a:moveTo>
                    <a:pt x="15178" y="0"/>
                  </a:moveTo>
                  <a:lnTo>
                    <a:pt x="534" y="34"/>
                  </a:lnTo>
                  <a:cubicBezTo>
                    <a:pt x="534" y="34"/>
                    <a:pt x="1" y="6105"/>
                    <a:pt x="1468" y="10041"/>
                  </a:cubicBezTo>
                  <a:cubicBezTo>
                    <a:pt x="2683" y="13296"/>
                    <a:pt x="9824" y="13738"/>
                    <a:pt x="17674" y="13738"/>
                  </a:cubicBezTo>
                  <a:cubicBezTo>
                    <a:pt x="20603" y="13738"/>
                    <a:pt x="23631" y="13677"/>
                    <a:pt x="26486" y="13677"/>
                  </a:cubicBezTo>
                  <a:cubicBezTo>
                    <a:pt x="27787" y="21049"/>
                    <a:pt x="37994" y="42898"/>
                    <a:pt x="37994" y="42898"/>
                  </a:cubicBezTo>
                  <a:lnTo>
                    <a:pt x="45133" y="40796"/>
                  </a:lnTo>
                  <a:cubicBezTo>
                    <a:pt x="45133" y="40796"/>
                    <a:pt x="38428" y="21749"/>
                    <a:pt x="35459" y="9574"/>
                  </a:cubicBezTo>
                  <a:cubicBezTo>
                    <a:pt x="33925" y="3403"/>
                    <a:pt x="15178" y="0"/>
                    <a:pt x="151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85"/>
            <p:cNvSpPr/>
            <p:nvPr/>
          </p:nvSpPr>
          <p:spPr>
            <a:xfrm>
              <a:off x="3563550" y="3974125"/>
              <a:ext cx="245200" cy="162625"/>
            </a:xfrm>
            <a:custGeom>
              <a:rect b="b" l="l" r="r" t="t"/>
              <a:pathLst>
                <a:path extrusionOk="0" h="6505" w="9808">
                  <a:moveTo>
                    <a:pt x="9107" y="0"/>
                  </a:moveTo>
                  <a:lnTo>
                    <a:pt x="0" y="3203"/>
                  </a:lnTo>
                  <a:lnTo>
                    <a:pt x="1468" y="6505"/>
                  </a:lnTo>
                  <a:lnTo>
                    <a:pt x="9807" y="3770"/>
                  </a:lnTo>
                  <a:lnTo>
                    <a:pt x="9107" y="0"/>
                  </a:lnTo>
                  <a:close/>
                </a:path>
              </a:pathLst>
            </a:custGeom>
            <a:solidFill>
              <a:srgbClr val="7966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85"/>
            <p:cNvSpPr/>
            <p:nvPr/>
          </p:nvSpPr>
          <p:spPr>
            <a:xfrm>
              <a:off x="3243325" y="4027500"/>
              <a:ext cx="157625" cy="256025"/>
            </a:xfrm>
            <a:custGeom>
              <a:rect b="b" l="l" r="r" t="t"/>
              <a:pathLst>
                <a:path extrusionOk="0" h="10241" w="6305">
                  <a:moveTo>
                    <a:pt x="3870" y="0"/>
                  </a:moveTo>
                  <a:lnTo>
                    <a:pt x="0" y="867"/>
                  </a:lnTo>
                  <a:lnTo>
                    <a:pt x="2135" y="9941"/>
                  </a:lnTo>
                  <a:lnTo>
                    <a:pt x="6305" y="10241"/>
                  </a:lnTo>
                  <a:lnTo>
                    <a:pt x="3870" y="0"/>
                  </a:lnTo>
                  <a:close/>
                </a:path>
              </a:pathLst>
            </a:custGeom>
            <a:solidFill>
              <a:srgbClr val="FFC3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85"/>
            <p:cNvSpPr/>
            <p:nvPr/>
          </p:nvSpPr>
          <p:spPr>
            <a:xfrm>
              <a:off x="3273350" y="4246650"/>
              <a:ext cx="296900" cy="133200"/>
            </a:xfrm>
            <a:custGeom>
              <a:rect b="b" l="l" r="r" t="t"/>
              <a:pathLst>
                <a:path extrusionOk="0" h="5328" w="11876">
                  <a:moveTo>
                    <a:pt x="471" y="1"/>
                  </a:moveTo>
                  <a:cubicBezTo>
                    <a:pt x="335" y="1"/>
                    <a:pt x="234" y="95"/>
                    <a:pt x="234" y="241"/>
                  </a:cubicBezTo>
                  <a:lnTo>
                    <a:pt x="0" y="3776"/>
                  </a:lnTo>
                  <a:cubicBezTo>
                    <a:pt x="0" y="4177"/>
                    <a:pt x="300" y="4477"/>
                    <a:pt x="701" y="4544"/>
                  </a:cubicBezTo>
                  <a:cubicBezTo>
                    <a:pt x="2235" y="4710"/>
                    <a:pt x="3002" y="4677"/>
                    <a:pt x="4970" y="4911"/>
                  </a:cubicBezTo>
                  <a:cubicBezTo>
                    <a:pt x="6030" y="5028"/>
                    <a:pt x="7999" y="5328"/>
                    <a:pt x="9594" y="5328"/>
                  </a:cubicBezTo>
                  <a:cubicBezTo>
                    <a:pt x="9806" y="5328"/>
                    <a:pt x="10011" y="5323"/>
                    <a:pt x="10207" y="5311"/>
                  </a:cubicBezTo>
                  <a:cubicBezTo>
                    <a:pt x="11875" y="5244"/>
                    <a:pt x="11575" y="3576"/>
                    <a:pt x="10841" y="3443"/>
                  </a:cubicBezTo>
                  <a:cubicBezTo>
                    <a:pt x="9107" y="3176"/>
                    <a:pt x="6805" y="1808"/>
                    <a:pt x="5671" y="808"/>
                  </a:cubicBezTo>
                  <a:cubicBezTo>
                    <a:pt x="5504" y="641"/>
                    <a:pt x="5237" y="507"/>
                    <a:pt x="5004" y="474"/>
                  </a:cubicBezTo>
                  <a:lnTo>
                    <a:pt x="534" y="7"/>
                  </a:lnTo>
                  <a:cubicBezTo>
                    <a:pt x="512" y="3"/>
                    <a:pt x="491" y="1"/>
                    <a:pt x="4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85"/>
            <p:cNvSpPr/>
            <p:nvPr/>
          </p:nvSpPr>
          <p:spPr>
            <a:xfrm>
              <a:off x="3243325" y="4027500"/>
              <a:ext cx="127600" cy="146800"/>
            </a:xfrm>
            <a:custGeom>
              <a:rect b="b" l="l" r="r" t="t"/>
              <a:pathLst>
                <a:path extrusionOk="0" h="5872" w="5104">
                  <a:moveTo>
                    <a:pt x="3870" y="0"/>
                  </a:moveTo>
                  <a:lnTo>
                    <a:pt x="0" y="901"/>
                  </a:lnTo>
                  <a:lnTo>
                    <a:pt x="1168" y="5871"/>
                  </a:lnTo>
                  <a:lnTo>
                    <a:pt x="5104" y="5204"/>
                  </a:lnTo>
                  <a:lnTo>
                    <a:pt x="3870" y="0"/>
                  </a:lnTo>
                  <a:close/>
                </a:path>
              </a:pathLst>
            </a:custGeom>
            <a:solidFill>
              <a:srgbClr val="000000">
                <a:alpha val="40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85"/>
            <p:cNvSpPr/>
            <p:nvPr/>
          </p:nvSpPr>
          <p:spPr>
            <a:xfrm>
              <a:off x="2491950" y="3033450"/>
              <a:ext cx="906500" cy="1095800"/>
            </a:xfrm>
            <a:custGeom>
              <a:rect b="b" l="l" r="r" t="t"/>
              <a:pathLst>
                <a:path extrusionOk="0" h="43832" w="36260">
                  <a:moveTo>
                    <a:pt x="534" y="0"/>
                  </a:moveTo>
                  <a:cubicBezTo>
                    <a:pt x="534" y="0"/>
                    <a:pt x="1" y="6071"/>
                    <a:pt x="1468" y="10041"/>
                  </a:cubicBezTo>
                  <a:cubicBezTo>
                    <a:pt x="2815" y="13649"/>
                    <a:pt x="11529" y="13997"/>
                    <a:pt x="18735" y="13997"/>
                  </a:cubicBezTo>
                  <a:cubicBezTo>
                    <a:pt x="20455" y="13997"/>
                    <a:pt x="22090" y="13977"/>
                    <a:pt x="23517" y="13977"/>
                  </a:cubicBezTo>
                  <a:cubicBezTo>
                    <a:pt x="23584" y="21449"/>
                    <a:pt x="28955" y="43832"/>
                    <a:pt x="28955" y="43832"/>
                  </a:cubicBezTo>
                  <a:lnTo>
                    <a:pt x="36260" y="42531"/>
                  </a:lnTo>
                  <a:cubicBezTo>
                    <a:pt x="36260" y="42531"/>
                    <a:pt x="32390" y="24518"/>
                    <a:pt x="33925" y="12076"/>
                  </a:cubicBezTo>
                  <a:cubicBezTo>
                    <a:pt x="34959" y="3436"/>
                    <a:pt x="12143" y="0"/>
                    <a:pt x="121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85"/>
            <p:cNvSpPr/>
            <p:nvPr/>
          </p:nvSpPr>
          <p:spPr>
            <a:xfrm>
              <a:off x="3174950" y="4017475"/>
              <a:ext cx="242675" cy="142625"/>
            </a:xfrm>
            <a:custGeom>
              <a:rect b="b" l="l" r="r" t="t"/>
              <a:pathLst>
                <a:path extrusionOk="0" h="5705" w="9707">
                  <a:moveTo>
                    <a:pt x="9407" y="1"/>
                  </a:moveTo>
                  <a:lnTo>
                    <a:pt x="0" y="2236"/>
                  </a:lnTo>
                  <a:lnTo>
                    <a:pt x="1134" y="5705"/>
                  </a:lnTo>
                  <a:lnTo>
                    <a:pt x="9707" y="3837"/>
                  </a:lnTo>
                  <a:lnTo>
                    <a:pt x="9407" y="1"/>
                  </a:lnTo>
                  <a:close/>
                </a:path>
              </a:pathLst>
            </a:custGeom>
            <a:solidFill>
              <a:srgbClr val="7966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85"/>
            <p:cNvSpPr/>
            <p:nvPr/>
          </p:nvSpPr>
          <p:spPr>
            <a:xfrm>
              <a:off x="2963950" y="2433850"/>
              <a:ext cx="459525" cy="571475"/>
            </a:xfrm>
            <a:custGeom>
              <a:rect b="b" l="l" r="r" t="t"/>
              <a:pathLst>
                <a:path extrusionOk="0" h="22859" w="18381">
                  <a:moveTo>
                    <a:pt x="9233" y="16874"/>
                  </a:moveTo>
                  <a:cubicBezTo>
                    <a:pt x="9245" y="16874"/>
                    <a:pt x="9281" y="16886"/>
                    <a:pt x="9341" y="16946"/>
                  </a:cubicBezTo>
                  <a:lnTo>
                    <a:pt x="9407" y="17013"/>
                  </a:lnTo>
                  <a:cubicBezTo>
                    <a:pt x="9341" y="16979"/>
                    <a:pt x="9274" y="16946"/>
                    <a:pt x="9241" y="16879"/>
                  </a:cubicBezTo>
                  <a:cubicBezTo>
                    <a:pt x="9227" y="16879"/>
                    <a:pt x="9225" y="16874"/>
                    <a:pt x="9233" y="16874"/>
                  </a:cubicBezTo>
                  <a:close/>
                  <a:moveTo>
                    <a:pt x="5304" y="1"/>
                  </a:moveTo>
                  <a:lnTo>
                    <a:pt x="1" y="1235"/>
                  </a:lnTo>
                  <a:cubicBezTo>
                    <a:pt x="568" y="3703"/>
                    <a:pt x="1168" y="6105"/>
                    <a:pt x="1835" y="8507"/>
                  </a:cubicBezTo>
                  <a:cubicBezTo>
                    <a:pt x="2469" y="10942"/>
                    <a:pt x="3170" y="13310"/>
                    <a:pt x="3903" y="15745"/>
                  </a:cubicBezTo>
                  <a:cubicBezTo>
                    <a:pt x="4070" y="16346"/>
                    <a:pt x="4304" y="16946"/>
                    <a:pt x="4504" y="17546"/>
                  </a:cubicBezTo>
                  <a:lnTo>
                    <a:pt x="4804" y="18447"/>
                  </a:lnTo>
                  <a:lnTo>
                    <a:pt x="4971" y="18914"/>
                  </a:lnTo>
                  <a:lnTo>
                    <a:pt x="5038" y="19114"/>
                  </a:lnTo>
                  <a:cubicBezTo>
                    <a:pt x="5104" y="19281"/>
                    <a:pt x="5171" y="19414"/>
                    <a:pt x="5271" y="19548"/>
                  </a:cubicBezTo>
                  <a:lnTo>
                    <a:pt x="5371" y="19748"/>
                  </a:lnTo>
                  <a:lnTo>
                    <a:pt x="5505" y="19915"/>
                  </a:lnTo>
                  <a:cubicBezTo>
                    <a:pt x="5571" y="20015"/>
                    <a:pt x="5638" y="20115"/>
                    <a:pt x="5738" y="20182"/>
                  </a:cubicBezTo>
                  <a:cubicBezTo>
                    <a:pt x="5972" y="20449"/>
                    <a:pt x="6238" y="20649"/>
                    <a:pt x="6505" y="20849"/>
                  </a:cubicBezTo>
                  <a:cubicBezTo>
                    <a:pt x="6705" y="20982"/>
                    <a:pt x="6939" y="21082"/>
                    <a:pt x="7172" y="21182"/>
                  </a:cubicBezTo>
                  <a:cubicBezTo>
                    <a:pt x="7506" y="21383"/>
                    <a:pt x="7906" y="21516"/>
                    <a:pt x="8273" y="21649"/>
                  </a:cubicBezTo>
                  <a:cubicBezTo>
                    <a:pt x="8940" y="21850"/>
                    <a:pt x="9608" y="22016"/>
                    <a:pt x="10308" y="22150"/>
                  </a:cubicBezTo>
                  <a:cubicBezTo>
                    <a:pt x="11576" y="22417"/>
                    <a:pt x="12877" y="22583"/>
                    <a:pt x="14177" y="22717"/>
                  </a:cubicBezTo>
                  <a:cubicBezTo>
                    <a:pt x="15221" y="22799"/>
                    <a:pt x="16264" y="22859"/>
                    <a:pt x="17325" y="22859"/>
                  </a:cubicBezTo>
                  <a:cubicBezTo>
                    <a:pt x="17554" y="22859"/>
                    <a:pt x="17783" y="22856"/>
                    <a:pt x="18014" y="22850"/>
                  </a:cubicBezTo>
                  <a:lnTo>
                    <a:pt x="18380" y="20182"/>
                  </a:lnTo>
                  <a:cubicBezTo>
                    <a:pt x="16045" y="19448"/>
                    <a:pt x="13644" y="18781"/>
                    <a:pt x="11476" y="17980"/>
                  </a:cubicBezTo>
                  <a:cubicBezTo>
                    <a:pt x="10942" y="17747"/>
                    <a:pt x="10408" y="17546"/>
                    <a:pt x="9974" y="17346"/>
                  </a:cubicBezTo>
                  <a:cubicBezTo>
                    <a:pt x="9837" y="17277"/>
                    <a:pt x="9699" y="17193"/>
                    <a:pt x="9572" y="17114"/>
                  </a:cubicBezTo>
                  <a:lnTo>
                    <a:pt x="9572" y="17114"/>
                  </a:lnTo>
                  <a:lnTo>
                    <a:pt x="9541" y="16979"/>
                  </a:lnTo>
                  <a:lnTo>
                    <a:pt x="9307" y="16112"/>
                  </a:lnTo>
                  <a:lnTo>
                    <a:pt x="8840" y="14344"/>
                  </a:lnTo>
                  <a:cubicBezTo>
                    <a:pt x="8240" y="11976"/>
                    <a:pt x="7673" y="9574"/>
                    <a:pt x="7072" y="7206"/>
                  </a:cubicBezTo>
                  <a:cubicBezTo>
                    <a:pt x="6505" y="4804"/>
                    <a:pt x="5905" y="2402"/>
                    <a:pt x="5304" y="1"/>
                  </a:cubicBezTo>
                  <a:close/>
                </a:path>
              </a:pathLst>
            </a:custGeom>
            <a:solidFill>
              <a:srgbClr val="FFC3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85"/>
            <p:cNvSpPr/>
            <p:nvPr/>
          </p:nvSpPr>
          <p:spPr>
            <a:xfrm>
              <a:off x="2872225" y="2333525"/>
              <a:ext cx="282725" cy="318000"/>
            </a:xfrm>
            <a:custGeom>
              <a:rect b="b" l="l" r="r" t="t"/>
              <a:pathLst>
                <a:path extrusionOk="0" h="12720" w="11309">
                  <a:moveTo>
                    <a:pt x="5423" y="0"/>
                  </a:moveTo>
                  <a:cubicBezTo>
                    <a:pt x="4593" y="0"/>
                    <a:pt x="3790" y="378"/>
                    <a:pt x="3103" y="1145"/>
                  </a:cubicBezTo>
                  <a:cubicBezTo>
                    <a:pt x="0" y="4614"/>
                    <a:pt x="1468" y="8984"/>
                    <a:pt x="3169" y="12720"/>
                  </a:cubicBezTo>
                  <a:lnTo>
                    <a:pt x="11075" y="10285"/>
                  </a:lnTo>
                  <a:cubicBezTo>
                    <a:pt x="11075" y="10285"/>
                    <a:pt x="11308" y="8850"/>
                    <a:pt x="10541" y="6082"/>
                  </a:cubicBezTo>
                  <a:cubicBezTo>
                    <a:pt x="9465" y="2081"/>
                    <a:pt x="7372" y="0"/>
                    <a:pt x="5423" y="0"/>
                  </a:cubicBezTo>
                  <a:close/>
                </a:path>
              </a:pathLst>
            </a:custGeom>
            <a:solidFill>
              <a:srgbClr val="7966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85"/>
            <p:cNvSpPr/>
            <p:nvPr/>
          </p:nvSpPr>
          <p:spPr>
            <a:xfrm>
              <a:off x="2872225" y="2333525"/>
              <a:ext cx="282725" cy="318000"/>
            </a:xfrm>
            <a:custGeom>
              <a:rect b="b" l="l" r="r" t="t"/>
              <a:pathLst>
                <a:path extrusionOk="0" h="12720" w="11309">
                  <a:moveTo>
                    <a:pt x="5423" y="0"/>
                  </a:moveTo>
                  <a:cubicBezTo>
                    <a:pt x="4593" y="0"/>
                    <a:pt x="3790" y="378"/>
                    <a:pt x="3103" y="1145"/>
                  </a:cubicBezTo>
                  <a:cubicBezTo>
                    <a:pt x="0" y="4614"/>
                    <a:pt x="1468" y="8984"/>
                    <a:pt x="3169" y="12720"/>
                  </a:cubicBezTo>
                  <a:lnTo>
                    <a:pt x="11075" y="10285"/>
                  </a:lnTo>
                  <a:cubicBezTo>
                    <a:pt x="11075" y="10285"/>
                    <a:pt x="11308" y="8850"/>
                    <a:pt x="10541" y="6082"/>
                  </a:cubicBezTo>
                  <a:cubicBezTo>
                    <a:pt x="9465" y="2081"/>
                    <a:pt x="7372" y="0"/>
                    <a:pt x="54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85"/>
            <p:cNvSpPr/>
            <p:nvPr/>
          </p:nvSpPr>
          <p:spPr>
            <a:xfrm>
              <a:off x="3366750" y="2903050"/>
              <a:ext cx="190150" cy="108525"/>
            </a:xfrm>
            <a:custGeom>
              <a:rect b="b" l="l" r="r" t="t"/>
              <a:pathLst>
                <a:path extrusionOk="0" h="4341" w="7606">
                  <a:moveTo>
                    <a:pt x="4682" y="1"/>
                  </a:moveTo>
                  <a:cubicBezTo>
                    <a:pt x="4577" y="1"/>
                    <a:pt x="4472" y="5"/>
                    <a:pt x="4370" y="13"/>
                  </a:cubicBezTo>
                  <a:lnTo>
                    <a:pt x="2836" y="213"/>
                  </a:lnTo>
                  <a:cubicBezTo>
                    <a:pt x="1868" y="446"/>
                    <a:pt x="1001" y="1080"/>
                    <a:pt x="534" y="1981"/>
                  </a:cubicBezTo>
                  <a:lnTo>
                    <a:pt x="0" y="2981"/>
                  </a:lnTo>
                  <a:cubicBezTo>
                    <a:pt x="163" y="4118"/>
                    <a:pt x="1623" y="4341"/>
                    <a:pt x="2741" y="4341"/>
                  </a:cubicBezTo>
                  <a:cubicBezTo>
                    <a:pt x="3459" y="4341"/>
                    <a:pt x="4036" y="4249"/>
                    <a:pt x="4036" y="4249"/>
                  </a:cubicBezTo>
                  <a:lnTo>
                    <a:pt x="7606" y="4249"/>
                  </a:lnTo>
                  <a:lnTo>
                    <a:pt x="7472" y="1714"/>
                  </a:lnTo>
                  <a:cubicBezTo>
                    <a:pt x="7439" y="1080"/>
                    <a:pt x="7005" y="546"/>
                    <a:pt x="6405" y="346"/>
                  </a:cubicBezTo>
                  <a:lnTo>
                    <a:pt x="5704" y="146"/>
                  </a:lnTo>
                  <a:cubicBezTo>
                    <a:pt x="5373" y="44"/>
                    <a:pt x="5022" y="1"/>
                    <a:pt x="4682" y="1"/>
                  </a:cubicBezTo>
                  <a:close/>
                </a:path>
              </a:pathLst>
            </a:custGeom>
            <a:solidFill>
              <a:srgbClr val="FFC3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85"/>
            <p:cNvSpPr/>
            <p:nvPr/>
          </p:nvSpPr>
          <p:spPr>
            <a:xfrm>
              <a:off x="3462775" y="2802925"/>
              <a:ext cx="126650" cy="177075"/>
            </a:xfrm>
            <a:custGeom>
              <a:rect b="b" l="l" r="r" t="t"/>
              <a:pathLst>
                <a:path extrusionOk="0" h="7083" w="5066">
                  <a:moveTo>
                    <a:pt x="4782" y="1"/>
                  </a:moveTo>
                  <a:cubicBezTo>
                    <a:pt x="4732" y="1"/>
                    <a:pt x="4681" y="15"/>
                    <a:pt x="4632" y="48"/>
                  </a:cubicBezTo>
                  <a:cubicBezTo>
                    <a:pt x="4031" y="415"/>
                    <a:pt x="3564" y="915"/>
                    <a:pt x="3231" y="1516"/>
                  </a:cubicBezTo>
                  <a:cubicBezTo>
                    <a:pt x="2864" y="2083"/>
                    <a:pt x="2497" y="2650"/>
                    <a:pt x="2130" y="3217"/>
                  </a:cubicBezTo>
                  <a:cubicBezTo>
                    <a:pt x="1430" y="4385"/>
                    <a:pt x="729" y="5519"/>
                    <a:pt x="95" y="6720"/>
                  </a:cubicBezTo>
                  <a:cubicBezTo>
                    <a:pt x="0" y="6909"/>
                    <a:pt x="142" y="7082"/>
                    <a:pt x="303" y="7082"/>
                  </a:cubicBezTo>
                  <a:cubicBezTo>
                    <a:pt x="369" y="7082"/>
                    <a:pt x="438" y="7054"/>
                    <a:pt x="496" y="6986"/>
                  </a:cubicBezTo>
                  <a:cubicBezTo>
                    <a:pt x="1396" y="5986"/>
                    <a:pt x="2197" y="4918"/>
                    <a:pt x="2997" y="3818"/>
                  </a:cubicBezTo>
                  <a:cubicBezTo>
                    <a:pt x="3398" y="3250"/>
                    <a:pt x="3798" y="2717"/>
                    <a:pt x="4165" y="2150"/>
                  </a:cubicBezTo>
                  <a:cubicBezTo>
                    <a:pt x="4599" y="1616"/>
                    <a:pt x="4899" y="982"/>
                    <a:pt x="4999" y="282"/>
                  </a:cubicBezTo>
                  <a:lnTo>
                    <a:pt x="5066" y="315"/>
                  </a:lnTo>
                  <a:cubicBezTo>
                    <a:pt x="5066" y="139"/>
                    <a:pt x="4933" y="1"/>
                    <a:pt x="47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85"/>
            <p:cNvSpPr/>
            <p:nvPr/>
          </p:nvSpPr>
          <p:spPr>
            <a:xfrm>
              <a:off x="2505300" y="2261900"/>
              <a:ext cx="612950" cy="772400"/>
            </a:xfrm>
            <a:custGeom>
              <a:rect b="b" l="l" r="r" t="t"/>
              <a:pathLst>
                <a:path extrusionOk="0" h="30896" w="24518">
                  <a:moveTo>
                    <a:pt x="7919" y="1"/>
                  </a:moveTo>
                  <a:cubicBezTo>
                    <a:pt x="6209" y="1"/>
                    <a:pt x="4714" y="1111"/>
                    <a:pt x="4170" y="2742"/>
                  </a:cubicBezTo>
                  <a:cubicBezTo>
                    <a:pt x="3102" y="6078"/>
                    <a:pt x="2102" y="10881"/>
                    <a:pt x="1368" y="15051"/>
                  </a:cubicBezTo>
                  <a:cubicBezTo>
                    <a:pt x="467" y="20255"/>
                    <a:pt x="34" y="25559"/>
                    <a:pt x="0" y="30896"/>
                  </a:cubicBezTo>
                  <a:lnTo>
                    <a:pt x="21382" y="30896"/>
                  </a:lnTo>
                  <a:cubicBezTo>
                    <a:pt x="21816" y="19021"/>
                    <a:pt x="23217" y="13216"/>
                    <a:pt x="24051" y="9013"/>
                  </a:cubicBezTo>
                  <a:cubicBezTo>
                    <a:pt x="24518" y="6478"/>
                    <a:pt x="23250" y="3876"/>
                    <a:pt x="20882" y="2776"/>
                  </a:cubicBezTo>
                  <a:lnTo>
                    <a:pt x="18313" y="1508"/>
                  </a:lnTo>
                  <a:lnTo>
                    <a:pt x="13877" y="274"/>
                  </a:lnTo>
                  <a:lnTo>
                    <a:pt x="8139" y="7"/>
                  </a:lnTo>
                  <a:cubicBezTo>
                    <a:pt x="8066" y="3"/>
                    <a:pt x="7992" y="1"/>
                    <a:pt x="7919" y="1"/>
                  </a:cubicBezTo>
                  <a:close/>
                </a:path>
              </a:pathLst>
            </a:custGeom>
            <a:solidFill>
              <a:srgbClr val="7966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85"/>
            <p:cNvSpPr/>
            <p:nvPr/>
          </p:nvSpPr>
          <p:spPr>
            <a:xfrm>
              <a:off x="2813850" y="2320425"/>
              <a:ext cx="173475" cy="138475"/>
            </a:xfrm>
            <a:custGeom>
              <a:rect b="b" l="l" r="r" t="t"/>
              <a:pathLst>
                <a:path extrusionOk="0" h="5539" w="6939">
                  <a:moveTo>
                    <a:pt x="0" y="1"/>
                  </a:moveTo>
                  <a:lnTo>
                    <a:pt x="0" y="1"/>
                  </a:lnTo>
                  <a:cubicBezTo>
                    <a:pt x="534" y="1402"/>
                    <a:pt x="2636" y="4371"/>
                    <a:pt x="5071" y="5538"/>
                  </a:cubicBezTo>
                  <a:cubicBezTo>
                    <a:pt x="6438" y="4571"/>
                    <a:pt x="6739" y="2436"/>
                    <a:pt x="6939" y="1435"/>
                  </a:cubicBez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85"/>
            <p:cNvSpPr/>
            <p:nvPr/>
          </p:nvSpPr>
          <p:spPr>
            <a:xfrm>
              <a:off x="2803850" y="2087775"/>
              <a:ext cx="206825" cy="345275"/>
            </a:xfrm>
            <a:custGeom>
              <a:rect b="b" l="l" r="r" t="t"/>
              <a:pathLst>
                <a:path extrusionOk="0" h="13811" w="8273">
                  <a:moveTo>
                    <a:pt x="3169" y="0"/>
                  </a:moveTo>
                  <a:cubicBezTo>
                    <a:pt x="2969" y="2469"/>
                    <a:pt x="2802" y="5538"/>
                    <a:pt x="834" y="7439"/>
                  </a:cubicBezTo>
                  <a:cubicBezTo>
                    <a:pt x="134" y="8106"/>
                    <a:pt x="0" y="8340"/>
                    <a:pt x="400" y="9307"/>
                  </a:cubicBezTo>
                  <a:cubicBezTo>
                    <a:pt x="934" y="10708"/>
                    <a:pt x="2902" y="12643"/>
                    <a:pt x="5304" y="13810"/>
                  </a:cubicBezTo>
                  <a:cubicBezTo>
                    <a:pt x="6371" y="13110"/>
                    <a:pt x="7105" y="11976"/>
                    <a:pt x="7339" y="10741"/>
                  </a:cubicBezTo>
                  <a:cubicBezTo>
                    <a:pt x="7472" y="10174"/>
                    <a:pt x="7439" y="9607"/>
                    <a:pt x="7139" y="9107"/>
                  </a:cubicBezTo>
                  <a:cubicBezTo>
                    <a:pt x="6805" y="8540"/>
                    <a:pt x="6905" y="7939"/>
                    <a:pt x="7239" y="7306"/>
                  </a:cubicBezTo>
                  <a:cubicBezTo>
                    <a:pt x="7505" y="6772"/>
                    <a:pt x="7839" y="6305"/>
                    <a:pt x="8273" y="5905"/>
                  </a:cubicBezTo>
                  <a:lnTo>
                    <a:pt x="5471" y="2636"/>
                  </a:lnTo>
                  <a:lnTo>
                    <a:pt x="3169" y="0"/>
                  </a:lnTo>
                  <a:close/>
                </a:path>
              </a:pathLst>
            </a:custGeom>
            <a:solidFill>
              <a:srgbClr val="FFC3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85"/>
            <p:cNvSpPr/>
            <p:nvPr/>
          </p:nvSpPr>
          <p:spPr>
            <a:xfrm>
              <a:off x="2930600" y="2156975"/>
              <a:ext cx="80075" cy="118450"/>
            </a:xfrm>
            <a:custGeom>
              <a:rect b="b" l="l" r="r" t="t"/>
              <a:pathLst>
                <a:path extrusionOk="0" h="4738" w="3203">
                  <a:moveTo>
                    <a:pt x="734" y="1"/>
                  </a:moveTo>
                  <a:cubicBezTo>
                    <a:pt x="734" y="68"/>
                    <a:pt x="668" y="134"/>
                    <a:pt x="634" y="234"/>
                  </a:cubicBezTo>
                  <a:cubicBezTo>
                    <a:pt x="501" y="535"/>
                    <a:pt x="401" y="868"/>
                    <a:pt x="301" y="1202"/>
                  </a:cubicBezTo>
                  <a:cubicBezTo>
                    <a:pt x="0" y="2336"/>
                    <a:pt x="968" y="3970"/>
                    <a:pt x="2035" y="4738"/>
                  </a:cubicBezTo>
                  <a:cubicBezTo>
                    <a:pt x="2102" y="4671"/>
                    <a:pt x="2135" y="4604"/>
                    <a:pt x="2169" y="4538"/>
                  </a:cubicBezTo>
                  <a:cubicBezTo>
                    <a:pt x="2435" y="4037"/>
                    <a:pt x="2769" y="3604"/>
                    <a:pt x="3136" y="3170"/>
                  </a:cubicBezTo>
                  <a:cubicBezTo>
                    <a:pt x="3136" y="3170"/>
                    <a:pt x="3169" y="3137"/>
                    <a:pt x="3203" y="3137"/>
                  </a:cubicBezTo>
                  <a:lnTo>
                    <a:pt x="2335" y="2569"/>
                  </a:lnTo>
                  <a:lnTo>
                    <a:pt x="734" y="1"/>
                  </a:lnTo>
                  <a:close/>
                </a:path>
              </a:pathLst>
            </a:custGeom>
            <a:solidFill>
              <a:srgbClr val="000000">
                <a:alpha val="44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85"/>
            <p:cNvSpPr/>
            <p:nvPr/>
          </p:nvSpPr>
          <p:spPr>
            <a:xfrm>
              <a:off x="3113650" y="1928275"/>
              <a:ext cx="99550" cy="153075"/>
            </a:xfrm>
            <a:custGeom>
              <a:rect b="b" l="l" r="r" t="t"/>
              <a:pathLst>
                <a:path extrusionOk="0" h="6123" w="3982">
                  <a:moveTo>
                    <a:pt x="1134" y="0"/>
                  </a:moveTo>
                  <a:cubicBezTo>
                    <a:pt x="24" y="0"/>
                    <a:pt x="0" y="2088"/>
                    <a:pt x="517" y="5580"/>
                  </a:cubicBezTo>
                  <a:cubicBezTo>
                    <a:pt x="576" y="5960"/>
                    <a:pt x="713" y="6122"/>
                    <a:pt x="894" y="6122"/>
                  </a:cubicBezTo>
                  <a:cubicBezTo>
                    <a:pt x="1839" y="6122"/>
                    <a:pt x="3982" y="1663"/>
                    <a:pt x="2385" y="543"/>
                  </a:cubicBezTo>
                  <a:cubicBezTo>
                    <a:pt x="1868" y="176"/>
                    <a:pt x="1456" y="0"/>
                    <a:pt x="11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85"/>
            <p:cNvSpPr/>
            <p:nvPr/>
          </p:nvSpPr>
          <p:spPr>
            <a:xfrm>
              <a:off x="2872225" y="1867425"/>
              <a:ext cx="307750" cy="380300"/>
            </a:xfrm>
            <a:custGeom>
              <a:rect b="b" l="l" r="r" t="t"/>
              <a:pathLst>
                <a:path extrusionOk="0" h="15212" w="12310">
                  <a:moveTo>
                    <a:pt x="5838" y="1"/>
                  </a:moveTo>
                  <a:cubicBezTo>
                    <a:pt x="3095" y="1"/>
                    <a:pt x="709" y="2070"/>
                    <a:pt x="534" y="4945"/>
                  </a:cubicBezTo>
                  <a:cubicBezTo>
                    <a:pt x="334" y="8781"/>
                    <a:pt x="0" y="11016"/>
                    <a:pt x="1768" y="13217"/>
                  </a:cubicBezTo>
                  <a:cubicBezTo>
                    <a:pt x="2853" y="14590"/>
                    <a:pt x="4356" y="15212"/>
                    <a:pt x="5847" y="15212"/>
                  </a:cubicBezTo>
                  <a:cubicBezTo>
                    <a:pt x="7978" y="15212"/>
                    <a:pt x="10084" y="13942"/>
                    <a:pt x="10908" y="11783"/>
                  </a:cubicBezTo>
                  <a:cubicBezTo>
                    <a:pt x="12176" y="8481"/>
                    <a:pt x="12309" y="2743"/>
                    <a:pt x="8640" y="742"/>
                  </a:cubicBezTo>
                  <a:cubicBezTo>
                    <a:pt x="7712" y="232"/>
                    <a:pt x="6755" y="1"/>
                    <a:pt x="5838" y="1"/>
                  </a:cubicBezTo>
                  <a:close/>
                </a:path>
              </a:pathLst>
            </a:custGeom>
            <a:solidFill>
              <a:srgbClr val="FFC3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85"/>
            <p:cNvSpPr/>
            <p:nvPr/>
          </p:nvSpPr>
          <p:spPr>
            <a:xfrm>
              <a:off x="2765475" y="1770800"/>
              <a:ext cx="467875" cy="364525"/>
            </a:xfrm>
            <a:custGeom>
              <a:rect b="b" l="l" r="r" t="t"/>
              <a:pathLst>
                <a:path extrusionOk="0" h="14581" w="18715">
                  <a:moveTo>
                    <a:pt x="11315" y="0"/>
                  </a:moveTo>
                  <a:cubicBezTo>
                    <a:pt x="11225" y="0"/>
                    <a:pt x="11134" y="2"/>
                    <a:pt x="11042" y="4"/>
                  </a:cubicBezTo>
                  <a:cubicBezTo>
                    <a:pt x="11275" y="204"/>
                    <a:pt x="11542" y="404"/>
                    <a:pt x="11876" y="504"/>
                  </a:cubicBezTo>
                  <a:cubicBezTo>
                    <a:pt x="11876" y="504"/>
                    <a:pt x="10777" y="322"/>
                    <a:pt x="9351" y="322"/>
                  </a:cubicBezTo>
                  <a:cubicBezTo>
                    <a:pt x="8114" y="322"/>
                    <a:pt x="6629" y="459"/>
                    <a:pt x="5405" y="971"/>
                  </a:cubicBezTo>
                  <a:cubicBezTo>
                    <a:pt x="5605" y="1271"/>
                    <a:pt x="5872" y="1538"/>
                    <a:pt x="6238" y="1738"/>
                  </a:cubicBezTo>
                  <a:cubicBezTo>
                    <a:pt x="6029" y="1722"/>
                    <a:pt x="5819" y="1714"/>
                    <a:pt x="5613" y="1714"/>
                  </a:cubicBezTo>
                  <a:cubicBezTo>
                    <a:pt x="3256" y="1714"/>
                    <a:pt x="1247" y="2768"/>
                    <a:pt x="2903" y="5007"/>
                  </a:cubicBezTo>
                  <a:cubicBezTo>
                    <a:pt x="534" y="5241"/>
                    <a:pt x="1" y="8243"/>
                    <a:pt x="1268" y="10211"/>
                  </a:cubicBezTo>
                  <a:cubicBezTo>
                    <a:pt x="2502" y="12212"/>
                    <a:pt x="2736" y="13680"/>
                    <a:pt x="4404" y="14581"/>
                  </a:cubicBezTo>
                  <a:cubicBezTo>
                    <a:pt x="4404" y="11879"/>
                    <a:pt x="5038" y="11245"/>
                    <a:pt x="5038" y="11245"/>
                  </a:cubicBezTo>
                  <a:cubicBezTo>
                    <a:pt x="6238" y="10745"/>
                    <a:pt x="7639" y="8176"/>
                    <a:pt x="7339" y="6875"/>
                  </a:cubicBezTo>
                  <a:lnTo>
                    <a:pt x="7339" y="6875"/>
                  </a:lnTo>
                  <a:cubicBezTo>
                    <a:pt x="8616" y="7389"/>
                    <a:pt x="9942" y="7730"/>
                    <a:pt x="10916" y="7730"/>
                  </a:cubicBezTo>
                  <a:cubicBezTo>
                    <a:pt x="11902" y="7730"/>
                    <a:pt x="12527" y="7381"/>
                    <a:pt x="12376" y="6508"/>
                  </a:cubicBezTo>
                  <a:lnTo>
                    <a:pt x="12376" y="6508"/>
                  </a:lnTo>
                  <a:cubicBezTo>
                    <a:pt x="12376" y="6508"/>
                    <a:pt x="14067" y="8153"/>
                    <a:pt x="15633" y="8153"/>
                  </a:cubicBezTo>
                  <a:cubicBezTo>
                    <a:pt x="15959" y="8153"/>
                    <a:pt x="16280" y="8082"/>
                    <a:pt x="16579" y="7909"/>
                  </a:cubicBezTo>
                  <a:cubicBezTo>
                    <a:pt x="18347" y="6909"/>
                    <a:pt x="18714" y="4340"/>
                    <a:pt x="16579" y="2072"/>
                  </a:cubicBezTo>
                  <a:cubicBezTo>
                    <a:pt x="15609" y="1005"/>
                    <a:pt x="14138" y="0"/>
                    <a:pt x="113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85"/>
            <p:cNvSpPr/>
            <p:nvPr/>
          </p:nvSpPr>
          <p:spPr>
            <a:xfrm>
              <a:off x="2799675" y="1835925"/>
              <a:ext cx="53400" cy="71750"/>
            </a:xfrm>
            <a:custGeom>
              <a:rect b="b" l="l" r="r" t="t"/>
              <a:pathLst>
                <a:path extrusionOk="0" h="2870" w="2136">
                  <a:moveTo>
                    <a:pt x="301" y="0"/>
                  </a:moveTo>
                  <a:lnTo>
                    <a:pt x="301" y="0"/>
                  </a:lnTo>
                  <a:cubicBezTo>
                    <a:pt x="0" y="1335"/>
                    <a:pt x="1401" y="2869"/>
                    <a:pt x="1401" y="2869"/>
                  </a:cubicBezTo>
                  <a:lnTo>
                    <a:pt x="2135" y="2302"/>
                  </a:lnTo>
                  <a:cubicBezTo>
                    <a:pt x="1335" y="1735"/>
                    <a:pt x="667" y="934"/>
                    <a:pt x="30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85"/>
            <p:cNvSpPr/>
            <p:nvPr/>
          </p:nvSpPr>
          <p:spPr>
            <a:xfrm>
              <a:off x="2837350" y="2003875"/>
              <a:ext cx="81600" cy="107300"/>
            </a:xfrm>
            <a:custGeom>
              <a:rect b="b" l="l" r="r" t="t"/>
              <a:pathLst>
                <a:path extrusionOk="0" h="4292" w="3264">
                  <a:moveTo>
                    <a:pt x="1284" y="1"/>
                  </a:moveTo>
                  <a:cubicBezTo>
                    <a:pt x="544" y="1"/>
                    <a:pt x="1" y="696"/>
                    <a:pt x="28" y="1588"/>
                  </a:cubicBezTo>
                  <a:cubicBezTo>
                    <a:pt x="61" y="2456"/>
                    <a:pt x="395" y="3290"/>
                    <a:pt x="995" y="3923"/>
                  </a:cubicBezTo>
                  <a:cubicBezTo>
                    <a:pt x="1241" y="4180"/>
                    <a:pt x="1513" y="4291"/>
                    <a:pt x="1778" y="4291"/>
                  </a:cubicBezTo>
                  <a:cubicBezTo>
                    <a:pt x="2374" y="4291"/>
                    <a:pt x="2935" y="3728"/>
                    <a:pt x="3097" y="2989"/>
                  </a:cubicBezTo>
                  <a:cubicBezTo>
                    <a:pt x="3263" y="2022"/>
                    <a:pt x="2830" y="554"/>
                    <a:pt x="1829" y="121"/>
                  </a:cubicBezTo>
                  <a:cubicBezTo>
                    <a:pt x="1640" y="39"/>
                    <a:pt x="1456" y="1"/>
                    <a:pt x="1284" y="1"/>
                  </a:cubicBezTo>
                  <a:close/>
                </a:path>
              </a:pathLst>
            </a:custGeom>
            <a:solidFill>
              <a:srgbClr val="FFC3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85"/>
            <p:cNvSpPr/>
            <p:nvPr/>
          </p:nvSpPr>
          <p:spPr>
            <a:xfrm>
              <a:off x="3041500" y="2028275"/>
              <a:ext cx="21725" cy="28950"/>
            </a:xfrm>
            <a:custGeom>
              <a:rect b="b" l="l" r="r" t="t"/>
              <a:pathLst>
                <a:path extrusionOk="0" h="1158" w="869">
                  <a:moveTo>
                    <a:pt x="488" y="0"/>
                  </a:moveTo>
                  <a:cubicBezTo>
                    <a:pt x="290" y="0"/>
                    <a:pt x="127" y="214"/>
                    <a:pt x="68" y="479"/>
                  </a:cubicBezTo>
                  <a:cubicBezTo>
                    <a:pt x="1" y="813"/>
                    <a:pt x="101" y="1113"/>
                    <a:pt x="334" y="1146"/>
                  </a:cubicBezTo>
                  <a:cubicBezTo>
                    <a:pt x="358" y="1154"/>
                    <a:pt x="381" y="1158"/>
                    <a:pt x="404" y="1158"/>
                  </a:cubicBezTo>
                  <a:cubicBezTo>
                    <a:pt x="579" y="1158"/>
                    <a:pt x="743" y="944"/>
                    <a:pt x="801" y="679"/>
                  </a:cubicBezTo>
                  <a:cubicBezTo>
                    <a:pt x="868" y="346"/>
                    <a:pt x="768" y="45"/>
                    <a:pt x="568" y="12"/>
                  </a:cubicBezTo>
                  <a:cubicBezTo>
                    <a:pt x="541" y="4"/>
                    <a:pt x="514" y="0"/>
                    <a:pt x="4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85"/>
            <p:cNvSpPr/>
            <p:nvPr/>
          </p:nvSpPr>
          <p:spPr>
            <a:xfrm>
              <a:off x="3129900" y="2049325"/>
              <a:ext cx="22550" cy="28750"/>
            </a:xfrm>
            <a:custGeom>
              <a:rect b="b" l="l" r="r" t="t"/>
              <a:pathLst>
                <a:path extrusionOk="0" h="1150" w="902">
                  <a:moveTo>
                    <a:pt x="524" y="0"/>
                  </a:moveTo>
                  <a:cubicBezTo>
                    <a:pt x="335" y="0"/>
                    <a:pt x="129" y="195"/>
                    <a:pt x="67" y="504"/>
                  </a:cubicBezTo>
                  <a:cubicBezTo>
                    <a:pt x="1" y="804"/>
                    <a:pt x="134" y="1105"/>
                    <a:pt x="334" y="1138"/>
                  </a:cubicBezTo>
                  <a:cubicBezTo>
                    <a:pt x="358" y="1146"/>
                    <a:pt x="381" y="1149"/>
                    <a:pt x="404" y="1149"/>
                  </a:cubicBezTo>
                  <a:cubicBezTo>
                    <a:pt x="579" y="1149"/>
                    <a:pt x="742" y="936"/>
                    <a:pt x="801" y="671"/>
                  </a:cubicBezTo>
                  <a:cubicBezTo>
                    <a:pt x="901" y="337"/>
                    <a:pt x="768" y="37"/>
                    <a:pt x="568" y="4"/>
                  </a:cubicBezTo>
                  <a:cubicBezTo>
                    <a:pt x="553" y="1"/>
                    <a:pt x="539" y="0"/>
                    <a:pt x="5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85"/>
            <p:cNvSpPr/>
            <p:nvPr/>
          </p:nvSpPr>
          <p:spPr>
            <a:xfrm>
              <a:off x="3084875" y="2061075"/>
              <a:ext cx="33375" cy="68550"/>
            </a:xfrm>
            <a:custGeom>
              <a:rect b="b" l="l" r="r" t="t"/>
              <a:pathLst>
                <a:path extrusionOk="0" h="2742" w="1335">
                  <a:moveTo>
                    <a:pt x="701" y="1"/>
                  </a:moveTo>
                  <a:lnTo>
                    <a:pt x="0" y="2503"/>
                  </a:lnTo>
                  <a:cubicBezTo>
                    <a:pt x="0" y="2503"/>
                    <a:pt x="405" y="2742"/>
                    <a:pt x="860" y="2742"/>
                  </a:cubicBezTo>
                  <a:cubicBezTo>
                    <a:pt x="1017" y="2742"/>
                    <a:pt x="1180" y="2713"/>
                    <a:pt x="1335" y="2636"/>
                  </a:cubicBezTo>
                  <a:cubicBezTo>
                    <a:pt x="1001" y="1802"/>
                    <a:pt x="801" y="902"/>
                    <a:pt x="701" y="1"/>
                  </a:cubicBezTo>
                  <a:close/>
                </a:path>
              </a:pathLst>
            </a:custGeom>
            <a:solidFill>
              <a:srgbClr val="ED84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85"/>
            <p:cNvSpPr/>
            <p:nvPr/>
          </p:nvSpPr>
          <p:spPr>
            <a:xfrm>
              <a:off x="3022825" y="2133400"/>
              <a:ext cx="57900" cy="35275"/>
            </a:xfrm>
            <a:custGeom>
              <a:rect b="b" l="l" r="r" t="t"/>
              <a:pathLst>
                <a:path extrusionOk="0" h="1411" w="2316">
                  <a:moveTo>
                    <a:pt x="150" y="1"/>
                  </a:moveTo>
                  <a:cubicBezTo>
                    <a:pt x="84" y="1"/>
                    <a:pt x="1" y="64"/>
                    <a:pt x="47" y="110"/>
                  </a:cubicBezTo>
                  <a:cubicBezTo>
                    <a:pt x="448" y="777"/>
                    <a:pt x="1081" y="1211"/>
                    <a:pt x="1849" y="1378"/>
                  </a:cubicBezTo>
                  <a:cubicBezTo>
                    <a:pt x="1949" y="1411"/>
                    <a:pt x="2082" y="1411"/>
                    <a:pt x="2216" y="1411"/>
                  </a:cubicBezTo>
                  <a:cubicBezTo>
                    <a:pt x="2249" y="1411"/>
                    <a:pt x="2316" y="1378"/>
                    <a:pt x="2316" y="1344"/>
                  </a:cubicBezTo>
                  <a:cubicBezTo>
                    <a:pt x="2316" y="1278"/>
                    <a:pt x="2282" y="1244"/>
                    <a:pt x="2216" y="1244"/>
                  </a:cubicBezTo>
                  <a:cubicBezTo>
                    <a:pt x="1415" y="1177"/>
                    <a:pt x="648" y="710"/>
                    <a:pt x="214" y="43"/>
                  </a:cubicBezTo>
                  <a:cubicBezTo>
                    <a:pt x="204" y="13"/>
                    <a:pt x="179" y="1"/>
                    <a:pt x="15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85"/>
            <p:cNvSpPr/>
            <p:nvPr/>
          </p:nvSpPr>
          <p:spPr>
            <a:xfrm>
              <a:off x="3028175" y="1989275"/>
              <a:ext cx="49500" cy="19650"/>
            </a:xfrm>
            <a:custGeom>
              <a:rect b="b" l="l" r="r" t="t"/>
              <a:pathLst>
                <a:path extrusionOk="0" h="786" w="1980">
                  <a:moveTo>
                    <a:pt x="1244" y="1"/>
                  </a:moveTo>
                  <a:cubicBezTo>
                    <a:pt x="823" y="1"/>
                    <a:pt x="402" y="150"/>
                    <a:pt x="67" y="438"/>
                  </a:cubicBezTo>
                  <a:cubicBezTo>
                    <a:pt x="0" y="505"/>
                    <a:pt x="0" y="638"/>
                    <a:pt x="67" y="705"/>
                  </a:cubicBezTo>
                  <a:cubicBezTo>
                    <a:pt x="67" y="738"/>
                    <a:pt x="100" y="771"/>
                    <a:pt x="134" y="771"/>
                  </a:cubicBezTo>
                  <a:cubicBezTo>
                    <a:pt x="153" y="781"/>
                    <a:pt x="173" y="785"/>
                    <a:pt x="192" y="785"/>
                  </a:cubicBezTo>
                  <a:cubicBezTo>
                    <a:pt x="239" y="785"/>
                    <a:pt x="287" y="762"/>
                    <a:pt x="334" y="738"/>
                  </a:cubicBezTo>
                  <a:cubicBezTo>
                    <a:pt x="580" y="517"/>
                    <a:pt x="916" y="386"/>
                    <a:pt x="1263" y="386"/>
                  </a:cubicBezTo>
                  <a:cubicBezTo>
                    <a:pt x="1387" y="386"/>
                    <a:pt x="1512" y="403"/>
                    <a:pt x="1635" y="438"/>
                  </a:cubicBezTo>
                  <a:cubicBezTo>
                    <a:pt x="1654" y="443"/>
                    <a:pt x="1673" y="446"/>
                    <a:pt x="1690" y="446"/>
                  </a:cubicBezTo>
                  <a:cubicBezTo>
                    <a:pt x="1888" y="446"/>
                    <a:pt x="1980" y="132"/>
                    <a:pt x="1735" y="71"/>
                  </a:cubicBezTo>
                  <a:cubicBezTo>
                    <a:pt x="1575" y="24"/>
                    <a:pt x="1409" y="1"/>
                    <a:pt x="12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85"/>
            <p:cNvSpPr/>
            <p:nvPr/>
          </p:nvSpPr>
          <p:spPr>
            <a:xfrm>
              <a:off x="3142425" y="2004375"/>
              <a:ext cx="38375" cy="35275"/>
            </a:xfrm>
            <a:custGeom>
              <a:rect b="b" l="l" r="r" t="t"/>
              <a:pathLst>
                <a:path extrusionOk="0" h="1411" w="1535">
                  <a:moveTo>
                    <a:pt x="234" y="1"/>
                  </a:moveTo>
                  <a:cubicBezTo>
                    <a:pt x="134" y="1"/>
                    <a:pt x="33" y="34"/>
                    <a:pt x="0" y="134"/>
                  </a:cubicBezTo>
                  <a:cubicBezTo>
                    <a:pt x="0" y="167"/>
                    <a:pt x="0" y="201"/>
                    <a:pt x="0" y="234"/>
                  </a:cubicBezTo>
                  <a:cubicBezTo>
                    <a:pt x="33" y="301"/>
                    <a:pt x="67" y="368"/>
                    <a:pt x="134" y="368"/>
                  </a:cubicBezTo>
                  <a:cubicBezTo>
                    <a:pt x="601" y="501"/>
                    <a:pt x="967" y="835"/>
                    <a:pt x="1134" y="1268"/>
                  </a:cubicBezTo>
                  <a:cubicBezTo>
                    <a:pt x="1162" y="1350"/>
                    <a:pt x="1234" y="1410"/>
                    <a:pt x="1315" y="1410"/>
                  </a:cubicBezTo>
                  <a:cubicBezTo>
                    <a:pt x="1332" y="1410"/>
                    <a:pt x="1350" y="1407"/>
                    <a:pt x="1368" y="1402"/>
                  </a:cubicBezTo>
                  <a:cubicBezTo>
                    <a:pt x="1468" y="1368"/>
                    <a:pt x="1535" y="1268"/>
                    <a:pt x="1501" y="1168"/>
                  </a:cubicBezTo>
                  <a:cubicBezTo>
                    <a:pt x="1301" y="601"/>
                    <a:pt x="834" y="167"/>
                    <a:pt x="23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85"/>
            <p:cNvSpPr/>
            <p:nvPr/>
          </p:nvSpPr>
          <p:spPr>
            <a:xfrm>
              <a:off x="2507800" y="2357975"/>
              <a:ext cx="352775" cy="642975"/>
            </a:xfrm>
            <a:custGeom>
              <a:rect b="b" l="l" r="r" t="t"/>
              <a:pathLst>
                <a:path extrusionOk="0" h="25719" w="14111">
                  <a:moveTo>
                    <a:pt x="3870" y="0"/>
                  </a:moveTo>
                  <a:cubicBezTo>
                    <a:pt x="2936" y="2402"/>
                    <a:pt x="2102" y="4904"/>
                    <a:pt x="1435" y="7405"/>
                  </a:cubicBezTo>
                  <a:cubicBezTo>
                    <a:pt x="1101" y="8673"/>
                    <a:pt x="801" y="9974"/>
                    <a:pt x="534" y="11275"/>
                  </a:cubicBezTo>
                  <a:cubicBezTo>
                    <a:pt x="267" y="12642"/>
                    <a:pt x="100" y="14010"/>
                    <a:pt x="0" y="15411"/>
                  </a:cubicBezTo>
                  <a:lnTo>
                    <a:pt x="0" y="15978"/>
                  </a:lnTo>
                  <a:lnTo>
                    <a:pt x="0" y="16278"/>
                  </a:lnTo>
                  <a:lnTo>
                    <a:pt x="0" y="16612"/>
                  </a:lnTo>
                  <a:cubicBezTo>
                    <a:pt x="34" y="17212"/>
                    <a:pt x="200" y="17813"/>
                    <a:pt x="434" y="18347"/>
                  </a:cubicBezTo>
                  <a:cubicBezTo>
                    <a:pt x="834" y="19214"/>
                    <a:pt x="1368" y="19981"/>
                    <a:pt x="2068" y="20615"/>
                  </a:cubicBezTo>
                  <a:cubicBezTo>
                    <a:pt x="3136" y="21582"/>
                    <a:pt x="4370" y="22416"/>
                    <a:pt x="5704" y="23083"/>
                  </a:cubicBezTo>
                  <a:cubicBezTo>
                    <a:pt x="6905" y="23684"/>
                    <a:pt x="8139" y="24184"/>
                    <a:pt x="9407" y="24618"/>
                  </a:cubicBezTo>
                  <a:cubicBezTo>
                    <a:pt x="10675" y="25051"/>
                    <a:pt x="11942" y="25418"/>
                    <a:pt x="13243" y="25718"/>
                  </a:cubicBezTo>
                  <a:lnTo>
                    <a:pt x="14110" y="23117"/>
                  </a:lnTo>
                  <a:cubicBezTo>
                    <a:pt x="11942" y="22049"/>
                    <a:pt x="9841" y="20848"/>
                    <a:pt x="7839" y="19481"/>
                  </a:cubicBezTo>
                  <a:cubicBezTo>
                    <a:pt x="6939" y="18914"/>
                    <a:pt x="6138" y="18213"/>
                    <a:pt x="5438" y="17412"/>
                  </a:cubicBezTo>
                  <a:cubicBezTo>
                    <a:pt x="5204" y="17146"/>
                    <a:pt x="5037" y="16879"/>
                    <a:pt x="4904" y="16545"/>
                  </a:cubicBezTo>
                  <a:cubicBezTo>
                    <a:pt x="4879" y="16470"/>
                    <a:pt x="4891" y="16433"/>
                    <a:pt x="4899" y="16433"/>
                  </a:cubicBezTo>
                  <a:cubicBezTo>
                    <a:pt x="4902" y="16433"/>
                    <a:pt x="4904" y="16437"/>
                    <a:pt x="4904" y="16445"/>
                  </a:cubicBezTo>
                  <a:lnTo>
                    <a:pt x="4904" y="16312"/>
                  </a:lnTo>
                  <a:lnTo>
                    <a:pt x="4904" y="16145"/>
                  </a:lnTo>
                  <a:cubicBezTo>
                    <a:pt x="4937" y="16011"/>
                    <a:pt x="4971" y="15878"/>
                    <a:pt x="4971" y="15745"/>
                  </a:cubicBezTo>
                  <a:cubicBezTo>
                    <a:pt x="5104" y="14610"/>
                    <a:pt x="5337" y="13476"/>
                    <a:pt x="5638" y="12376"/>
                  </a:cubicBezTo>
                  <a:cubicBezTo>
                    <a:pt x="5938" y="11241"/>
                    <a:pt x="6238" y="10041"/>
                    <a:pt x="6605" y="8873"/>
                  </a:cubicBezTo>
                  <a:cubicBezTo>
                    <a:pt x="7339" y="6538"/>
                    <a:pt x="8139" y="4170"/>
                    <a:pt x="8940" y="1901"/>
                  </a:cubicBezTo>
                  <a:lnTo>
                    <a:pt x="3870" y="0"/>
                  </a:lnTo>
                  <a:close/>
                </a:path>
              </a:pathLst>
            </a:custGeom>
            <a:solidFill>
              <a:srgbClr val="FFC3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85"/>
            <p:cNvSpPr/>
            <p:nvPr/>
          </p:nvSpPr>
          <p:spPr>
            <a:xfrm>
              <a:off x="2521150" y="2261225"/>
              <a:ext cx="301600" cy="332775"/>
            </a:xfrm>
            <a:custGeom>
              <a:rect b="b" l="l" r="r" t="t"/>
              <a:pathLst>
                <a:path extrusionOk="0" h="13311" w="12064">
                  <a:moveTo>
                    <a:pt x="7302" y="0"/>
                  </a:moveTo>
                  <a:cubicBezTo>
                    <a:pt x="7281" y="0"/>
                    <a:pt x="7260" y="0"/>
                    <a:pt x="7239" y="1"/>
                  </a:cubicBezTo>
                  <a:cubicBezTo>
                    <a:pt x="2569" y="34"/>
                    <a:pt x="934" y="5705"/>
                    <a:pt x="0" y="9741"/>
                  </a:cubicBezTo>
                  <a:lnTo>
                    <a:pt x="6772" y="13310"/>
                  </a:lnTo>
                  <a:cubicBezTo>
                    <a:pt x="7972" y="11709"/>
                    <a:pt x="9006" y="9974"/>
                    <a:pt x="9840" y="8173"/>
                  </a:cubicBezTo>
                  <a:cubicBezTo>
                    <a:pt x="12064" y="3162"/>
                    <a:pt x="11316" y="0"/>
                    <a:pt x="7302" y="0"/>
                  </a:cubicBezTo>
                  <a:close/>
                </a:path>
              </a:pathLst>
            </a:custGeom>
            <a:solidFill>
              <a:srgbClr val="7966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85"/>
            <p:cNvSpPr/>
            <p:nvPr/>
          </p:nvSpPr>
          <p:spPr>
            <a:xfrm>
              <a:off x="2792425" y="2901400"/>
              <a:ext cx="223250" cy="113150"/>
            </a:xfrm>
            <a:custGeom>
              <a:rect b="b" l="l" r="r" t="t"/>
              <a:pathLst>
                <a:path extrusionOk="0" h="4526" w="8930">
                  <a:moveTo>
                    <a:pt x="5525" y="0"/>
                  </a:moveTo>
                  <a:cubicBezTo>
                    <a:pt x="5461" y="0"/>
                    <a:pt x="5395" y="4"/>
                    <a:pt x="5327" y="12"/>
                  </a:cubicBezTo>
                  <a:lnTo>
                    <a:pt x="3526" y="279"/>
                  </a:lnTo>
                  <a:cubicBezTo>
                    <a:pt x="2325" y="379"/>
                    <a:pt x="1458" y="1313"/>
                    <a:pt x="791" y="2113"/>
                  </a:cubicBezTo>
                  <a:lnTo>
                    <a:pt x="23" y="3047"/>
                  </a:lnTo>
                  <a:cubicBezTo>
                    <a:pt x="1" y="4323"/>
                    <a:pt x="2218" y="4525"/>
                    <a:pt x="3627" y="4525"/>
                  </a:cubicBezTo>
                  <a:cubicBezTo>
                    <a:pt x="4281" y="4525"/>
                    <a:pt x="4760" y="4482"/>
                    <a:pt x="4760" y="4482"/>
                  </a:cubicBezTo>
                  <a:lnTo>
                    <a:pt x="8930" y="4448"/>
                  </a:lnTo>
                  <a:lnTo>
                    <a:pt x="8796" y="2781"/>
                  </a:lnTo>
                  <a:cubicBezTo>
                    <a:pt x="8730" y="2047"/>
                    <a:pt x="8296" y="1346"/>
                    <a:pt x="7629" y="1013"/>
                  </a:cubicBezTo>
                  <a:lnTo>
                    <a:pt x="6128" y="179"/>
                  </a:lnTo>
                  <a:cubicBezTo>
                    <a:pt x="5947" y="49"/>
                    <a:pt x="5746" y="0"/>
                    <a:pt x="5525" y="0"/>
                  </a:cubicBezTo>
                  <a:close/>
                </a:path>
              </a:pathLst>
            </a:custGeom>
            <a:solidFill>
              <a:srgbClr val="FFC3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85"/>
            <p:cNvSpPr/>
            <p:nvPr/>
          </p:nvSpPr>
          <p:spPr>
            <a:xfrm>
              <a:off x="2385200" y="2989250"/>
              <a:ext cx="2822050" cy="131775"/>
            </a:xfrm>
            <a:custGeom>
              <a:rect b="b" l="l" r="r" t="t"/>
              <a:pathLst>
                <a:path extrusionOk="0" h="5271" w="112882">
                  <a:moveTo>
                    <a:pt x="1" y="0"/>
                  </a:moveTo>
                  <a:lnTo>
                    <a:pt x="1" y="5271"/>
                  </a:lnTo>
                  <a:lnTo>
                    <a:pt x="112881" y="5271"/>
                  </a:lnTo>
                  <a:lnTo>
                    <a:pt x="112881" y="0"/>
                  </a:lnTo>
                  <a:close/>
                </a:path>
              </a:pathLst>
            </a:custGeom>
            <a:solidFill>
              <a:srgbClr val="7966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85"/>
            <p:cNvSpPr/>
            <p:nvPr/>
          </p:nvSpPr>
          <p:spPr>
            <a:xfrm>
              <a:off x="2385200" y="2989250"/>
              <a:ext cx="915675" cy="131775"/>
            </a:xfrm>
            <a:custGeom>
              <a:rect b="b" l="l" r="r" t="t"/>
              <a:pathLst>
                <a:path extrusionOk="0" h="5271" w="36627">
                  <a:moveTo>
                    <a:pt x="1" y="0"/>
                  </a:moveTo>
                  <a:lnTo>
                    <a:pt x="1" y="5271"/>
                  </a:lnTo>
                  <a:lnTo>
                    <a:pt x="36627" y="5271"/>
                  </a:lnTo>
                  <a:lnTo>
                    <a:pt x="3662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85"/>
            <p:cNvSpPr/>
            <p:nvPr/>
          </p:nvSpPr>
          <p:spPr>
            <a:xfrm>
              <a:off x="2417725" y="3121000"/>
              <a:ext cx="43400" cy="1456075"/>
            </a:xfrm>
            <a:custGeom>
              <a:rect b="b" l="l" r="r" t="t"/>
              <a:pathLst>
                <a:path extrusionOk="0" h="58243" w="1736">
                  <a:moveTo>
                    <a:pt x="1" y="1"/>
                  </a:moveTo>
                  <a:lnTo>
                    <a:pt x="1" y="58243"/>
                  </a:lnTo>
                  <a:lnTo>
                    <a:pt x="1735" y="58243"/>
                  </a:lnTo>
                  <a:lnTo>
                    <a:pt x="1735" y="1"/>
                  </a:lnTo>
                  <a:close/>
                </a:path>
              </a:pathLst>
            </a:custGeom>
            <a:solidFill>
              <a:srgbClr val="7966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85"/>
            <p:cNvSpPr/>
            <p:nvPr/>
          </p:nvSpPr>
          <p:spPr>
            <a:xfrm>
              <a:off x="2417725" y="3121000"/>
              <a:ext cx="43400" cy="1456075"/>
            </a:xfrm>
            <a:custGeom>
              <a:rect b="b" l="l" r="r" t="t"/>
              <a:pathLst>
                <a:path extrusionOk="0" h="58243" w="1736">
                  <a:moveTo>
                    <a:pt x="1" y="1"/>
                  </a:moveTo>
                  <a:lnTo>
                    <a:pt x="1" y="58243"/>
                  </a:lnTo>
                  <a:lnTo>
                    <a:pt x="1735" y="58243"/>
                  </a:lnTo>
                  <a:lnTo>
                    <a:pt x="173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85"/>
            <p:cNvSpPr/>
            <p:nvPr/>
          </p:nvSpPr>
          <p:spPr>
            <a:xfrm>
              <a:off x="3224975" y="3121000"/>
              <a:ext cx="43400" cy="1456075"/>
            </a:xfrm>
            <a:custGeom>
              <a:rect b="b" l="l" r="r" t="t"/>
              <a:pathLst>
                <a:path extrusionOk="0" h="58243" w="1736">
                  <a:moveTo>
                    <a:pt x="0" y="1"/>
                  </a:moveTo>
                  <a:lnTo>
                    <a:pt x="0" y="58243"/>
                  </a:lnTo>
                  <a:lnTo>
                    <a:pt x="1735" y="58243"/>
                  </a:lnTo>
                  <a:lnTo>
                    <a:pt x="1735" y="1"/>
                  </a:lnTo>
                  <a:close/>
                </a:path>
              </a:pathLst>
            </a:custGeom>
            <a:solidFill>
              <a:srgbClr val="7966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85"/>
            <p:cNvSpPr/>
            <p:nvPr/>
          </p:nvSpPr>
          <p:spPr>
            <a:xfrm>
              <a:off x="3224975" y="3121000"/>
              <a:ext cx="43400" cy="1456075"/>
            </a:xfrm>
            <a:custGeom>
              <a:rect b="b" l="l" r="r" t="t"/>
              <a:pathLst>
                <a:path extrusionOk="0" h="58243" w="1736">
                  <a:moveTo>
                    <a:pt x="0" y="1"/>
                  </a:moveTo>
                  <a:lnTo>
                    <a:pt x="0" y="58243"/>
                  </a:lnTo>
                  <a:lnTo>
                    <a:pt x="1735" y="58243"/>
                  </a:lnTo>
                  <a:lnTo>
                    <a:pt x="173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85"/>
            <p:cNvSpPr/>
            <p:nvPr/>
          </p:nvSpPr>
          <p:spPr>
            <a:xfrm>
              <a:off x="4324100" y="3121000"/>
              <a:ext cx="43375" cy="1456075"/>
            </a:xfrm>
            <a:custGeom>
              <a:rect b="b" l="l" r="r" t="t"/>
              <a:pathLst>
                <a:path extrusionOk="0" h="58243" w="1735">
                  <a:moveTo>
                    <a:pt x="0" y="1"/>
                  </a:moveTo>
                  <a:lnTo>
                    <a:pt x="0" y="58243"/>
                  </a:lnTo>
                  <a:lnTo>
                    <a:pt x="1735" y="58243"/>
                  </a:lnTo>
                  <a:lnTo>
                    <a:pt x="1735" y="1"/>
                  </a:lnTo>
                  <a:close/>
                </a:path>
              </a:pathLst>
            </a:custGeom>
            <a:solidFill>
              <a:srgbClr val="7966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85"/>
            <p:cNvSpPr/>
            <p:nvPr/>
          </p:nvSpPr>
          <p:spPr>
            <a:xfrm>
              <a:off x="4324100" y="3121000"/>
              <a:ext cx="43375" cy="1456075"/>
            </a:xfrm>
            <a:custGeom>
              <a:rect b="b" l="l" r="r" t="t"/>
              <a:pathLst>
                <a:path extrusionOk="0" h="58243" w="1735">
                  <a:moveTo>
                    <a:pt x="0" y="1"/>
                  </a:moveTo>
                  <a:lnTo>
                    <a:pt x="0" y="58243"/>
                  </a:lnTo>
                  <a:lnTo>
                    <a:pt x="1735" y="58243"/>
                  </a:lnTo>
                  <a:lnTo>
                    <a:pt x="173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85"/>
            <p:cNvSpPr/>
            <p:nvPr/>
          </p:nvSpPr>
          <p:spPr>
            <a:xfrm>
              <a:off x="5131325" y="3121000"/>
              <a:ext cx="43400" cy="1456075"/>
            </a:xfrm>
            <a:custGeom>
              <a:rect b="b" l="l" r="r" t="t"/>
              <a:pathLst>
                <a:path extrusionOk="0" h="58243" w="1736">
                  <a:moveTo>
                    <a:pt x="1" y="1"/>
                  </a:moveTo>
                  <a:lnTo>
                    <a:pt x="1" y="58243"/>
                  </a:lnTo>
                  <a:lnTo>
                    <a:pt x="1735" y="58243"/>
                  </a:lnTo>
                  <a:lnTo>
                    <a:pt x="1735" y="1"/>
                  </a:lnTo>
                  <a:close/>
                </a:path>
              </a:pathLst>
            </a:custGeom>
            <a:solidFill>
              <a:srgbClr val="7966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85"/>
            <p:cNvSpPr/>
            <p:nvPr/>
          </p:nvSpPr>
          <p:spPr>
            <a:xfrm>
              <a:off x="5131325" y="3121000"/>
              <a:ext cx="43400" cy="1456075"/>
            </a:xfrm>
            <a:custGeom>
              <a:rect b="b" l="l" r="r" t="t"/>
              <a:pathLst>
                <a:path extrusionOk="0" h="58243" w="1736">
                  <a:moveTo>
                    <a:pt x="1" y="1"/>
                  </a:moveTo>
                  <a:lnTo>
                    <a:pt x="1" y="58243"/>
                  </a:lnTo>
                  <a:lnTo>
                    <a:pt x="1735" y="58243"/>
                  </a:lnTo>
                  <a:lnTo>
                    <a:pt x="173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85"/>
            <p:cNvSpPr/>
            <p:nvPr/>
          </p:nvSpPr>
          <p:spPr>
            <a:xfrm>
              <a:off x="3988850" y="2405475"/>
              <a:ext cx="957300" cy="583800"/>
            </a:xfrm>
            <a:custGeom>
              <a:rect b="b" l="l" r="r" t="t"/>
              <a:pathLst>
                <a:path extrusionOk="0" h="23352" w="38292">
                  <a:moveTo>
                    <a:pt x="36547" y="1"/>
                  </a:moveTo>
                  <a:cubicBezTo>
                    <a:pt x="36529" y="1"/>
                    <a:pt x="36511" y="1"/>
                    <a:pt x="36493" y="1"/>
                  </a:cubicBezTo>
                  <a:lnTo>
                    <a:pt x="5638" y="1"/>
                  </a:lnTo>
                  <a:cubicBezTo>
                    <a:pt x="4537" y="35"/>
                    <a:pt x="3637" y="802"/>
                    <a:pt x="3436" y="1903"/>
                  </a:cubicBezTo>
                  <a:lnTo>
                    <a:pt x="201" y="21450"/>
                  </a:lnTo>
                  <a:cubicBezTo>
                    <a:pt x="1" y="22451"/>
                    <a:pt x="768" y="23351"/>
                    <a:pt x="1802" y="23351"/>
                  </a:cubicBezTo>
                  <a:lnTo>
                    <a:pt x="32657" y="23351"/>
                  </a:lnTo>
                  <a:cubicBezTo>
                    <a:pt x="33725" y="23285"/>
                    <a:pt x="34659" y="22518"/>
                    <a:pt x="34859" y="21450"/>
                  </a:cubicBezTo>
                  <a:lnTo>
                    <a:pt x="38094" y="1903"/>
                  </a:lnTo>
                  <a:cubicBezTo>
                    <a:pt x="38291" y="919"/>
                    <a:pt x="37554" y="1"/>
                    <a:pt x="365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85"/>
            <p:cNvSpPr/>
            <p:nvPr/>
          </p:nvSpPr>
          <p:spPr>
            <a:xfrm>
              <a:off x="3676125" y="2956725"/>
              <a:ext cx="743900" cy="32550"/>
            </a:xfrm>
            <a:custGeom>
              <a:rect b="b" l="l" r="r" t="t"/>
              <a:pathLst>
                <a:path extrusionOk="0" h="1302" w="29756">
                  <a:moveTo>
                    <a:pt x="368" y="1"/>
                  </a:moveTo>
                  <a:cubicBezTo>
                    <a:pt x="167" y="1"/>
                    <a:pt x="1" y="167"/>
                    <a:pt x="1" y="367"/>
                  </a:cubicBezTo>
                  <a:lnTo>
                    <a:pt x="1" y="935"/>
                  </a:lnTo>
                  <a:cubicBezTo>
                    <a:pt x="1" y="1135"/>
                    <a:pt x="167" y="1301"/>
                    <a:pt x="368" y="1301"/>
                  </a:cubicBezTo>
                  <a:lnTo>
                    <a:pt x="29422" y="1301"/>
                  </a:lnTo>
                  <a:cubicBezTo>
                    <a:pt x="29588" y="1301"/>
                    <a:pt x="29755" y="1135"/>
                    <a:pt x="29755" y="935"/>
                  </a:cubicBezTo>
                  <a:lnTo>
                    <a:pt x="29755" y="367"/>
                  </a:lnTo>
                  <a:cubicBezTo>
                    <a:pt x="29755" y="167"/>
                    <a:pt x="29588" y="1"/>
                    <a:pt x="294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85"/>
            <p:cNvSpPr/>
            <p:nvPr/>
          </p:nvSpPr>
          <p:spPr>
            <a:xfrm>
              <a:off x="4005625" y="2405475"/>
              <a:ext cx="939675" cy="583825"/>
            </a:xfrm>
            <a:custGeom>
              <a:rect b="b" l="l" r="r" t="t"/>
              <a:pathLst>
                <a:path extrusionOk="0" h="23353" w="37587">
                  <a:moveTo>
                    <a:pt x="35874" y="1"/>
                  </a:moveTo>
                  <a:cubicBezTo>
                    <a:pt x="35857" y="1"/>
                    <a:pt x="35840" y="1"/>
                    <a:pt x="35822" y="1"/>
                  </a:cubicBezTo>
                  <a:lnTo>
                    <a:pt x="5634" y="1"/>
                  </a:lnTo>
                  <a:cubicBezTo>
                    <a:pt x="4567" y="35"/>
                    <a:pt x="3633" y="802"/>
                    <a:pt x="3433" y="1903"/>
                  </a:cubicBezTo>
                  <a:lnTo>
                    <a:pt x="197" y="21450"/>
                  </a:lnTo>
                  <a:cubicBezTo>
                    <a:pt x="0" y="22433"/>
                    <a:pt x="738" y="23352"/>
                    <a:pt x="1744" y="23352"/>
                  </a:cubicBezTo>
                  <a:cubicBezTo>
                    <a:pt x="1762" y="23352"/>
                    <a:pt x="1780" y="23352"/>
                    <a:pt x="1798" y="23351"/>
                  </a:cubicBezTo>
                  <a:lnTo>
                    <a:pt x="31953" y="23351"/>
                  </a:lnTo>
                  <a:cubicBezTo>
                    <a:pt x="33054" y="23285"/>
                    <a:pt x="33954" y="22518"/>
                    <a:pt x="34188" y="21450"/>
                  </a:cubicBezTo>
                  <a:lnTo>
                    <a:pt x="37390" y="1903"/>
                  </a:lnTo>
                  <a:cubicBezTo>
                    <a:pt x="37587" y="919"/>
                    <a:pt x="36849" y="1"/>
                    <a:pt x="358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85"/>
            <p:cNvSpPr/>
            <p:nvPr/>
          </p:nvSpPr>
          <p:spPr>
            <a:xfrm>
              <a:off x="2904750" y="2945050"/>
              <a:ext cx="693850" cy="44225"/>
            </a:xfrm>
            <a:custGeom>
              <a:rect b="b" l="l" r="r" t="t"/>
              <a:pathLst>
                <a:path extrusionOk="0" h="1769" w="27754">
                  <a:moveTo>
                    <a:pt x="14711" y="1"/>
                  </a:moveTo>
                  <a:cubicBezTo>
                    <a:pt x="12822" y="780"/>
                    <a:pt x="10122" y="1015"/>
                    <a:pt x="7550" y="1015"/>
                  </a:cubicBezTo>
                  <a:cubicBezTo>
                    <a:pt x="3627" y="1015"/>
                    <a:pt x="1" y="468"/>
                    <a:pt x="0" y="468"/>
                  </a:cubicBezTo>
                  <a:lnTo>
                    <a:pt x="0" y="468"/>
                  </a:lnTo>
                  <a:cubicBezTo>
                    <a:pt x="334" y="868"/>
                    <a:pt x="1902" y="1768"/>
                    <a:pt x="3903" y="1768"/>
                  </a:cubicBezTo>
                  <a:lnTo>
                    <a:pt x="24851" y="1768"/>
                  </a:lnTo>
                  <a:cubicBezTo>
                    <a:pt x="24851" y="1768"/>
                    <a:pt x="26886" y="1468"/>
                    <a:pt x="27753" y="468"/>
                  </a:cubicBezTo>
                  <a:lnTo>
                    <a:pt x="27753" y="468"/>
                  </a:lnTo>
                  <a:cubicBezTo>
                    <a:pt x="26658" y="924"/>
                    <a:pt x="24773" y="1115"/>
                    <a:pt x="22747" y="1115"/>
                  </a:cubicBezTo>
                  <a:cubicBezTo>
                    <a:pt x="19590" y="1115"/>
                    <a:pt x="16092" y="651"/>
                    <a:pt x="14711" y="1"/>
                  </a:cubicBezTo>
                  <a:close/>
                </a:path>
              </a:pathLst>
            </a:custGeom>
            <a:solidFill>
              <a:srgbClr val="7966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85"/>
            <p:cNvSpPr/>
            <p:nvPr/>
          </p:nvSpPr>
          <p:spPr>
            <a:xfrm>
              <a:off x="2904750" y="2945050"/>
              <a:ext cx="693850" cy="44225"/>
            </a:xfrm>
            <a:custGeom>
              <a:rect b="b" l="l" r="r" t="t"/>
              <a:pathLst>
                <a:path extrusionOk="0" h="1769" w="27754">
                  <a:moveTo>
                    <a:pt x="14711" y="1"/>
                  </a:moveTo>
                  <a:cubicBezTo>
                    <a:pt x="12822" y="780"/>
                    <a:pt x="10122" y="1015"/>
                    <a:pt x="7550" y="1015"/>
                  </a:cubicBezTo>
                  <a:cubicBezTo>
                    <a:pt x="3627" y="1015"/>
                    <a:pt x="1" y="468"/>
                    <a:pt x="0" y="468"/>
                  </a:cubicBezTo>
                  <a:lnTo>
                    <a:pt x="0" y="468"/>
                  </a:lnTo>
                  <a:cubicBezTo>
                    <a:pt x="334" y="868"/>
                    <a:pt x="1902" y="1768"/>
                    <a:pt x="3903" y="1768"/>
                  </a:cubicBezTo>
                  <a:lnTo>
                    <a:pt x="24851" y="1768"/>
                  </a:lnTo>
                  <a:cubicBezTo>
                    <a:pt x="24851" y="1768"/>
                    <a:pt x="26886" y="1468"/>
                    <a:pt x="27753" y="468"/>
                  </a:cubicBezTo>
                  <a:lnTo>
                    <a:pt x="27753" y="468"/>
                  </a:lnTo>
                  <a:cubicBezTo>
                    <a:pt x="26658" y="924"/>
                    <a:pt x="24773" y="1115"/>
                    <a:pt x="22747" y="1115"/>
                  </a:cubicBezTo>
                  <a:cubicBezTo>
                    <a:pt x="19590" y="1115"/>
                    <a:pt x="16092" y="651"/>
                    <a:pt x="1471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114" name="Google Shape;1114;p85"/>
          <p:cNvPicPr preferRelativeResize="0"/>
          <p:nvPr/>
        </p:nvPicPr>
        <p:blipFill rotWithShape="1">
          <a:blip r:embed="rId3">
            <a:alphaModFix/>
          </a:blip>
          <a:srcRect b="35959" l="0" r="4406" t="35537"/>
          <a:stretch/>
        </p:blipFill>
        <p:spPr>
          <a:xfrm>
            <a:off x="2294550" y="1006400"/>
            <a:ext cx="2354801" cy="702075"/>
          </a:xfrm>
          <a:prstGeom prst="rect">
            <a:avLst/>
          </a:prstGeom>
          <a:noFill/>
          <a:ln>
            <a:noFill/>
          </a:ln>
        </p:spPr>
      </p:pic>
      <p:grpSp>
        <p:nvGrpSpPr>
          <p:cNvPr id="1115" name="Google Shape;1115;p85"/>
          <p:cNvGrpSpPr/>
          <p:nvPr/>
        </p:nvGrpSpPr>
        <p:grpSpPr>
          <a:xfrm>
            <a:off x="508875" y="4545081"/>
            <a:ext cx="8285920" cy="404866"/>
            <a:chOff x="508875" y="4545081"/>
            <a:chExt cx="8285920" cy="404866"/>
          </a:xfrm>
        </p:grpSpPr>
        <p:grpSp>
          <p:nvGrpSpPr>
            <p:cNvPr id="1116" name="Google Shape;1116;p85"/>
            <p:cNvGrpSpPr/>
            <p:nvPr/>
          </p:nvGrpSpPr>
          <p:grpSpPr>
            <a:xfrm>
              <a:off x="934871" y="4545081"/>
              <a:ext cx="7859924" cy="404866"/>
              <a:chOff x="858671" y="4499019"/>
              <a:chExt cx="7859924" cy="404866"/>
            </a:xfrm>
          </p:grpSpPr>
          <p:sp>
            <p:nvSpPr>
              <p:cNvPr id="1117" name="Google Shape;1117;p85">
                <a:hlinkClick/>
              </p:cNvPr>
              <p:cNvSpPr txBox="1"/>
              <p:nvPr/>
            </p:nvSpPr>
            <p:spPr>
              <a:xfrm>
                <a:off x="2190001" y="4504285"/>
                <a:ext cx="781200" cy="399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1"/>
                    </a:solidFill>
                    <a:latin typeface="Poppins"/>
                    <a:ea typeface="Poppins"/>
                    <a:cs typeface="Poppins"/>
                    <a:sym typeface="Poppins"/>
                  </a:rPr>
                  <a:t>EDA</a:t>
                </a:r>
                <a:endParaRPr b="1" sz="1800">
                  <a:solidFill>
                    <a:schemeClr val="accent1"/>
                  </a:solidFill>
                  <a:latin typeface="Poppins"/>
                  <a:ea typeface="Poppins"/>
                  <a:cs typeface="Poppins"/>
                  <a:sym typeface="Poppins"/>
                </a:endParaRPr>
              </a:p>
            </p:txBody>
          </p:sp>
          <p:sp>
            <p:nvSpPr>
              <p:cNvPr id="1118" name="Google Shape;1118;p85">
                <a:hlinkClick/>
              </p:cNvPr>
              <p:cNvSpPr txBox="1"/>
              <p:nvPr/>
            </p:nvSpPr>
            <p:spPr>
              <a:xfrm>
                <a:off x="3009794" y="4504276"/>
                <a:ext cx="1421400" cy="399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1"/>
                    </a:solidFill>
                    <a:latin typeface="Poppins"/>
                    <a:ea typeface="Poppins"/>
                    <a:cs typeface="Poppins"/>
                    <a:sym typeface="Poppins"/>
                  </a:rPr>
                  <a:t>Features</a:t>
                </a:r>
                <a:endParaRPr b="1" sz="1800">
                  <a:solidFill>
                    <a:schemeClr val="accent1"/>
                  </a:solidFill>
                  <a:latin typeface="Poppins"/>
                  <a:ea typeface="Poppins"/>
                  <a:cs typeface="Poppins"/>
                  <a:sym typeface="Poppins"/>
                </a:endParaRPr>
              </a:p>
            </p:txBody>
          </p:sp>
          <p:sp>
            <p:nvSpPr>
              <p:cNvPr id="1119" name="Google Shape;1119;p85">
                <a:hlinkClick/>
              </p:cNvPr>
              <p:cNvSpPr txBox="1"/>
              <p:nvPr/>
            </p:nvSpPr>
            <p:spPr>
              <a:xfrm>
                <a:off x="4326136" y="4499019"/>
                <a:ext cx="1252500" cy="399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1"/>
                    </a:solidFill>
                    <a:latin typeface="Poppins"/>
                    <a:ea typeface="Poppins"/>
                    <a:cs typeface="Poppins"/>
                    <a:sym typeface="Poppins"/>
                  </a:rPr>
                  <a:t>Models</a:t>
                </a:r>
                <a:endParaRPr b="1" sz="1800">
                  <a:solidFill>
                    <a:schemeClr val="accent1"/>
                  </a:solidFill>
                  <a:latin typeface="Poppins"/>
                  <a:ea typeface="Poppins"/>
                  <a:cs typeface="Poppins"/>
                  <a:sym typeface="Poppins"/>
                </a:endParaRPr>
              </a:p>
            </p:txBody>
          </p:sp>
          <p:sp>
            <p:nvSpPr>
              <p:cNvPr id="1120" name="Google Shape;1120;p85">
                <a:hlinkClick/>
              </p:cNvPr>
              <p:cNvSpPr txBox="1"/>
              <p:nvPr/>
            </p:nvSpPr>
            <p:spPr>
              <a:xfrm>
                <a:off x="5578527" y="4499019"/>
                <a:ext cx="1252500" cy="399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1"/>
                    </a:solidFill>
                    <a:latin typeface="Poppins"/>
                    <a:ea typeface="Poppins"/>
                    <a:cs typeface="Poppins"/>
                    <a:sym typeface="Poppins"/>
                  </a:rPr>
                  <a:t>Results</a:t>
                </a:r>
                <a:endParaRPr b="1" sz="1800">
                  <a:solidFill>
                    <a:schemeClr val="accent1"/>
                  </a:solidFill>
                  <a:latin typeface="Poppins"/>
                  <a:ea typeface="Poppins"/>
                  <a:cs typeface="Poppins"/>
                  <a:sym typeface="Poppins"/>
                </a:endParaRPr>
              </a:p>
            </p:txBody>
          </p:sp>
          <p:sp>
            <p:nvSpPr>
              <p:cNvPr id="1121" name="Google Shape;1121;p85">
                <a:hlinkClick/>
              </p:cNvPr>
              <p:cNvSpPr txBox="1"/>
              <p:nvPr/>
            </p:nvSpPr>
            <p:spPr>
              <a:xfrm>
                <a:off x="858671" y="4504276"/>
                <a:ext cx="1331400" cy="399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1"/>
                    </a:solidFill>
                    <a:latin typeface="Poppins"/>
                    <a:ea typeface="Poppins"/>
                    <a:cs typeface="Poppins"/>
                    <a:sym typeface="Poppins"/>
                  </a:rPr>
                  <a:t>Context</a:t>
                </a:r>
                <a:endParaRPr b="1" sz="1800">
                  <a:solidFill>
                    <a:schemeClr val="accent1"/>
                  </a:solidFill>
                  <a:latin typeface="Poppins"/>
                  <a:ea typeface="Poppins"/>
                  <a:cs typeface="Poppins"/>
                  <a:sym typeface="Poppins"/>
                </a:endParaRPr>
              </a:p>
            </p:txBody>
          </p:sp>
          <p:sp>
            <p:nvSpPr>
              <p:cNvPr id="1122" name="Google Shape;1122;p85">
                <a:hlinkClick/>
              </p:cNvPr>
              <p:cNvSpPr txBox="1"/>
              <p:nvPr/>
            </p:nvSpPr>
            <p:spPr>
              <a:xfrm>
                <a:off x="6926095" y="4499019"/>
                <a:ext cx="1792500" cy="399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1"/>
                    </a:solidFill>
                    <a:latin typeface="Poppins"/>
                    <a:ea typeface="Poppins"/>
                    <a:cs typeface="Poppins"/>
                    <a:sym typeface="Poppins"/>
                  </a:rPr>
                  <a:t>Conclusions</a:t>
                </a:r>
                <a:endParaRPr b="1" sz="1800">
                  <a:solidFill>
                    <a:schemeClr val="accent1"/>
                  </a:solidFill>
                  <a:latin typeface="Poppins"/>
                  <a:ea typeface="Poppins"/>
                  <a:cs typeface="Poppins"/>
                  <a:sym typeface="Poppins"/>
                </a:endParaRPr>
              </a:p>
            </p:txBody>
          </p:sp>
        </p:grpSp>
        <p:pic>
          <p:nvPicPr>
            <p:cNvPr id="1123" name="Google Shape;1123;p85">
              <a:hlinkClick action="ppaction://hlinksldjump" r:id="rId4"/>
            </p:cNvPr>
            <p:cNvPicPr preferRelativeResize="0"/>
            <p:nvPr/>
          </p:nvPicPr>
          <p:blipFill rotWithShape="1">
            <a:blip r:embed="rId5">
              <a:alphaModFix/>
            </a:blip>
            <a:srcRect b="0" l="0" r="0" t="0"/>
            <a:stretch/>
          </p:blipFill>
          <p:spPr>
            <a:xfrm>
              <a:off x="508875" y="4581091"/>
              <a:ext cx="337000" cy="308800"/>
            </a:xfrm>
            <a:prstGeom prst="rect">
              <a:avLst/>
            </a:prstGeom>
            <a:noFill/>
            <a:ln>
              <a:noFill/>
            </a:ln>
          </p:spPr>
        </p:pic>
      </p:grpSp>
      <p:pic>
        <p:nvPicPr>
          <p:cNvPr id="1124" name="Google Shape;1124;p85"/>
          <p:cNvPicPr preferRelativeResize="0"/>
          <p:nvPr/>
        </p:nvPicPr>
        <p:blipFill rotWithShape="1">
          <a:blip r:embed="rId6">
            <a:alphaModFix/>
          </a:blip>
          <a:srcRect b="0" l="34610" r="0" t="0"/>
          <a:stretch/>
        </p:blipFill>
        <p:spPr>
          <a:xfrm>
            <a:off x="177923" y="4040075"/>
            <a:ext cx="432275" cy="4288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8" name="Shape 1468"/>
        <p:cNvGrpSpPr/>
        <p:nvPr/>
      </p:nvGrpSpPr>
      <p:grpSpPr>
        <a:xfrm>
          <a:off x="0" y="0"/>
          <a:ext cx="0" cy="0"/>
          <a:chOff x="0" y="0"/>
          <a:chExt cx="0" cy="0"/>
        </a:xfrm>
      </p:grpSpPr>
      <p:grpSp>
        <p:nvGrpSpPr>
          <p:cNvPr id="1469" name="Google Shape;1469;p94"/>
          <p:cNvGrpSpPr/>
          <p:nvPr/>
        </p:nvGrpSpPr>
        <p:grpSpPr>
          <a:xfrm>
            <a:off x="101721" y="4505825"/>
            <a:ext cx="8940558" cy="84600"/>
            <a:chOff x="155346" y="4358775"/>
            <a:chExt cx="8934304" cy="84600"/>
          </a:xfrm>
        </p:grpSpPr>
        <p:cxnSp>
          <p:nvCxnSpPr>
            <p:cNvPr id="1470" name="Google Shape;1470;p94"/>
            <p:cNvCxnSpPr/>
            <p:nvPr/>
          </p:nvCxnSpPr>
          <p:spPr>
            <a:xfrm rot="10800000">
              <a:off x="155350" y="4358775"/>
              <a:ext cx="8934300" cy="0"/>
            </a:xfrm>
            <a:prstGeom prst="straightConnector1">
              <a:avLst/>
            </a:prstGeom>
            <a:noFill/>
            <a:ln cap="flat" cmpd="sng" w="9525">
              <a:solidFill>
                <a:schemeClr val="lt2"/>
              </a:solidFill>
              <a:prstDash val="solid"/>
              <a:round/>
              <a:headEnd len="med" w="med" type="none"/>
              <a:tailEnd len="med" w="med" type="none"/>
            </a:ln>
            <a:effectLst>
              <a:outerShdw blurRad="200025" rotWithShape="0" algn="bl" dir="15840000" dist="57150">
                <a:srgbClr val="7966E4"/>
              </a:outerShdw>
            </a:effectLst>
          </p:spPr>
        </p:cxnSp>
        <p:sp>
          <p:nvSpPr>
            <p:cNvPr id="1471" name="Google Shape;1471;p94"/>
            <p:cNvSpPr/>
            <p:nvPr/>
          </p:nvSpPr>
          <p:spPr>
            <a:xfrm>
              <a:off x="155346" y="4358775"/>
              <a:ext cx="8934300" cy="84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72" name="Google Shape;1472;p94"/>
          <p:cNvSpPr txBox="1"/>
          <p:nvPr>
            <p:ph type="title"/>
          </p:nvPr>
        </p:nvSpPr>
        <p:spPr>
          <a:xfrm>
            <a:off x="2403150" y="426200"/>
            <a:ext cx="43377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IMPLEMENTED MODELS</a:t>
            </a:r>
            <a:endParaRPr/>
          </a:p>
        </p:txBody>
      </p:sp>
      <p:pic>
        <p:nvPicPr>
          <p:cNvPr id="1473" name="Google Shape;1473;p94"/>
          <p:cNvPicPr preferRelativeResize="0"/>
          <p:nvPr/>
        </p:nvPicPr>
        <p:blipFill rotWithShape="1">
          <a:blip r:embed="rId3">
            <a:alphaModFix/>
          </a:blip>
          <a:srcRect b="35959" l="0" r="4406" t="35537"/>
          <a:stretch/>
        </p:blipFill>
        <p:spPr>
          <a:xfrm>
            <a:off x="284800" y="207821"/>
            <a:ext cx="795599" cy="237204"/>
          </a:xfrm>
          <a:prstGeom prst="rect">
            <a:avLst/>
          </a:prstGeom>
          <a:noFill/>
          <a:ln>
            <a:noFill/>
          </a:ln>
        </p:spPr>
      </p:pic>
      <p:pic>
        <p:nvPicPr>
          <p:cNvPr id="1474" name="Google Shape;1474;p94"/>
          <p:cNvPicPr preferRelativeResize="0"/>
          <p:nvPr/>
        </p:nvPicPr>
        <p:blipFill rotWithShape="1">
          <a:blip r:embed="rId4">
            <a:alphaModFix/>
          </a:blip>
          <a:srcRect b="0" l="34610" r="0" t="0"/>
          <a:stretch/>
        </p:blipFill>
        <p:spPr>
          <a:xfrm>
            <a:off x="177923" y="4040075"/>
            <a:ext cx="432275" cy="428801"/>
          </a:xfrm>
          <a:prstGeom prst="rect">
            <a:avLst/>
          </a:prstGeom>
          <a:noFill/>
          <a:ln>
            <a:noFill/>
          </a:ln>
        </p:spPr>
      </p:pic>
      <p:grpSp>
        <p:nvGrpSpPr>
          <p:cNvPr id="1475" name="Google Shape;1475;p94"/>
          <p:cNvGrpSpPr/>
          <p:nvPr/>
        </p:nvGrpSpPr>
        <p:grpSpPr>
          <a:xfrm>
            <a:off x="934871" y="4545081"/>
            <a:ext cx="7859924" cy="404866"/>
            <a:chOff x="858671" y="4499019"/>
            <a:chExt cx="7859924" cy="404866"/>
          </a:xfrm>
        </p:grpSpPr>
        <p:sp>
          <p:nvSpPr>
            <p:cNvPr id="1476" name="Google Shape;1476;p94">
              <a:hlinkClick/>
            </p:cNvPr>
            <p:cNvSpPr txBox="1"/>
            <p:nvPr/>
          </p:nvSpPr>
          <p:spPr>
            <a:xfrm>
              <a:off x="2190001" y="4504285"/>
              <a:ext cx="781200" cy="399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1"/>
                  </a:solidFill>
                  <a:latin typeface="Poppins"/>
                  <a:ea typeface="Poppins"/>
                  <a:cs typeface="Poppins"/>
                  <a:sym typeface="Poppins"/>
                </a:rPr>
                <a:t>EDA</a:t>
              </a:r>
              <a:endParaRPr b="1" sz="1800">
                <a:solidFill>
                  <a:schemeClr val="accent1"/>
                </a:solidFill>
                <a:latin typeface="Poppins"/>
                <a:ea typeface="Poppins"/>
                <a:cs typeface="Poppins"/>
                <a:sym typeface="Poppins"/>
              </a:endParaRPr>
            </a:p>
          </p:txBody>
        </p:sp>
        <p:sp>
          <p:nvSpPr>
            <p:cNvPr id="1477" name="Google Shape;1477;p94">
              <a:hlinkClick/>
            </p:cNvPr>
            <p:cNvSpPr txBox="1"/>
            <p:nvPr/>
          </p:nvSpPr>
          <p:spPr>
            <a:xfrm>
              <a:off x="3009794" y="4504276"/>
              <a:ext cx="1421400" cy="399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rgbClr val="C7CEDE"/>
                  </a:solidFill>
                  <a:latin typeface="Poppins"/>
                  <a:ea typeface="Poppins"/>
                  <a:cs typeface="Poppins"/>
                  <a:sym typeface="Poppins"/>
                </a:rPr>
                <a:t>Features</a:t>
              </a:r>
              <a:endParaRPr b="1" sz="1800">
                <a:solidFill>
                  <a:srgbClr val="C7CEDE"/>
                </a:solidFill>
                <a:latin typeface="Poppins"/>
                <a:ea typeface="Poppins"/>
                <a:cs typeface="Poppins"/>
                <a:sym typeface="Poppins"/>
              </a:endParaRPr>
            </a:p>
          </p:txBody>
        </p:sp>
        <p:sp>
          <p:nvSpPr>
            <p:cNvPr id="1478" name="Google Shape;1478;p94">
              <a:hlinkClick/>
            </p:cNvPr>
            <p:cNvSpPr txBox="1"/>
            <p:nvPr/>
          </p:nvSpPr>
          <p:spPr>
            <a:xfrm>
              <a:off x="4326136" y="4499019"/>
              <a:ext cx="1252500" cy="399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rgbClr val="674EA7"/>
                  </a:solidFill>
                  <a:latin typeface="Poppins"/>
                  <a:ea typeface="Poppins"/>
                  <a:cs typeface="Poppins"/>
                  <a:sym typeface="Poppins"/>
                </a:rPr>
                <a:t>Models</a:t>
              </a:r>
              <a:endParaRPr b="1" sz="1800">
                <a:solidFill>
                  <a:srgbClr val="674EA7"/>
                </a:solidFill>
                <a:latin typeface="Poppins"/>
                <a:ea typeface="Poppins"/>
                <a:cs typeface="Poppins"/>
                <a:sym typeface="Poppins"/>
              </a:endParaRPr>
            </a:p>
          </p:txBody>
        </p:sp>
        <p:sp>
          <p:nvSpPr>
            <p:cNvPr id="1479" name="Google Shape;1479;p94">
              <a:hlinkClick/>
            </p:cNvPr>
            <p:cNvSpPr txBox="1"/>
            <p:nvPr/>
          </p:nvSpPr>
          <p:spPr>
            <a:xfrm>
              <a:off x="5578527" y="4499019"/>
              <a:ext cx="1252500" cy="399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1"/>
                  </a:solidFill>
                  <a:latin typeface="Poppins"/>
                  <a:ea typeface="Poppins"/>
                  <a:cs typeface="Poppins"/>
                  <a:sym typeface="Poppins"/>
                </a:rPr>
                <a:t>Results</a:t>
              </a:r>
              <a:endParaRPr b="1" sz="1800">
                <a:solidFill>
                  <a:schemeClr val="accent1"/>
                </a:solidFill>
                <a:latin typeface="Poppins"/>
                <a:ea typeface="Poppins"/>
                <a:cs typeface="Poppins"/>
                <a:sym typeface="Poppins"/>
              </a:endParaRPr>
            </a:p>
          </p:txBody>
        </p:sp>
        <p:sp>
          <p:nvSpPr>
            <p:cNvPr id="1480" name="Google Shape;1480;p94">
              <a:hlinkClick/>
            </p:cNvPr>
            <p:cNvSpPr txBox="1"/>
            <p:nvPr/>
          </p:nvSpPr>
          <p:spPr>
            <a:xfrm>
              <a:off x="858671" y="4504276"/>
              <a:ext cx="1331400" cy="399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1"/>
                  </a:solidFill>
                  <a:latin typeface="Poppins"/>
                  <a:ea typeface="Poppins"/>
                  <a:cs typeface="Poppins"/>
                  <a:sym typeface="Poppins"/>
                </a:rPr>
                <a:t>Context</a:t>
              </a:r>
              <a:endParaRPr b="1" sz="1800">
                <a:solidFill>
                  <a:schemeClr val="accent1"/>
                </a:solidFill>
                <a:latin typeface="Poppins"/>
                <a:ea typeface="Poppins"/>
                <a:cs typeface="Poppins"/>
                <a:sym typeface="Poppins"/>
              </a:endParaRPr>
            </a:p>
          </p:txBody>
        </p:sp>
        <p:sp>
          <p:nvSpPr>
            <p:cNvPr id="1481" name="Google Shape;1481;p94">
              <a:hlinkClick/>
            </p:cNvPr>
            <p:cNvSpPr txBox="1"/>
            <p:nvPr/>
          </p:nvSpPr>
          <p:spPr>
            <a:xfrm>
              <a:off x="6926095" y="4499019"/>
              <a:ext cx="1792500" cy="399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1"/>
                  </a:solidFill>
                  <a:latin typeface="Poppins"/>
                  <a:ea typeface="Poppins"/>
                  <a:cs typeface="Poppins"/>
                  <a:sym typeface="Poppins"/>
                </a:rPr>
                <a:t>Conclusions</a:t>
              </a:r>
              <a:endParaRPr b="1" sz="1800">
                <a:solidFill>
                  <a:schemeClr val="accent1"/>
                </a:solidFill>
                <a:latin typeface="Poppins"/>
                <a:ea typeface="Poppins"/>
                <a:cs typeface="Poppins"/>
                <a:sym typeface="Poppins"/>
              </a:endParaRPr>
            </a:p>
          </p:txBody>
        </p:sp>
      </p:grpSp>
      <p:pic>
        <p:nvPicPr>
          <p:cNvPr id="1482" name="Google Shape;1482;p94">
            <a:hlinkClick action="ppaction://hlinksldjump" r:id="rId5"/>
          </p:cNvPr>
          <p:cNvPicPr preferRelativeResize="0"/>
          <p:nvPr/>
        </p:nvPicPr>
        <p:blipFill rotWithShape="1">
          <a:blip r:embed="rId6">
            <a:alphaModFix/>
          </a:blip>
          <a:srcRect b="0" l="0" r="0" t="0"/>
          <a:stretch/>
        </p:blipFill>
        <p:spPr>
          <a:xfrm>
            <a:off x="502350" y="4555250"/>
            <a:ext cx="375000" cy="317400"/>
          </a:xfrm>
          <a:prstGeom prst="rect">
            <a:avLst/>
          </a:prstGeom>
          <a:noFill/>
          <a:ln>
            <a:noFill/>
          </a:ln>
        </p:spPr>
      </p:pic>
      <p:sp>
        <p:nvSpPr>
          <p:cNvPr id="1483" name="Google Shape;1483;p94"/>
          <p:cNvSpPr/>
          <p:nvPr/>
        </p:nvSpPr>
        <p:spPr>
          <a:xfrm>
            <a:off x="6796541" y="1894979"/>
            <a:ext cx="859200" cy="394500"/>
          </a:xfrm>
          <a:prstGeom prst="roundRect">
            <a:avLst>
              <a:gd fmla="val 50000" name="adj"/>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2"/>
                </a:solidFill>
                <a:latin typeface="Libre Franklin"/>
                <a:ea typeface="Libre Franklin"/>
                <a:cs typeface="Libre Franklin"/>
                <a:sym typeface="Libre Franklin"/>
              </a:rPr>
              <a:t>0.855</a:t>
            </a:r>
            <a:endParaRPr sz="1200">
              <a:solidFill>
                <a:schemeClr val="dk2"/>
              </a:solidFill>
              <a:latin typeface="Libre Franklin"/>
              <a:ea typeface="Libre Franklin"/>
              <a:cs typeface="Libre Franklin"/>
              <a:sym typeface="Libre Franklin"/>
            </a:endParaRPr>
          </a:p>
        </p:txBody>
      </p:sp>
      <p:sp>
        <p:nvSpPr>
          <p:cNvPr id="1484" name="Google Shape;1484;p94"/>
          <p:cNvSpPr/>
          <p:nvPr/>
        </p:nvSpPr>
        <p:spPr>
          <a:xfrm>
            <a:off x="6796541" y="2353907"/>
            <a:ext cx="859200" cy="394500"/>
          </a:xfrm>
          <a:prstGeom prst="roundRect">
            <a:avLst>
              <a:gd fmla="val 50000" name="adj"/>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2"/>
                </a:solidFill>
                <a:latin typeface="Libre Franklin"/>
                <a:ea typeface="Libre Franklin"/>
                <a:cs typeface="Libre Franklin"/>
                <a:sym typeface="Libre Franklin"/>
              </a:rPr>
              <a:t>0.854</a:t>
            </a:r>
            <a:endParaRPr sz="1200">
              <a:solidFill>
                <a:schemeClr val="dk2"/>
              </a:solidFill>
              <a:latin typeface="Libre Franklin"/>
              <a:ea typeface="Libre Franklin"/>
              <a:cs typeface="Libre Franklin"/>
              <a:sym typeface="Libre Franklin"/>
            </a:endParaRPr>
          </a:p>
        </p:txBody>
      </p:sp>
      <p:sp>
        <p:nvSpPr>
          <p:cNvPr id="1485" name="Google Shape;1485;p94"/>
          <p:cNvSpPr/>
          <p:nvPr/>
        </p:nvSpPr>
        <p:spPr>
          <a:xfrm>
            <a:off x="6796541" y="2808912"/>
            <a:ext cx="859200" cy="3945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2"/>
                </a:solidFill>
                <a:latin typeface="Libre Franklin"/>
                <a:ea typeface="Libre Franklin"/>
                <a:cs typeface="Libre Franklin"/>
                <a:sym typeface="Libre Franklin"/>
              </a:rPr>
              <a:t>0.833</a:t>
            </a:r>
            <a:endParaRPr sz="1200">
              <a:solidFill>
                <a:schemeClr val="dk2"/>
              </a:solidFill>
              <a:latin typeface="Libre Franklin"/>
              <a:ea typeface="Libre Franklin"/>
              <a:cs typeface="Libre Franklin"/>
              <a:sym typeface="Libre Franklin"/>
            </a:endParaRPr>
          </a:p>
        </p:txBody>
      </p:sp>
      <p:sp>
        <p:nvSpPr>
          <p:cNvPr id="1486" name="Google Shape;1486;p94"/>
          <p:cNvSpPr/>
          <p:nvPr/>
        </p:nvSpPr>
        <p:spPr>
          <a:xfrm>
            <a:off x="6796541" y="3265350"/>
            <a:ext cx="859200" cy="3945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2"/>
                </a:solidFill>
                <a:latin typeface="Libre Franklin"/>
                <a:ea typeface="Libre Franklin"/>
                <a:cs typeface="Libre Franklin"/>
                <a:sym typeface="Libre Franklin"/>
              </a:rPr>
              <a:t>0.813</a:t>
            </a:r>
            <a:endParaRPr sz="1200">
              <a:solidFill>
                <a:schemeClr val="dk2"/>
              </a:solidFill>
              <a:latin typeface="Libre Franklin"/>
              <a:ea typeface="Libre Franklin"/>
              <a:cs typeface="Libre Franklin"/>
              <a:sym typeface="Libre Franklin"/>
            </a:endParaRPr>
          </a:p>
        </p:txBody>
      </p:sp>
      <p:sp>
        <p:nvSpPr>
          <p:cNvPr id="1487" name="Google Shape;1487;p94"/>
          <p:cNvSpPr/>
          <p:nvPr/>
        </p:nvSpPr>
        <p:spPr>
          <a:xfrm>
            <a:off x="6797968" y="3721774"/>
            <a:ext cx="859200" cy="3945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2"/>
                </a:solidFill>
                <a:latin typeface="Libre Franklin"/>
                <a:ea typeface="Libre Franklin"/>
                <a:cs typeface="Libre Franklin"/>
                <a:sym typeface="Libre Franklin"/>
              </a:rPr>
              <a:t>0.751</a:t>
            </a:r>
            <a:endParaRPr sz="1200">
              <a:solidFill>
                <a:schemeClr val="dk2"/>
              </a:solidFill>
              <a:latin typeface="Libre Franklin"/>
              <a:ea typeface="Libre Franklin"/>
              <a:cs typeface="Libre Franklin"/>
              <a:sym typeface="Libre Franklin"/>
            </a:endParaRPr>
          </a:p>
        </p:txBody>
      </p:sp>
      <p:sp>
        <p:nvSpPr>
          <p:cNvPr id="1488" name="Google Shape;1488;p94"/>
          <p:cNvSpPr/>
          <p:nvPr/>
        </p:nvSpPr>
        <p:spPr>
          <a:xfrm>
            <a:off x="7811031" y="1894526"/>
            <a:ext cx="859200" cy="3945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2"/>
                </a:solidFill>
                <a:latin typeface="Libre Franklin"/>
                <a:ea typeface="Libre Franklin"/>
                <a:cs typeface="Libre Franklin"/>
                <a:sym typeface="Libre Franklin"/>
              </a:rPr>
              <a:t>0.092</a:t>
            </a:r>
            <a:endParaRPr sz="1200">
              <a:solidFill>
                <a:schemeClr val="dk2"/>
              </a:solidFill>
              <a:latin typeface="Libre Franklin"/>
              <a:ea typeface="Libre Franklin"/>
              <a:cs typeface="Libre Franklin"/>
              <a:sym typeface="Libre Franklin"/>
            </a:endParaRPr>
          </a:p>
        </p:txBody>
      </p:sp>
      <p:sp>
        <p:nvSpPr>
          <p:cNvPr id="1489" name="Google Shape;1489;p94"/>
          <p:cNvSpPr/>
          <p:nvPr/>
        </p:nvSpPr>
        <p:spPr>
          <a:xfrm>
            <a:off x="7811031" y="2353454"/>
            <a:ext cx="859200" cy="394500"/>
          </a:xfrm>
          <a:prstGeom prst="roundRect">
            <a:avLst>
              <a:gd fmla="val 50000" name="adj"/>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2"/>
                </a:solidFill>
                <a:latin typeface="Libre Franklin"/>
                <a:ea typeface="Libre Franklin"/>
                <a:cs typeface="Libre Franklin"/>
                <a:sym typeface="Libre Franklin"/>
              </a:rPr>
              <a:t>0.446</a:t>
            </a:r>
            <a:endParaRPr sz="1200">
              <a:solidFill>
                <a:schemeClr val="dk2"/>
              </a:solidFill>
              <a:latin typeface="Libre Franklin"/>
              <a:ea typeface="Libre Franklin"/>
              <a:cs typeface="Libre Franklin"/>
              <a:sym typeface="Libre Franklin"/>
            </a:endParaRPr>
          </a:p>
        </p:txBody>
      </p:sp>
      <p:sp>
        <p:nvSpPr>
          <p:cNvPr id="1490" name="Google Shape;1490;p94"/>
          <p:cNvSpPr/>
          <p:nvPr/>
        </p:nvSpPr>
        <p:spPr>
          <a:xfrm>
            <a:off x="7811031" y="2808459"/>
            <a:ext cx="859200" cy="3945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2"/>
                </a:solidFill>
                <a:latin typeface="Libre Franklin"/>
                <a:ea typeface="Libre Franklin"/>
                <a:cs typeface="Libre Franklin"/>
                <a:sym typeface="Libre Franklin"/>
              </a:rPr>
              <a:t>0.000</a:t>
            </a:r>
            <a:endParaRPr sz="1200">
              <a:solidFill>
                <a:schemeClr val="dk2"/>
              </a:solidFill>
              <a:latin typeface="Libre Franklin"/>
              <a:ea typeface="Libre Franklin"/>
              <a:cs typeface="Libre Franklin"/>
              <a:sym typeface="Libre Franklin"/>
            </a:endParaRPr>
          </a:p>
        </p:txBody>
      </p:sp>
      <p:sp>
        <p:nvSpPr>
          <p:cNvPr id="1491" name="Google Shape;1491;p94"/>
          <p:cNvSpPr/>
          <p:nvPr/>
        </p:nvSpPr>
        <p:spPr>
          <a:xfrm>
            <a:off x="7811031" y="3264897"/>
            <a:ext cx="859200" cy="3945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2"/>
                </a:solidFill>
                <a:latin typeface="Libre Franklin"/>
                <a:ea typeface="Libre Franklin"/>
                <a:cs typeface="Libre Franklin"/>
                <a:sym typeface="Libre Franklin"/>
              </a:rPr>
              <a:t>0.396</a:t>
            </a:r>
            <a:endParaRPr sz="1200">
              <a:solidFill>
                <a:schemeClr val="dk2"/>
              </a:solidFill>
              <a:latin typeface="Libre Franklin"/>
              <a:ea typeface="Libre Franklin"/>
              <a:cs typeface="Libre Franklin"/>
              <a:sym typeface="Libre Franklin"/>
            </a:endParaRPr>
          </a:p>
        </p:txBody>
      </p:sp>
      <p:sp>
        <p:nvSpPr>
          <p:cNvPr id="1492" name="Google Shape;1492;p94"/>
          <p:cNvSpPr/>
          <p:nvPr/>
        </p:nvSpPr>
        <p:spPr>
          <a:xfrm>
            <a:off x="7812459" y="3721321"/>
            <a:ext cx="859200" cy="3945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2"/>
                </a:solidFill>
                <a:latin typeface="Libre Franklin"/>
                <a:ea typeface="Libre Franklin"/>
                <a:cs typeface="Libre Franklin"/>
                <a:sym typeface="Libre Franklin"/>
              </a:rPr>
              <a:t>0.000</a:t>
            </a:r>
            <a:endParaRPr sz="1200">
              <a:solidFill>
                <a:schemeClr val="dk2"/>
              </a:solidFill>
              <a:latin typeface="Libre Franklin"/>
              <a:ea typeface="Libre Franklin"/>
              <a:cs typeface="Libre Franklin"/>
              <a:sym typeface="Libre Franklin"/>
            </a:endParaRPr>
          </a:p>
        </p:txBody>
      </p:sp>
      <p:sp>
        <p:nvSpPr>
          <p:cNvPr id="1493" name="Google Shape;1493;p94"/>
          <p:cNvSpPr/>
          <p:nvPr/>
        </p:nvSpPr>
        <p:spPr>
          <a:xfrm>
            <a:off x="6816030" y="1183938"/>
            <a:ext cx="859200" cy="6036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lt2"/>
                </a:solidFill>
                <a:latin typeface="Libre Franklin"/>
                <a:ea typeface="Libre Franklin"/>
                <a:cs typeface="Libre Franklin"/>
                <a:sym typeface="Libre Franklin"/>
              </a:rPr>
              <a:t>ROC-</a:t>
            </a:r>
            <a:endParaRPr b="1" sz="1200">
              <a:solidFill>
                <a:schemeClr val="lt2"/>
              </a:solidFill>
              <a:latin typeface="Libre Franklin"/>
              <a:ea typeface="Libre Franklin"/>
              <a:cs typeface="Libre Franklin"/>
              <a:sym typeface="Libre Franklin"/>
            </a:endParaRPr>
          </a:p>
          <a:p>
            <a:pPr indent="0" lvl="0" marL="0" rtl="0" algn="ctr">
              <a:spcBef>
                <a:spcPts val="0"/>
              </a:spcBef>
              <a:spcAft>
                <a:spcPts val="0"/>
              </a:spcAft>
              <a:buNone/>
            </a:pPr>
            <a:r>
              <a:rPr b="1" lang="en" sz="1200">
                <a:solidFill>
                  <a:schemeClr val="lt2"/>
                </a:solidFill>
                <a:latin typeface="Libre Franklin"/>
                <a:ea typeface="Libre Franklin"/>
                <a:cs typeface="Libre Franklin"/>
                <a:sym typeface="Libre Franklin"/>
              </a:rPr>
              <a:t>AUC</a:t>
            </a:r>
            <a:endParaRPr b="1" sz="1200">
              <a:solidFill>
                <a:schemeClr val="lt2"/>
              </a:solidFill>
              <a:latin typeface="Libre Franklin"/>
              <a:ea typeface="Libre Franklin"/>
              <a:cs typeface="Libre Franklin"/>
              <a:sym typeface="Libre Franklin"/>
            </a:endParaRPr>
          </a:p>
        </p:txBody>
      </p:sp>
      <p:sp>
        <p:nvSpPr>
          <p:cNvPr id="1494" name="Google Shape;1494;p94"/>
          <p:cNvSpPr/>
          <p:nvPr/>
        </p:nvSpPr>
        <p:spPr>
          <a:xfrm>
            <a:off x="7830520" y="1183951"/>
            <a:ext cx="859200" cy="6036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lt2"/>
                </a:solidFill>
                <a:latin typeface="Libre Franklin"/>
                <a:ea typeface="Libre Franklin"/>
                <a:cs typeface="Libre Franklin"/>
                <a:sym typeface="Libre Franklin"/>
              </a:rPr>
              <a:t>F-1</a:t>
            </a:r>
            <a:endParaRPr b="1" sz="1200">
              <a:solidFill>
                <a:schemeClr val="lt2"/>
              </a:solidFill>
              <a:latin typeface="Libre Franklin"/>
              <a:ea typeface="Libre Franklin"/>
              <a:cs typeface="Libre Franklin"/>
              <a:sym typeface="Libre Franklin"/>
            </a:endParaRPr>
          </a:p>
        </p:txBody>
      </p:sp>
      <p:sp>
        <p:nvSpPr>
          <p:cNvPr id="1495" name="Google Shape;1495;p94"/>
          <p:cNvSpPr txBox="1"/>
          <p:nvPr/>
        </p:nvSpPr>
        <p:spPr>
          <a:xfrm>
            <a:off x="3692534" y="1933538"/>
            <a:ext cx="2726700" cy="317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36338C"/>
                </a:solidFill>
                <a:latin typeface="Poppins ExtraBold"/>
                <a:ea typeface="Poppins ExtraBold"/>
                <a:cs typeface="Poppins ExtraBold"/>
                <a:sym typeface="Poppins ExtraBold"/>
              </a:rPr>
              <a:t>Random Forest</a:t>
            </a:r>
            <a:endParaRPr sz="1300">
              <a:solidFill>
                <a:srgbClr val="36338C"/>
              </a:solidFill>
              <a:latin typeface="Poppins ExtraBold"/>
              <a:ea typeface="Poppins ExtraBold"/>
              <a:cs typeface="Poppins ExtraBold"/>
              <a:sym typeface="Poppins ExtraBold"/>
            </a:endParaRPr>
          </a:p>
        </p:txBody>
      </p:sp>
      <p:sp>
        <p:nvSpPr>
          <p:cNvPr id="1496" name="Google Shape;1496;p94"/>
          <p:cNvSpPr txBox="1"/>
          <p:nvPr/>
        </p:nvSpPr>
        <p:spPr>
          <a:xfrm>
            <a:off x="3692534" y="2371638"/>
            <a:ext cx="2726700" cy="317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93C47D"/>
                </a:solidFill>
                <a:latin typeface="Poppins ExtraBold"/>
                <a:ea typeface="Poppins ExtraBold"/>
                <a:cs typeface="Poppins ExtraBold"/>
                <a:sym typeface="Poppins ExtraBold"/>
              </a:rPr>
              <a:t>Logistic Regression</a:t>
            </a:r>
            <a:endParaRPr sz="1300">
              <a:solidFill>
                <a:srgbClr val="93C47D"/>
              </a:solidFill>
              <a:latin typeface="Poppins ExtraBold"/>
              <a:ea typeface="Poppins ExtraBold"/>
              <a:cs typeface="Poppins ExtraBold"/>
              <a:sym typeface="Poppins ExtraBold"/>
            </a:endParaRPr>
          </a:p>
        </p:txBody>
      </p:sp>
      <p:sp>
        <p:nvSpPr>
          <p:cNvPr id="1497" name="Google Shape;1497;p94"/>
          <p:cNvSpPr txBox="1"/>
          <p:nvPr/>
        </p:nvSpPr>
        <p:spPr>
          <a:xfrm>
            <a:off x="3692537" y="2818475"/>
            <a:ext cx="3388200" cy="317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36338C"/>
                </a:solidFill>
                <a:latin typeface="Poppins ExtraBold"/>
                <a:ea typeface="Poppins ExtraBold"/>
                <a:cs typeface="Poppins ExtraBold"/>
                <a:sym typeface="Poppins ExtraBold"/>
              </a:rPr>
              <a:t>Support Vector Machines</a:t>
            </a:r>
            <a:endParaRPr sz="1300">
              <a:solidFill>
                <a:srgbClr val="36338C"/>
              </a:solidFill>
              <a:latin typeface="Poppins ExtraBold"/>
              <a:ea typeface="Poppins ExtraBold"/>
              <a:cs typeface="Poppins ExtraBold"/>
              <a:sym typeface="Poppins ExtraBold"/>
            </a:endParaRPr>
          </a:p>
        </p:txBody>
      </p:sp>
      <p:sp>
        <p:nvSpPr>
          <p:cNvPr id="1498" name="Google Shape;1498;p94"/>
          <p:cNvSpPr txBox="1"/>
          <p:nvPr/>
        </p:nvSpPr>
        <p:spPr>
          <a:xfrm>
            <a:off x="3681502" y="3233300"/>
            <a:ext cx="3315900" cy="317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36338C"/>
                </a:solidFill>
                <a:latin typeface="Poppins ExtraBold"/>
                <a:ea typeface="Poppins ExtraBold"/>
                <a:cs typeface="Poppins ExtraBold"/>
                <a:sym typeface="Poppins ExtraBold"/>
              </a:rPr>
              <a:t>Extreme Gradient Booster</a:t>
            </a:r>
            <a:endParaRPr sz="1300">
              <a:solidFill>
                <a:srgbClr val="36338C"/>
              </a:solidFill>
              <a:latin typeface="Poppins ExtraBold"/>
              <a:ea typeface="Poppins ExtraBold"/>
              <a:cs typeface="Poppins ExtraBold"/>
              <a:sym typeface="Poppins ExtraBold"/>
            </a:endParaRPr>
          </a:p>
        </p:txBody>
      </p:sp>
      <p:sp>
        <p:nvSpPr>
          <p:cNvPr id="1499" name="Google Shape;1499;p94"/>
          <p:cNvSpPr txBox="1"/>
          <p:nvPr/>
        </p:nvSpPr>
        <p:spPr>
          <a:xfrm>
            <a:off x="3692534" y="3664150"/>
            <a:ext cx="2726700" cy="317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36338C"/>
                </a:solidFill>
                <a:latin typeface="Poppins ExtraBold"/>
                <a:ea typeface="Poppins ExtraBold"/>
                <a:cs typeface="Poppins ExtraBold"/>
                <a:sym typeface="Poppins ExtraBold"/>
              </a:rPr>
              <a:t>K Nearest Neighbors</a:t>
            </a:r>
            <a:endParaRPr sz="1300">
              <a:solidFill>
                <a:srgbClr val="36338C"/>
              </a:solidFill>
              <a:latin typeface="Poppins ExtraBold"/>
              <a:ea typeface="Poppins ExtraBold"/>
              <a:cs typeface="Poppins ExtraBold"/>
              <a:sym typeface="Poppins ExtraBold"/>
            </a:endParaRPr>
          </a:p>
        </p:txBody>
      </p:sp>
      <p:sp>
        <p:nvSpPr>
          <p:cNvPr id="1500" name="Google Shape;1500;p94"/>
          <p:cNvSpPr/>
          <p:nvPr/>
        </p:nvSpPr>
        <p:spPr>
          <a:xfrm>
            <a:off x="255775" y="1136375"/>
            <a:ext cx="3095700" cy="603600"/>
          </a:xfrm>
          <a:prstGeom prst="roundRect">
            <a:avLst>
              <a:gd fmla="val 31273" name="adj"/>
            </a:avLst>
          </a:prstGeom>
          <a:solidFill>
            <a:srgbClr val="7966E4"/>
          </a:solidFill>
          <a:ln cap="flat" cmpd="sng" w="9525">
            <a:solidFill>
              <a:srgbClr val="F1F4F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FFFFFF"/>
                </a:solidFill>
                <a:latin typeface="Poppins ExtraBold"/>
                <a:ea typeface="Poppins ExtraBold"/>
                <a:cs typeface="Poppins ExtraBold"/>
                <a:sym typeface="Poppins ExtraBold"/>
              </a:rPr>
              <a:t>Cross validation / Random search</a:t>
            </a:r>
            <a:endParaRPr sz="1500">
              <a:solidFill>
                <a:srgbClr val="FFFFFF"/>
              </a:solidFill>
              <a:latin typeface="Poppins ExtraBold"/>
              <a:ea typeface="Poppins ExtraBold"/>
              <a:cs typeface="Poppins ExtraBold"/>
              <a:sym typeface="Poppins ExtraBold"/>
            </a:endParaRPr>
          </a:p>
        </p:txBody>
      </p:sp>
      <p:sp>
        <p:nvSpPr>
          <p:cNvPr id="1501" name="Google Shape;1501;p94"/>
          <p:cNvSpPr/>
          <p:nvPr/>
        </p:nvSpPr>
        <p:spPr>
          <a:xfrm>
            <a:off x="3482654" y="1138512"/>
            <a:ext cx="3206100" cy="599400"/>
          </a:xfrm>
          <a:prstGeom prst="roundRect">
            <a:avLst>
              <a:gd fmla="val 25677" name="adj"/>
            </a:avLst>
          </a:prstGeom>
          <a:solidFill>
            <a:srgbClr val="7966E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FFFFFF"/>
                </a:solidFill>
                <a:latin typeface="Poppins ExtraBold"/>
                <a:ea typeface="Poppins ExtraBold"/>
                <a:cs typeface="Poppins ExtraBold"/>
                <a:sym typeface="Poppins ExtraBold"/>
              </a:rPr>
              <a:t>Models / Score Methods</a:t>
            </a:r>
            <a:endParaRPr sz="1500">
              <a:solidFill>
                <a:srgbClr val="FFFFFF"/>
              </a:solidFill>
              <a:latin typeface="Poppins ExtraBold"/>
              <a:ea typeface="Poppins ExtraBold"/>
              <a:cs typeface="Poppins ExtraBold"/>
              <a:sym typeface="Poppins ExtraBold"/>
            </a:endParaRPr>
          </a:p>
        </p:txBody>
      </p:sp>
      <p:sp>
        <p:nvSpPr>
          <p:cNvPr id="1502" name="Google Shape;1502;p94"/>
          <p:cNvSpPr/>
          <p:nvPr/>
        </p:nvSpPr>
        <p:spPr>
          <a:xfrm>
            <a:off x="255775" y="1841725"/>
            <a:ext cx="3095700" cy="317700"/>
          </a:xfrm>
          <a:prstGeom prst="roundRect">
            <a:avLst>
              <a:gd fmla="val 50000" name="adj"/>
            </a:avLst>
          </a:prstGeom>
          <a:solidFill>
            <a:srgbClr val="F0F5F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161620"/>
                </a:solidFill>
                <a:latin typeface="Libre Franklin"/>
                <a:ea typeface="Libre Franklin"/>
                <a:cs typeface="Libre Franklin"/>
                <a:sym typeface="Libre Franklin"/>
              </a:rPr>
              <a:t>Model  performance </a:t>
            </a:r>
            <a:endParaRPr sz="1200">
              <a:solidFill>
                <a:srgbClr val="161620"/>
              </a:solidFill>
              <a:latin typeface="Libre Franklin"/>
              <a:ea typeface="Libre Franklin"/>
              <a:cs typeface="Libre Franklin"/>
              <a:sym typeface="Libre Franklin"/>
            </a:endParaRPr>
          </a:p>
        </p:txBody>
      </p:sp>
      <p:sp>
        <p:nvSpPr>
          <p:cNvPr id="1503" name="Google Shape;1503;p94"/>
          <p:cNvSpPr/>
          <p:nvPr/>
        </p:nvSpPr>
        <p:spPr>
          <a:xfrm>
            <a:off x="255775" y="2211650"/>
            <a:ext cx="3095700" cy="317700"/>
          </a:xfrm>
          <a:prstGeom prst="roundRect">
            <a:avLst>
              <a:gd fmla="val 50000" name="adj"/>
            </a:avLst>
          </a:prstGeom>
          <a:solidFill>
            <a:srgbClr val="F0F5F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161620"/>
                </a:solidFill>
                <a:latin typeface="Libre Franklin"/>
                <a:ea typeface="Libre Franklin"/>
                <a:cs typeface="Libre Franklin"/>
                <a:sym typeface="Libre Franklin"/>
              </a:rPr>
              <a:t>Hyperparameters’ optimization</a:t>
            </a:r>
            <a:endParaRPr sz="1200">
              <a:solidFill>
                <a:srgbClr val="161620"/>
              </a:solidFill>
              <a:latin typeface="Libre Franklin"/>
              <a:ea typeface="Libre Franklin"/>
              <a:cs typeface="Libre Franklin"/>
              <a:sym typeface="Libre Franklin"/>
            </a:endParaRPr>
          </a:p>
        </p:txBody>
      </p:sp>
      <p:sp>
        <p:nvSpPr>
          <p:cNvPr id="1504" name="Google Shape;1504;p94"/>
          <p:cNvSpPr/>
          <p:nvPr/>
        </p:nvSpPr>
        <p:spPr>
          <a:xfrm>
            <a:off x="255775" y="2578400"/>
            <a:ext cx="3095700" cy="317700"/>
          </a:xfrm>
          <a:prstGeom prst="roundRect">
            <a:avLst>
              <a:gd fmla="val 50000" name="adj"/>
            </a:avLst>
          </a:prstGeom>
          <a:solidFill>
            <a:srgbClr val="F0F5F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161620"/>
                </a:solidFill>
                <a:latin typeface="Libre Franklin"/>
                <a:ea typeface="Libre Franklin"/>
                <a:cs typeface="Libre Franklin"/>
                <a:sym typeface="Libre Franklin"/>
              </a:rPr>
              <a:t>Class Weights - Balancing Data</a:t>
            </a:r>
            <a:endParaRPr sz="1200">
              <a:solidFill>
                <a:srgbClr val="161620"/>
              </a:solidFill>
              <a:latin typeface="Libre Franklin"/>
              <a:ea typeface="Libre Franklin"/>
              <a:cs typeface="Libre Franklin"/>
              <a:sym typeface="Libre Franklin"/>
            </a:endParaRPr>
          </a:p>
        </p:txBody>
      </p:sp>
      <p:grpSp>
        <p:nvGrpSpPr>
          <p:cNvPr id="1505" name="Google Shape;1505;p94"/>
          <p:cNvGrpSpPr/>
          <p:nvPr/>
        </p:nvGrpSpPr>
        <p:grpSpPr>
          <a:xfrm>
            <a:off x="5567825" y="2376024"/>
            <a:ext cx="317410" cy="317385"/>
            <a:chOff x="-40011050" y="3972375"/>
            <a:chExt cx="316650" cy="316625"/>
          </a:xfrm>
        </p:grpSpPr>
        <p:sp>
          <p:nvSpPr>
            <p:cNvPr id="1506" name="Google Shape;1506;p94"/>
            <p:cNvSpPr/>
            <p:nvPr/>
          </p:nvSpPr>
          <p:spPr>
            <a:xfrm>
              <a:off x="-40011050" y="3972375"/>
              <a:ext cx="316650" cy="232350"/>
            </a:xfrm>
            <a:custGeom>
              <a:rect b="b" l="l" r="r" t="t"/>
              <a:pathLst>
                <a:path extrusionOk="0" h="9294" w="12666">
                  <a:moveTo>
                    <a:pt x="11405" y="1701"/>
                  </a:moveTo>
                  <a:cubicBezTo>
                    <a:pt x="11626" y="1701"/>
                    <a:pt x="11846" y="1890"/>
                    <a:pt x="11846" y="2142"/>
                  </a:cubicBezTo>
                  <a:cubicBezTo>
                    <a:pt x="11846" y="3749"/>
                    <a:pt x="11090" y="4663"/>
                    <a:pt x="9956" y="4978"/>
                  </a:cubicBezTo>
                  <a:cubicBezTo>
                    <a:pt x="10051" y="4631"/>
                    <a:pt x="10145" y="4222"/>
                    <a:pt x="10145" y="3844"/>
                  </a:cubicBezTo>
                  <a:lnTo>
                    <a:pt x="10145" y="1701"/>
                  </a:lnTo>
                  <a:close/>
                  <a:moveTo>
                    <a:pt x="2584" y="1701"/>
                  </a:moveTo>
                  <a:lnTo>
                    <a:pt x="2584" y="3812"/>
                  </a:lnTo>
                  <a:cubicBezTo>
                    <a:pt x="2584" y="4222"/>
                    <a:pt x="2647" y="4600"/>
                    <a:pt x="2773" y="5009"/>
                  </a:cubicBezTo>
                  <a:cubicBezTo>
                    <a:pt x="1639" y="4694"/>
                    <a:pt x="851" y="3781"/>
                    <a:pt x="851" y="2142"/>
                  </a:cubicBezTo>
                  <a:cubicBezTo>
                    <a:pt x="851" y="1890"/>
                    <a:pt x="1040" y="1701"/>
                    <a:pt x="1292" y="1701"/>
                  </a:cubicBezTo>
                  <a:close/>
                  <a:moveTo>
                    <a:pt x="4065" y="3655"/>
                  </a:moveTo>
                  <a:cubicBezTo>
                    <a:pt x="4317" y="3655"/>
                    <a:pt x="4506" y="3875"/>
                    <a:pt x="4506" y="4096"/>
                  </a:cubicBezTo>
                  <a:cubicBezTo>
                    <a:pt x="4506" y="4631"/>
                    <a:pt x="4821" y="5041"/>
                    <a:pt x="5262" y="5261"/>
                  </a:cubicBezTo>
                  <a:cubicBezTo>
                    <a:pt x="5451" y="5324"/>
                    <a:pt x="5577" y="5608"/>
                    <a:pt x="5482" y="5797"/>
                  </a:cubicBezTo>
                  <a:cubicBezTo>
                    <a:pt x="5431" y="5952"/>
                    <a:pt x="5229" y="6065"/>
                    <a:pt x="5054" y="6065"/>
                  </a:cubicBezTo>
                  <a:cubicBezTo>
                    <a:pt x="5017" y="6065"/>
                    <a:pt x="4980" y="6060"/>
                    <a:pt x="4947" y="6049"/>
                  </a:cubicBezTo>
                  <a:cubicBezTo>
                    <a:pt x="4128" y="5734"/>
                    <a:pt x="3655" y="4946"/>
                    <a:pt x="3655" y="4096"/>
                  </a:cubicBezTo>
                  <a:cubicBezTo>
                    <a:pt x="3655" y="3875"/>
                    <a:pt x="3844" y="3655"/>
                    <a:pt x="4065" y="3655"/>
                  </a:cubicBezTo>
                  <a:close/>
                  <a:moveTo>
                    <a:pt x="2993" y="0"/>
                  </a:moveTo>
                  <a:cubicBezTo>
                    <a:pt x="2741" y="0"/>
                    <a:pt x="2552" y="189"/>
                    <a:pt x="2552" y="441"/>
                  </a:cubicBezTo>
                  <a:lnTo>
                    <a:pt x="2552" y="882"/>
                  </a:lnTo>
                  <a:lnTo>
                    <a:pt x="1261" y="882"/>
                  </a:lnTo>
                  <a:cubicBezTo>
                    <a:pt x="536" y="882"/>
                    <a:pt x="1" y="1418"/>
                    <a:pt x="1" y="2142"/>
                  </a:cubicBezTo>
                  <a:cubicBezTo>
                    <a:pt x="1" y="4568"/>
                    <a:pt x="1513" y="5797"/>
                    <a:pt x="3183" y="5923"/>
                  </a:cubicBezTo>
                  <a:cubicBezTo>
                    <a:pt x="4159" y="7372"/>
                    <a:pt x="5073" y="7089"/>
                    <a:pt x="5073" y="7687"/>
                  </a:cubicBezTo>
                  <a:cubicBezTo>
                    <a:pt x="5073" y="8286"/>
                    <a:pt x="4821" y="8884"/>
                    <a:pt x="4443" y="9294"/>
                  </a:cubicBezTo>
                  <a:lnTo>
                    <a:pt x="8192" y="9294"/>
                  </a:lnTo>
                  <a:cubicBezTo>
                    <a:pt x="7782" y="8884"/>
                    <a:pt x="7562" y="8286"/>
                    <a:pt x="7562" y="7687"/>
                  </a:cubicBezTo>
                  <a:cubicBezTo>
                    <a:pt x="7562" y="7089"/>
                    <a:pt x="8507" y="7372"/>
                    <a:pt x="9484" y="5923"/>
                  </a:cubicBezTo>
                  <a:cubicBezTo>
                    <a:pt x="11216" y="5797"/>
                    <a:pt x="12666" y="4537"/>
                    <a:pt x="12666" y="2142"/>
                  </a:cubicBezTo>
                  <a:cubicBezTo>
                    <a:pt x="12666" y="1418"/>
                    <a:pt x="12098" y="882"/>
                    <a:pt x="11405" y="882"/>
                  </a:cubicBezTo>
                  <a:lnTo>
                    <a:pt x="10145" y="882"/>
                  </a:lnTo>
                  <a:lnTo>
                    <a:pt x="10145" y="441"/>
                  </a:lnTo>
                  <a:cubicBezTo>
                    <a:pt x="10145" y="189"/>
                    <a:pt x="9956" y="0"/>
                    <a:pt x="9704"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94"/>
            <p:cNvSpPr/>
            <p:nvPr/>
          </p:nvSpPr>
          <p:spPr>
            <a:xfrm>
              <a:off x="-39950400" y="4225975"/>
              <a:ext cx="194575" cy="63025"/>
            </a:xfrm>
            <a:custGeom>
              <a:rect b="b" l="l" r="r" t="t"/>
              <a:pathLst>
                <a:path extrusionOk="0" h="2521" w="7783">
                  <a:moveTo>
                    <a:pt x="757" y="1"/>
                  </a:moveTo>
                  <a:lnTo>
                    <a:pt x="63" y="1954"/>
                  </a:lnTo>
                  <a:cubicBezTo>
                    <a:pt x="0" y="2237"/>
                    <a:pt x="158" y="2521"/>
                    <a:pt x="473" y="2521"/>
                  </a:cubicBezTo>
                  <a:lnTo>
                    <a:pt x="7278" y="2521"/>
                  </a:lnTo>
                  <a:cubicBezTo>
                    <a:pt x="7593" y="2521"/>
                    <a:pt x="7782" y="2237"/>
                    <a:pt x="7688" y="1954"/>
                  </a:cubicBezTo>
                  <a:lnTo>
                    <a:pt x="6995"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1" name="Shape 1511"/>
        <p:cNvGrpSpPr/>
        <p:nvPr/>
      </p:nvGrpSpPr>
      <p:grpSpPr>
        <a:xfrm>
          <a:off x="0" y="0"/>
          <a:ext cx="0" cy="0"/>
          <a:chOff x="0" y="0"/>
          <a:chExt cx="0" cy="0"/>
        </a:xfrm>
      </p:grpSpPr>
      <p:sp>
        <p:nvSpPr>
          <p:cNvPr id="1512" name="Google Shape;1512;p95"/>
          <p:cNvSpPr/>
          <p:nvPr/>
        </p:nvSpPr>
        <p:spPr>
          <a:xfrm>
            <a:off x="725338" y="1319350"/>
            <a:ext cx="3246600" cy="508500"/>
          </a:xfrm>
          <a:prstGeom prst="roundRect">
            <a:avLst>
              <a:gd fmla="val 16667" name="adj"/>
            </a:avLst>
          </a:prstGeom>
          <a:solidFill>
            <a:srgbClr val="F4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Poppins ExtraBold"/>
                <a:ea typeface="Poppins ExtraBold"/>
                <a:cs typeface="Poppins ExtraBold"/>
                <a:sym typeface="Poppins ExtraBold"/>
              </a:rPr>
              <a:t>INCREASE ATTRITION</a:t>
            </a:r>
            <a:endParaRPr/>
          </a:p>
        </p:txBody>
      </p:sp>
      <p:sp>
        <p:nvSpPr>
          <p:cNvPr id="1513" name="Google Shape;1513;p95"/>
          <p:cNvSpPr/>
          <p:nvPr/>
        </p:nvSpPr>
        <p:spPr>
          <a:xfrm>
            <a:off x="5171988" y="1319350"/>
            <a:ext cx="3246600" cy="508500"/>
          </a:xfrm>
          <a:prstGeom prst="roundRect">
            <a:avLst>
              <a:gd fmla="val 16667" name="adj"/>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Poppins ExtraBold"/>
                <a:ea typeface="Poppins ExtraBold"/>
                <a:cs typeface="Poppins ExtraBold"/>
                <a:sym typeface="Poppins ExtraBold"/>
              </a:rPr>
              <a:t>DECREASE ATTRITION</a:t>
            </a:r>
            <a:endParaRPr/>
          </a:p>
        </p:txBody>
      </p:sp>
      <p:sp>
        <p:nvSpPr>
          <p:cNvPr id="1514" name="Google Shape;1514;p95"/>
          <p:cNvSpPr txBox="1"/>
          <p:nvPr>
            <p:ph idx="4" type="subTitle"/>
          </p:nvPr>
        </p:nvSpPr>
        <p:spPr>
          <a:xfrm>
            <a:off x="989288" y="2020138"/>
            <a:ext cx="3644400" cy="2208000"/>
          </a:xfrm>
          <a:prstGeom prst="rect">
            <a:avLst/>
          </a:prstGeom>
        </p:spPr>
        <p:txBody>
          <a:bodyPr anchorCtr="0" anchor="t" bIns="0" lIns="91425" spcFirstLastPara="1" rIns="91425" wrap="square" tIns="91425">
            <a:noAutofit/>
          </a:bodyPr>
          <a:lstStyle/>
          <a:p>
            <a:pPr indent="0" lvl="0" marL="0" rtl="0" algn="l">
              <a:lnSpc>
                <a:spcPct val="200000"/>
              </a:lnSpc>
              <a:spcBef>
                <a:spcPts val="0"/>
              </a:spcBef>
              <a:spcAft>
                <a:spcPts val="0"/>
              </a:spcAft>
              <a:buNone/>
            </a:pPr>
            <a:r>
              <a:rPr lang="en"/>
              <a:t>No </a:t>
            </a:r>
            <a:r>
              <a:rPr b="1" lang="en"/>
              <a:t>Stock Options</a:t>
            </a:r>
            <a:endParaRPr b="1"/>
          </a:p>
          <a:p>
            <a:pPr indent="0" lvl="0" marL="0" rtl="0" algn="l">
              <a:lnSpc>
                <a:spcPct val="200000"/>
              </a:lnSpc>
              <a:spcBef>
                <a:spcPts val="0"/>
              </a:spcBef>
              <a:spcAft>
                <a:spcPts val="0"/>
              </a:spcAft>
              <a:buNone/>
            </a:pPr>
            <a:r>
              <a:rPr lang="en"/>
              <a:t>Low </a:t>
            </a:r>
            <a:r>
              <a:rPr b="1" lang="en"/>
              <a:t>Job Involvement</a:t>
            </a:r>
            <a:endParaRPr b="1"/>
          </a:p>
          <a:p>
            <a:pPr indent="0" lvl="0" marL="0" rtl="0" algn="l">
              <a:lnSpc>
                <a:spcPct val="200000"/>
              </a:lnSpc>
              <a:spcBef>
                <a:spcPts val="0"/>
              </a:spcBef>
              <a:spcAft>
                <a:spcPts val="0"/>
              </a:spcAft>
              <a:buNone/>
            </a:pPr>
            <a:r>
              <a:rPr lang="en"/>
              <a:t>Poor </a:t>
            </a:r>
            <a:r>
              <a:rPr b="1" lang="en"/>
              <a:t>Work-Life Balance</a:t>
            </a:r>
            <a:endParaRPr b="1"/>
          </a:p>
          <a:p>
            <a:pPr indent="0" lvl="0" marL="0" rtl="0" algn="l">
              <a:lnSpc>
                <a:spcPct val="200000"/>
              </a:lnSpc>
              <a:spcBef>
                <a:spcPts val="0"/>
              </a:spcBef>
              <a:spcAft>
                <a:spcPts val="0"/>
              </a:spcAft>
              <a:buNone/>
            </a:pPr>
            <a:r>
              <a:rPr b="1" lang="en"/>
              <a:t>Marketing Background</a:t>
            </a:r>
            <a:endParaRPr b="1"/>
          </a:p>
          <a:p>
            <a:pPr indent="0" lvl="0" marL="0" rtl="0" algn="l">
              <a:lnSpc>
                <a:spcPct val="200000"/>
              </a:lnSpc>
              <a:spcBef>
                <a:spcPts val="0"/>
              </a:spcBef>
              <a:spcAft>
                <a:spcPts val="0"/>
              </a:spcAft>
              <a:buNone/>
            </a:pPr>
            <a:r>
              <a:rPr lang="en"/>
              <a:t>Low Satisfaction in </a:t>
            </a:r>
            <a:r>
              <a:rPr b="1" lang="en"/>
              <a:t>work environment</a:t>
            </a:r>
            <a:endParaRPr b="1"/>
          </a:p>
        </p:txBody>
      </p:sp>
      <p:sp>
        <p:nvSpPr>
          <p:cNvPr id="1515" name="Google Shape;1515;p95"/>
          <p:cNvSpPr txBox="1"/>
          <p:nvPr>
            <p:ph idx="3" type="subTitle"/>
          </p:nvPr>
        </p:nvSpPr>
        <p:spPr>
          <a:xfrm>
            <a:off x="5884925" y="2020138"/>
            <a:ext cx="2658300" cy="23184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a:t>Few </a:t>
            </a:r>
            <a:r>
              <a:rPr b="1" lang="en"/>
              <a:t>Business Traveling</a:t>
            </a:r>
            <a:endParaRPr b="1"/>
          </a:p>
          <a:p>
            <a:pPr indent="0" lvl="0" marL="0" rtl="0" algn="l">
              <a:lnSpc>
                <a:spcPct val="200000"/>
              </a:lnSpc>
              <a:spcBef>
                <a:spcPts val="0"/>
              </a:spcBef>
              <a:spcAft>
                <a:spcPts val="0"/>
              </a:spcAft>
              <a:buNone/>
            </a:pPr>
            <a:r>
              <a:rPr lang="en"/>
              <a:t>High </a:t>
            </a:r>
            <a:r>
              <a:rPr b="1" lang="en"/>
              <a:t>Performance Rating</a:t>
            </a:r>
            <a:endParaRPr b="1"/>
          </a:p>
          <a:p>
            <a:pPr indent="0" lvl="0" marL="0" rtl="0" algn="l">
              <a:lnSpc>
                <a:spcPct val="200000"/>
              </a:lnSpc>
              <a:spcBef>
                <a:spcPts val="0"/>
              </a:spcBef>
              <a:spcAft>
                <a:spcPts val="0"/>
              </a:spcAft>
              <a:buNone/>
            </a:pPr>
            <a:r>
              <a:rPr lang="en"/>
              <a:t>Low </a:t>
            </a:r>
            <a:r>
              <a:rPr b="1" lang="en"/>
              <a:t>Work Overtime</a:t>
            </a:r>
            <a:endParaRPr b="1"/>
          </a:p>
          <a:p>
            <a:pPr indent="0" lvl="0" marL="0" rtl="0" algn="l">
              <a:lnSpc>
                <a:spcPct val="200000"/>
              </a:lnSpc>
              <a:spcBef>
                <a:spcPts val="0"/>
              </a:spcBef>
              <a:spcAft>
                <a:spcPts val="0"/>
              </a:spcAft>
              <a:buNone/>
            </a:pPr>
            <a:r>
              <a:rPr lang="en"/>
              <a:t>High </a:t>
            </a:r>
            <a:r>
              <a:rPr b="1" lang="en"/>
              <a:t>Job Positions</a:t>
            </a:r>
            <a:endParaRPr b="1"/>
          </a:p>
          <a:p>
            <a:pPr indent="0" lvl="0" marL="0" rtl="0" algn="l">
              <a:lnSpc>
                <a:spcPct val="200000"/>
              </a:lnSpc>
              <a:spcBef>
                <a:spcPts val="0"/>
              </a:spcBef>
              <a:spcAft>
                <a:spcPts val="0"/>
              </a:spcAft>
              <a:buNone/>
            </a:pPr>
            <a:r>
              <a:rPr lang="en"/>
              <a:t>Higher </a:t>
            </a:r>
            <a:r>
              <a:rPr b="1" lang="en"/>
              <a:t>Salaries</a:t>
            </a:r>
            <a:endParaRPr b="1"/>
          </a:p>
        </p:txBody>
      </p:sp>
      <p:sp>
        <p:nvSpPr>
          <p:cNvPr id="1516" name="Google Shape;1516;p95"/>
          <p:cNvSpPr txBox="1"/>
          <p:nvPr>
            <p:ph type="title"/>
          </p:nvPr>
        </p:nvSpPr>
        <p:spPr>
          <a:xfrm>
            <a:off x="713225" y="445025"/>
            <a:ext cx="7717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MAIN VARIABLES AFFECTING ATTRITION</a:t>
            </a:r>
            <a:endParaRPr/>
          </a:p>
        </p:txBody>
      </p:sp>
      <p:pic>
        <p:nvPicPr>
          <p:cNvPr id="1517" name="Google Shape;1517;p95"/>
          <p:cNvPicPr preferRelativeResize="0"/>
          <p:nvPr/>
        </p:nvPicPr>
        <p:blipFill rotWithShape="1">
          <a:blip r:embed="rId3">
            <a:alphaModFix/>
          </a:blip>
          <a:srcRect b="35959" l="0" r="4406" t="35537"/>
          <a:stretch/>
        </p:blipFill>
        <p:spPr>
          <a:xfrm>
            <a:off x="284800" y="207821"/>
            <a:ext cx="795599" cy="237204"/>
          </a:xfrm>
          <a:prstGeom prst="rect">
            <a:avLst/>
          </a:prstGeom>
          <a:noFill/>
          <a:ln>
            <a:noFill/>
          </a:ln>
        </p:spPr>
      </p:pic>
      <p:grpSp>
        <p:nvGrpSpPr>
          <p:cNvPr id="1518" name="Google Shape;1518;p95"/>
          <p:cNvGrpSpPr/>
          <p:nvPr/>
        </p:nvGrpSpPr>
        <p:grpSpPr>
          <a:xfrm>
            <a:off x="101721" y="4505825"/>
            <a:ext cx="8940558" cy="84600"/>
            <a:chOff x="155346" y="4358775"/>
            <a:chExt cx="8934304" cy="84600"/>
          </a:xfrm>
        </p:grpSpPr>
        <p:cxnSp>
          <p:nvCxnSpPr>
            <p:cNvPr id="1519" name="Google Shape;1519;p95"/>
            <p:cNvCxnSpPr/>
            <p:nvPr/>
          </p:nvCxnSpPr>
          <p:spPr>
            <a:xfrm rot="10800000">
              <a:off x="155350" y="4358775"/>
              <a:ext cx="8934300" cy="0"/>
            </a:xfrm>
            <a:prstGeom prst="straightConnector1">
              <a:avLst/>
            </a:prstGeom>
            <a:noFill/>
            <a:ln cap="flat" cmpd="sng" w="9525">
              <a:solidFill>
                <a:schemeClr val="lt2"/>
              </a:solidFill>
              <a:prstDash val="solid"/>
              <a:round/>
              <a:headEnd len="med" w="med" type="none"/>
              <a:tailEnd len="med" w="med" type="none"/>
            </a:ln>
            <a:effectLst>
              <a:outerShdw blurRad="200025" rotWithShape="0" algn="bl" dir="15840000" dist="57150">
                <a:srgbClr val="7966E4"/>
              </a:outerShdw>
            </a:effectLst>
          </p:spPr>
        </p:cxnSp>
        <p:sp>
          <p:nvSpPr>
            <p:cNvPr id="1520" name="Google Shape;1520;p95"/>
            <p:cNvSpPr/>
            <p:nvPr/>
          </p:nvSpPr>
          <p:spPr>
            <a:xfrm>
              <a:off x="155346" y="4358775"/>
              <a:ext cx="8934300" cy="84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1" name="Google Shape;1521;p95"/>
          <p:cNvGrpSpPr/>
          <p:nvPr/>
        </p:nvGrpSpPr>
        <p:grpSpPr>
          <a:xfrm>
            <a:off x="934871" y="4545081"/>
            <a:ext cx="7859924" cy="404866"/>
            <a:chOff x="858671" y="4499019"/>
            <a:chExt cx="7859924" cy="404866"/>
          </a:xfrm>
        </p:grpSpPr>
        <p:sp>
          <p:nvSpPr>
            <p:cNvPr id="1522" name="Google Shape;1522;p95">
              <a:hlinkClick/>
            </p:cNvPr>
            <p:cNvSpPr txBox="1"/>
            <p:nvPr/>
          </p:nvSpPr>
          <p:spPr>
            <a:xfrm>
              <a:off x="2190001" y="4504285"/>
              <a:ext cx="781200" cy="399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1"/>
                  </a:solidFill>
                  <a:latin typeface="Poppins"/>
                  <a:ea typeface="Poppins"/>
                  <a:cs typeface="Poppins"/>
                  <a:sym typeface="Poppins"/>
                </a:rPr>
                <a:t>EDA</a:t>
              </a:r>
              <a:endParaRPr b="1" sz="1800">
                <a:solidFill>
                  <a:schemeClr val="accent1"/>
                </a:solidFill>
                <a:latin typeface="Poppins"/>
                <a:ea typeface="Poppins"/>
                <a:cs typeface="Poppins"/>
                <a:sym typeface="Poppins"/>
              </a:endParaRPr>
            </a:p>
          </p:txBody>
        </p:sp>
        <p:sp>
          <p:nvSpPr>
            <p:cNvPr id="1523" name="Google Shape;1523;p95">
              <a:hlinkClick/>
            </p:cNvPr>
            <p:cNvSpPr txBox="1"/>
            <p:nvPr/>
          </p:nvSpPr>
          <p:spPr>
            <a:xfrm>
              <a:off x="3009794" y="4504276"/>
              <a:ext cx="1421400" cy="399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1"/>
                  </a:solidFill>
                  <a:latin typeface="Poppins"/>
                  <a:ea typeface="Poppins"/>
                  <a:cs typeface="Poppins"/>
                  <a:sym typeface="Poppins"/>
                </a:rPr>
                <a:t>Features</a:t>
              </a:r>
              <a:endParaRPr b="1" sz="1800">
                <a:solidFill>
                  <a:schemeClr val="accent1"/>
                </a:solidFill>
                <a:latin typeface="Poppins"/>
                <a:ea typeface="Poppins"/>
                <a:cs typeface="Poppins"/>
                <a:sym typeface="Poppins"/>
              </a:endParaRPr>
            </a:p>
          </p:txBody>
        </p:sp>
        <p:sp>
          <p:nvSpPr>
            <p:cNvPr id="1524" name="Google Shape;1524;p95">
              <a:hlinkClick/>
            </p:cNvPr>
            <p:cNvSpPr txBox="1"/>
            <p:nvPr/>
          </p:nvSpPr>
          <p:spPr>
            <a:xfrm>
              <a:off x="4326136" y="4499019"/>
              <a:ext cx="1252500" cy="399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1"/>
                  </a:solidFill>
                  <a:latin typeface="Poppins"/>
                  <a:ea typeface="Poppins"/>
                  <a:cs typeface="Poppins"/>
                  <a:sym typeface="Poppins"/>
                </a:rPr>
                <a:t>Models</a:t>
              </a:r>
              <a:endParaRPr b="1" sz="1800">
                <a:solidFill>
                  <a:schemeClr val="accent1"/>
                </a:solidFill>
                <a:latin typeface="Poppins"/>
                <a:ea typeface="Poppins"/>
                <a:cs typeface="Poppins"/>
                <a:sym typeface="Poppins"/>
              </a:endParaRPr>
            </a:p>
          </p:txBody>
        </p:sp>
        <p:sp>
          <p:nvSpPr>
            <p:cNvPr id="1525" name="Google Shape;1525;p95">
              <a:hlinkClick/>
            </p:cNvPr>
            <p:cNvSpPr txBox="1"/>
            <p:nvPr/>
          </p:nvSpPr>
          <p:spPr>
            <a:xfrm>
              <a:off x="5578527" y="4499019"/>
              <a:ext cx="1252500" cy="399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rgbClr val="351C75"/>
                  </a:solidFill>
                  <a:latin typeface="Poppins"/>
                  <a:ea typeface="Poppins"/>
                  <a:cs typeface="Poppins"/>
                  <a:sym typeface="Poppins"/>
                </a:rPr>
                <a:t>Results</a:t>
              </a:r>
              <a:endParaRPr b="1" sz="1800">
                <a:solidFill>
                  <a:srgbClr val="351C75"/>
                </a:solidFill>
                <a:latin typeface="Poppins"/>
                <a:ea typeface="Poppins"/>
                <a:cs typeface="Poppins"/>
                <a:sym typeface="Poppins"/>
              </a:endParaRPr>
            </a:p>
          </p:txBody>
        </p:sp>
        <p:sp>
          <p:nvSpPr>
            <p:cNvPr id="1526" name="Google Shape;1526;p95">
              <a:hlinkClick/>
            </p:cNvPr>
            <p:cNvSpPr txBox="1"/>
            <p:nvPr/>
          </p:nvSpPr>
          <p:spPr>
            <a:xfrm>
              <a:off x="858671" y="4504276"/>
              <a:ext cx="1331400" cy="399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1"/>
                  </a:solidFill>
                  <a:latin typeface="Poppins"/>
                  <a:ea typeface="Poppins"/>
                  <a:cs typeface="Poppins"/>
                  <a:sym typeface="Poppins"/>
                </a:rPr>
                <a:t>Context</a:t>
              </a:r>
              <a:endParaRPr b="1" sz="1800">
                <a:solidFill>
                  <a:schemeClr val="accent1"/>
                </a:solidFill>
                <a:latin typeface="Poppins"/>
                <a:ea typeface="Poppins"/>
                <a:cs typeface="Poppins"/>
                <a:sym typeface="Poppins"/>
              </a:endParaRPr>
            </a:p>
          </p:txBody>
        </p:sp>
        <p:sp>
          <p:nvSpPr>
            <p:cNvPr id="1527" name="Google Shape;1527;p95">
              <a:hlinkClick/>
            </p:cNvPr>
            <p:cNvSpPr txBox="1"/>
            <p:nvPr/>
          </p:nvSpPr>
          <p:spPr>
            <a:xfrm>
              <a:off x="6926095" y="4499019"/>
              <a:ext cx="1792500" cy="399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1"/>
                  </a:solidFill>
                  <a:latin typeface="Poppins"/>
                  <a:ea typeface="Poppins"/>
                  <a:cs typeface="Poppins"/>
                  <a:sym typeface="Poppins"/>
                </a:rPr>
                <a:t>Conclusions</a:t>
              </a:r>
              <a:endParaRPr b="1" sz="1800">
                <a:solidFill>
                  <a:schemeClr val="accent1"/>
                </a:solidFill>
                <a:latin typeface="Poppins"/>
                <a:ea typeface="Poppins"/>
                <a:cs typeface="Poppins"/>
                <a:sym typeface="Poppins"/>
              </a:endParaRPr>
            </a:p>
          </p:txBody>
        </p:sp>
      </p:grpSp>
      <p:pic>
        <p:nvPicPr>
          <p:cNvPr id="1528" name="Google Shape;1528;p95"/>
          <p:cNvPicPr preferRelativeResize="0"/>
          <p:nvPr/>
        </p:nvPicPr>
        <p:blipFill rotWithShape="1">
          <a:blip r:embed="rId4">
            <a:alphaModFix/>
          </a:blip>
          <a:srcRect b="0" l="34610" r="0" t="0"/>
          <a:stretch/>
        </p:blipFill>
        <p:spPr>
          <a:xfrm>
            <a:off x="159773" y="4012950"/>
            <a:ext cx="432275" cy="428801"/>
          </a:xfrm>
          <a:prstGeom prst="rect">
            <a:avLst/>
          </a:prstGeom>
          <a:noFill/>
          <a:ln>
            <a:noFill/>
          </a:ln>
        </p:spPr>
      </p:pic>
      <p:pic>
        <p:nvPicPr>
          <p:cNvPr id="1529" name="Google Shape;1529;p95">
            <a:hlinkClick action="ppaction://hlinksldjump" r:id="rId5"/>
          </p:cNvPr>
          <p:cNvPicPr preferRelativeResize="0"/>
          <p:nvPr/>
        </p:nvPicPr>
        <p:blipFill rotWithShape="1">
          <a:blip r:embed="rId6">
            <a:alphaModFix/>
          </a:blip>
          <a:srcRect b="0" l="0" r="0" t="0"/>
          <a:stretch/>
        </p:blipFill>
        <p:spPr>
          <a:xfrm>
            <a:off x="502350" y="4555250"/>
            <a:ext cx="375000" cy="317400"/>
          </a:xfrm>
          <a:prstGeom prst="rect">
            <a:avLst/>
          </a:prstGeom>
          <a:noFill/>
          <a:ln>
            <a:noFill/>
          </a:ln>
        </p:spPr>
      </p:pic>
      <p:sp>
        <p:nvSpPr>
          <p:cNvPr id="1530" name="Google Shape;1530;p95"/>
          <p:cNvSpPr/>
          <p:nvPr/>
        </p:nvSpPr>
        <p:spPr>
          <a:xfrm>
            <a:off x="834187" y="3591908"/>
            <a:ext cx="40887" cy="19874"/>
          </a:xfrm>
          <a:custGeom>
            <a:rect b="b" l="l" r="r" t="t"/>
            <a:pathLst>
              <a:path extrusionOk="0" h="725" w="1766">
                <a:moveTo>
                  <a:pt x="347" y="0"/>
                </a:moveTo>
                <a:cubicBezTo>
                  <a:pt x="158" y="0"/>
                  <a:pt x="1" y="158"/>
                  <a:pt x="1" y="378"/>
                </a:cubicBezTo>
                <a:cubicBezTo>
                  <a:pt x="1" y="567"/>
                  <a:pt x="158" y="725"/>
                  <a:pt x="347" y="725"/>
                </a:cubicBezTo>
                <a:lnTo>
                  <a:pt x="1419" y="725"/>
                </a:lnTo>
                <a:cubicBezTo>
                  <a:pt x="1608" y="725"/>
                  <a:pt x="1765" y="567"/>
                  <a:pt x="1765" y="378"/>
                </a:cubicBezTo>
                <a:cubicBezTo>
                  <a:pt x="1734" y="158"/>
                  <a:pt x="1608" y="0"/>
                  <a:pt x="1419" y="0"/>
                </a:cubicBezTo>
                <a:close/>
              </a:path>
            </a:pathLst>
          </a:custGeom>
          <a:solidFill>
            <a:srgbClr val="7966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95"/>
          <p:cNvSpPr/>
          <p:nvPr/>
        </p:nvSpPr>
        <p:spPr>
          <a:xfrm>
            <a:off x="824718" y="3630779"/>
            <a:ext cx="34312" cy="37144"/>
          </a:xfrm>
          <a:custGeom>
            <a:rect b="b" l="l" r="r" t="t"/>
            <a:pathLst>
              <a:path extrusionOk="0" h="1355" w="1482">
                <a:moveTo>
                  <a:pt x="394" y="0"/>
                </a:moveTo>
                <a:cubicBezTo>
                  <a:pt x="308" y="0"/>
                  <a:pt x="221" y="32"/>
                  <a:pt x="158" y="95"/>
                </a:cubicBezTo>
                <a:cubicBezTo>
                  <a:pt x="0" y="221"/>
                  <a:pt x="0" y="410"/>
                  <a:pt x="158" y="567"/>
                </a:cubicBezTo>
                <a:lnTo>
                  <a:pt x="882" y="1260"/>
                </a:lnTo>
                <a:cubicBezTo>
                  <a:pt x="945" y="1323"/>
                  <a:pt x="1032" y="1355"/>
                  <a:pt x="1119" y="1355"/>
                </a:cubicBezTo>
                <a:cubicBezTo>
                  <a:pt x="1205" y="1355"/>
                  <a:pt x="1292" y="1323"/>
                  <a:pt x="1355" y="1260"/>
                </a:cubicBezTo>
                <a:cubicBezTo>
                  <a:pt x="1481" y="1134"/>
                  <a:pt x="1481" y="914"/>
                  <a:pt x="1355" y="788"/>
                </a:cubicBezTo>
                <a:lnTo>
                  <a:pt x="630" y="95"/>
                </a:lnTo>
                <a:cubicBezTo>
                  <a:pt x="567" y="32"/>
                  <a:pt x="481" y="0"/>
                  <a:pt x="394" y="0"/>
                </a:cubicBezTo>
                <a:close/>
              </a:path>
            </a:pathLst>
          </a:custGeom>
          <a:solidFill>
            <a:srgbClr val="7966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95"/>
          <p:cNvSpPr/>
          <p:nvPr/>
        </p:nvSpPr>
        <p:spPr>
          <a:xfrm>
            <a:off x="826176" y="3534890"/>
            <a:ext cx="32853" cy="37829"/>
          </a:xfrm>
          <a:custGeom>
            <a:rect b="b" l="l" r="r" t="t"/>
            <a:pathLst>
              <a:path extrusionOk="0" h="1380" w="1419">
                <a:moveTo>
                  <a:pt x="1056" y="1"/>
                </a:moveTo>
                <a:cubicBezTo>
                  <a:pt x="969" y="1"/>
                  <a:pt x="882" y="32"/>
                  <a:pt x="819" y="96"/>
                </a:cubicBezTo>
                <a:lnTo>
                  <a:pt x="95" y="789"/>
                </a:lnTo>
                <a:cubicBezTo>
                  <a:pt x="0" y="915"/>
                  <a:pt x="0" y="1135"/>
                  <a:pt x="95" y="1261"/>
                </a:cubicBezTo>
                <a:cubicBezTo>
                  <a:pt x="158" y="1340"/>
                  <a:pt x="252" y="1379"/>
                  <a:pt x="343" y="1379"/>
                </a:cubicBezTo>
                <a:cubicBezTo>
                  <a:pt x="434" y="1379"/>
                  <a:pt x="520" y="1340"/>
                  <a:pt x="567" y="1261"/>
                </a:cubicBezTo>
                <a:lnTo>
                  <a:pt x="1292" y="568"/>
                </a:lnTo>
                <a:cubicBezTo>
                  <a:pt x="1418" y="442"/>
                  <a:pt x="1418" y="190"/>
                  <a:pt x="1292" y="96"/>
                </a:cubicBezTo>
                <a:cubicBezTo>
                  <a:pt x="1229" y="32"/>
                  <a:pt x="1142" y="1"/>
                  <a:pt x="1056" y="1"/>
                </a:cubicBezTo>
                <a:close/>
              </a:path>
            </a:pathLst>
          </a:custGeom>
          <a:solidFill>
            <a:srgbClr val="7966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95"/>
          <p:cNvSpPr/>
          <p:nvPr/>
        </p:nvSpPr>
        <p:spPr>
          <a:xfrm>
            <a:off x="769945" y="3998758"/>
            <a:ext cx="12837" cy="13920"/>
          </a:xfrm>
          <a:custGeom>
            <a:rect b="b" l="l" r="r" t="t"/>
            <a:pathLst>
              <a:path extrusionOk="0" h="1131" w="1130">
                <a:moveTo>
                  <a:pt x="567" y="1"/>
                </a:moveTo>
                <a:cubicBezTo>
                  <a:pt x="254" y="1"/>
                  <a:pt x="1" y="251"/>
                  <a:pt x="1" y="564"/>
                </a:cubicBezTo>
                <a:cubicBezTo>
                  <a:pt x="1" y="877"/>
                  <a:pt x="254" y="1130"/>
                  <a:pt x="567" y="1130"/>
                </a:cubicBezTo>
                <a:cubicBezTo>
                  <a:pt x="877" y="1130"/>
                  <a:pt x="1130" y="877"/>
                  <a:pt x="1130" y="564"/>
                </a:cubicBezTo>
                <a:cubicBezTo>
                  <a:pt x="1130" y="251"/>
                  <a:pt x="877" y="1"/>
                  <a:pt x="567" y="1"/>
                </a:cubicBezTo>
                <a:close/>
              </a:path>
            </a:pathLst>
          </a:custGeom>
          <a:solidFill>
            <a:srgbClr val="363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534" name="Google Shape;1534;p95"/>
          <p:cNvSpPr/>
          <p:nvPr/>
        </p:nvSpPr>
        <p:spPr>
          <a:xfrm>
            <a:off x="692981" y="3998758"/>
            <a:ext cx="12837" cy="13920"/>
          </a:xfrm>
          <a:custGeom>
            <a:rect b="b" l="l" r="r" t="t"/>
            <a:pathLst>
              <a:path extrusionOk="0" h="1131" w="1130">
                <a:moveTo>
                  <a:pt x="567" y="1"/>
                </a:moveTo>
                <a:cubicBezTo>
                  <a:pt x="253" y="1"/>
                  <a:pt x="0" y="251"/>
                  <a:pt x="0" y="564"/>
                </a:cubicBezTo>
                <a:cubicBezTo>
                  <a:pt x="0" y="877"/>
                  <a:pt x="253" y="1130"/>
                  <a:pt x="567" y="1130"/>
                </a:cubicBezTo>
                <a:cubicBezTo>
                  <a:pt x="877" y="1130"/>
                  <a:pt x="1130" y="877"/>
                  <a:pt x="1130" y="564"/>
                </a:cubicBezTo>
                <a:cubicBezTo>
                  <a:pt x="1130" y="251"/>
                  <a:pt x="877" y="1"/>
                  <a:pt x="567" y="1"/>
                </a:cubicBezTo>
                <a:close/>
              </a:path>
            </a:pathLst>
          </a:custGeom>
          <a:solidFill>
            <a:srgbClr val="363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nvGrpSpPr>
          <p:cNvPr id="1535" name="Google Shape;1535;p95"/>
          <p:cNvGrpSpPr/>
          <p:nvPr/>
        </p:nvGrpSpPr>
        <p:grpSpPr>
          <a:xfrm>
            <a:off x="600781" y="2078255"/>
            <a:ext cx="301970" cy="2073842"/>
            <a:chOff x="488281" y="2055417"/>
            <a:chExt cx="301970" cy="2073842"/>
          </a:xfrm>
        </p:grpSpPr>
        <p:sp>
          <p:nvSpPr>
            <p:cNvPr id="1536" name="Google Shape;1536;p95"/>
            <p:cNvSpPr/>
            <p:nvPr/>
          </p:nvSpPr>
          <p:spPr>
            <a:xfrm>
              <a:off x="488281" y="2055417"/>
              <a:ext cx="128691" cy="216088"/>
            </a:xfrm>
            <a:custGeom>
              <a:rect b="b" l="l" r="r" t="t"/>
              <a:pathLst>
                <a:path extrusionOk="0" h="10273" w="5987">
                  <a:moveTo>
                    <a:pt x="5532" y="1"/>
                  </a:moveTo>
                  <a:cubicBezTo>
                    <a:pt x="5515" y="1"/>
                    <a:pt x="5499" y="2"/>
                    <a:pt x="5483" y="4"/>
                  </a:cubicBezTo>
                  <a:cubicBezTo>
                    <a:pt x="2364" y="445"/>
                    <a:pt x="1" y="3123"/>
                    <a:pt x="1" y="6274"/>
                  </a:cubicBezTo>
                  <a:cubicBezTo>
                    <a:pt x="1" y="7692"/>
                    <a:pt x="442" y="8983"/>
                    <a:pt x="1293" y="10086"/>
                  </a:cubicBezTo>
                  <a:cubicBezTo>
                    <a:pt x="1381" y="10209"/>
                    <a:pt x="1507" y="10273"/>
                    <a:pt x="1635" y="10273"/>
                  </a:cubicBezTo>
                  <a:cubicBezTo>
                    <a:pt x="1737" y="10273"/>
                    <a:pt x="1839" y="10233"/>
                    <a:pt x="1923" y="10149"/>
                  </a:cubicBezTo>
                  <a:lnTo>
                    <a:pt x="3719" y="8353"/>
                  </a:lnTo>
                  <a:cubicBezTo>
                    <a:pt x="3813" y="8259"/>
                    <a:pt x="3845" y="8007"/>
                    <a:pt x="3782" y="7849"/>
                  </a:cubicBezTo>
                  <a:cubicBezTo>
                    <a:pt x="3498" y="7376"/>
                    <a:pt x="3341" y="6809"/>
                    <a:pt x="3341" y="6274"/>
                  </a:cubicBezTo>
                  <a:cubicBezTo>
                    <a:pt x="3341" y="4888"/>
                    <a:pt x="4286" y="3659"/>
                    <a:pt x="5672" y="3312"/>
                  </a:cubicBezTo>
                  <a:cubicBezTo>
                    <a:pt x="5861" y="3281"/>
                    <a:pt x="5987" y="3123"/>
                    <a:pt x="5987" y="2934"/>
                  </a:cubicBezTo>
                  <a:lnTo>
                    <a:pt x="5987" y="414"/>
                  </a:lnTo>
                  <a:cubicBezTo>
                    <a:pt x="5958" y="180"/>
                    <a:pt x="5739" y="1"/>
                    <a:pt x="55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95"/>
            <p:cNvSpPr/>
            <p:nvPr/>
          </p:nvSpPr>
          <p:spPr>
            <a:xfrm>
              <a:off x="538407" y="2240396"/>
              <a:ext cx="173379" cy="80205"/>
            </a:xfrm>
            <a:custGeom>
              <a:rect b="b" l="l" r="r" t="t"/>
              <a:pathLst>
                <a:path extrusionOk="0" h="3813" w="8066">
                  <a:moveTo>
                    <a:pt x="5758" y="0"/>
                  </a:moveTo>
                  <a:cubicBezTo>
                    <a:pt x="5692" y="0"/>
                    <a:pt x="5629" y="11"/>
                    <a:pt x="5577" y="32"/>
                  </a:cubicBezTo>
                  <a:cubicBezTo>
                    <a:pt x="5091" y="339"/>
                    <a:pt x="4530" y="489"/>
                    <a:pt x="3972" y="489"/>
                  </a:cubicBezTo>
                  <a:cubicBezTo>
                    <a:pt x="3444" y="489"/>
                    <a:pt x="2917" y="355"/>
                    <a:pt x="2458" y="95"/>
                  </a:cubicBezTo>
                  <a:cubicBezTo>
                    <a:pt x="2389" y="53"/>
                    <a:pt x="2314" y="30"/>
                    <a:pt x="2239" y="30"/>
                  </a:cubicBezTo>
                  <a:cubicBezTo>
                    <a:pt x="2141" y="30"/>
                    <a:pt x="2042" y="69"/>
                    <a:pt x="1954" y="158"/>
                  </a:cubicBezTo>
                  <a:lnTo>
                    <a:pt x="189" y="1922"/>
                  </a:lnTo>
                  <a:cubicBezTo>
                    <a:pt x="0" y="2143"/>
                    <a:pt x="32" y="2395"/>
                    <a:pt x="221" y="2552"/>
                  </a:cubicBezTo>
                  <a:cubicBezTo>
                    <a:pt x="1324" y="3403"/>
                    <a:pt x="2615" y="3812"/>
                    <a:pt x="4001" y="3812"/>
                  </a:cubicBezTo>
                  <a:cubicBezTo>
                    <a:pt x="5388" y="3812"/>
                    <a:pt x="6711" y="3403"/>
                    <a:pt x="7814" y="2521"/>
                  </a:cubicBezTo>
                  <a:cubicBezTo>
                    <a:pt x="8034" y="2363"/>
                    <a:pt x="8066" y="2080"/>
                    <a:pt x="7877" y="1890"/>
                  </a:cubicBezTo>
                  <a:lnTo>
                    <a:pt x="6112" y="126"/>
                  </a:lnTo>
                  <a:cubicBezTo>
                    <a:pt x="6028" y="42"/>
                    <a:pt x="5888" y="0"/>
                    <a:pt x="57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95"/>
            <p:cNvSpPr/>
            <p:nvPr/>
          </p:nvSpPr>
          <p:spPr>
            <a:xfrm>
              <a:off x="633888" y="2055417"/>
              <a:ext cx="128691" cy="215836"/>
            </a:xfrm>
            <a:custGeom>
              <a:rect b="b" l="l" r="r" t="t"/>
              <a:pathLst>
                <a:path extrusionOk="0" h="10261" w="5987">
                  <a:moveTo>
                    <a:pt x="418" y="1"/>
                  </a:moveTo>
                  <a:cubicBezTo>
                    <a:pt x="190" y="1"/>
                    <a:pt x="1" y="180"/>
                    <a:pt x="1" y="414"/>
                  </a:cubicBezTo>
                  <a:lnTo>
                    <a:pt x="1" y="2934"/>
                  </a:lnTo>
                  <a:cubicBezTo>
                    <a:pt x="1" y="3123"/>
                    <a:pt x="127" y="3281"/>
                    <a:pt x="316" y="3312"/>
                  </a:cubicBezTo>
                  <a:cubicBezTo>
                    <a:pt x="1639" y="3659"/>
                    <a:pt x="2647" y="4856"/>
                    <a:pt x="2647" y="6274"/>
                  </a:cubicBezTo>
                  <a:cubicBezTo>
                    <a:pt x="2647" y="6809"/>
                    <a:pt x="2489" y="7376"/>
                    <a:pt x="2206" y="7849"/>
                  </a:cubicBezTo>
                  <a:cubicBezTo>
                    <a:pt x="2080" y="8007"/>
                    <a:pt x="2111" y="8196"/>
                    <a:pt x="2269" y="8353"/>
                  </a:cubicBezTo>
                  <a:lnTo>
                    <a:pt x="4065" y="10149"/>
                  </a:lnTo>
                  <a:cubicBezTo>
                    <a:pt x="4137" y="10221"/>
                    <a:pt x="4242" y="10260"/>
                    <a:pt x="4350" y="10260"/>
                  </a:cubicBezTo>
                  <a:cubicBezTo>
                    <a:pt x="4478" y="10260"/>
                    <a:pt x="4609" y="10205"/>
                    <a:pt x="4695" y="10086"/>
                  </a:cubicBezTo>
                  <a:cubicBezTo>
                    <a:pt x="5514" y="8983"/>
                    <a:pt x="5987" y="7660"/>
                    <a:pt x="5987" y="6274"/>
                  </a:cubicBezTo>
                  <a:cubicBezTo>
                    <a:pt x="5892" y="3123"/>
                    <a:pt x="3592" y="445"/>
                    <a:pt x="473" y="4"/>
                  </a:cubicBezTo>
                  <a:cubicBezTo>
                    <a:pt x="455" y="2"/>
                    <a:pt x="436" y="1"/>
                    <a:pt x="4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95"/>
            <p:cNvSpPr/>
            <p:nvPr/>
          </p:nvSpPr>
          <p:spPr>
            <a:xfrm>
              <a:off x="597325" y="2127061"/>
              <a:ext cx="54189" cy="121959"/>
            </a:xfrm>
            <a:custGeom>
              <a:rect b="b" l="l" r="r" t="t"/>
              <a:pathLst>
                <a:path extrusionOk="0" h="5798" w="2521">
                  <a:moveTo>
                    <a:pt x="1260" y="1"/>
                  </a:moveTo>
                  <a:cubicBezTo>
                    <a:pt x="1040" y="1"/>
                    <a:pt x="819" y="190"/>
                    <a:pt x="819" y="379"/>
                  </a:cubicBezTo>
                  <a:lnTo>
                    <a:pt x="819" y="662"/>
                  </a:lnTo>
                  <a:cubicBezTo>
                    <a:pt x="347" y="820"/>
                    <a:pt x="0" y="1293"/>
                    <a:pt x="0" y="1860"/>
                  </a:cubicBezTo>
                  <a:cubicBezTo>
                    <a:pt x="0" y="2521"/>
                    <a:pt x="567" y="2899"/>
                    <a:pt x="977" y="3214"/>
                  </a:cubicBezTo>
                  <a:cubicBezTo>
                    <a:pt x="1292" y="3466"/>
                    <a:pt x="1670" y="3687"/>
                    <a:pt x="1670" y="3939"/>
                  </a:cubicBezTo>
                  <a:cubicBezTo>
                    <a:pt x="1670" y="4160"/>
                    <a:pt x="1450" y="4380"/>
                    <a:pt x="1260" y="4380"/>
                  </a:cubicBezTo>
                  <a:cubicBezTo>
                    <a:pt x="1071" y="4380"/>
                    <a:pt x="819" y="4160"/>
                    <a:pt x="819" y="3939"/>
                  </a:cubicBezTo>
                  <a:cubicBezTo>
                    <a:pt x="819" y="3687"/>
                    <a:pt x="630" y="3529"/>
                    <a:pt x="441" y="3529"/>
                  </a:cubicBezTo>
                  <a:cubicBezTo>
                    <a:pt x="252" y="3529"/>
                    <a:pt x="32" y="3750"/>
                    <a:pt x="32" y="3939"/>
                  </a:cubicBezTo>
                  <a:cubicBezTo>
                    <a:pt x="32" y="4475"/>
                    <a:pt x="410" y="4916"/>
                    <a:pt x="882" y="5105"/>
                  </a:cubicBezTo>
                  <a:lnTo>
                    <a:pt x="882" y="5388"/>
                  </a:lnTo>
                  <a:cubicBezTo>
                    <a:pt x="882" y="5640"/>
                    <a:pt x="1071" y="5798"/>
                    <a:pt x="1292" y="5798"/>
                  </a:cubicBezTo>
                  <a:cubicBezTo>
                    <a:pt x="1544" y="5798"/>
                    <a:pt x="1702" y="5577"/>
                    <a:pt x="1702" y="5388"/>
                  </a:cubicBezTo>
                  <a:lnTo>
                    <a:pt x="1702" y="5073"/>
                  </a:lnTo>
                  <a:cubicBezTo>
                    <a:pt x="2174" y="4916"/>
                    <a:pt x="2521" y="4443"/>
                    <a:pt x="2521" y="3907"/>
                  </a:cubicBezTo>
                  <a:cubicBezTo>
                    <a:pt x="2521" y="3214"/>
                    <a:pt x="1985" y="2836"/>
                    <a:pt x="1544" y="2521"/>
                  </a:cubicBezTo>
                  <a:cubicBezTo>
                    <a:pt x="1229" y="2269"/>
                    <a:pt x="882" y="2049"/>
                    <a:pt x="882" y="1797"/>
                  </a:cubicBezTo>
                  <a:cubicBezTo>
                    <a:pt x="882" y="1576"/>
                    <a:pt x="1071" y="1419"/>
                    <a:pt x="1292" y="1419"/>
                  </a:cubicBezTo>
                  <a:cubicBezTo>
                    <a:pt x="1544" y="1419"/>
                    <a:pt x="1702" y="1608"/>
                    <a:pt x="1702" y="1797"/>
                  </a:cubicBezTo>
                  <a:cubicBezTo>
                    <a:pt x="1702" y="2049"/>
                    <a:pt x="1891" y="2238"/>
                    <a:pt x="2143" y="2238"/>
                  </a:cubicBezTo>
                  <a:cubicBezTo>
                    <a:pt x="2363" y="2238"/>
                    <a:pt x="2521" y="2049"/>
                    <a:pt x="2521" y="1797"/>
                  </a:cubicBezTo>
                  <a:cubicBezTo>
                    <a:pt x="2521" y="1261"/>
                    <a:pt x="2174" y="820"/>
                    <a:pt x="1702" y="631"/>
                  </a:cubicBezTo>
                  <a:lnTo>
                    <a:pt x="1702" y="347"/>
                  </a:lnTo>
                  <a:cubicBezTo>
                    <a:pt x="1702" y="158"/>
                    <a:pt x="1513" y="1"/>
                    <a:pt x="12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95"/>
            <p:cNvSpPr/>
            <p:nvPr/>
          </p:nvSpPr>
          <p:spPr>
            <a:xfrm>
              <a:off x="515945" y="2974029"/>
              <a:ext cx="274301" cy="192060"/>
            </a:xfrm>
            <a:custGeom>
              <a:rect b="b" l="l" r="r" t="t"/>
              <a:pathLst>
                <a:path extrusionOk="0" h="8980" w="11973">
                  <a:moveTo>
                    <a:pt x="2017" y="3749"/>
                  </a:moveTo>
                  <a:lnTo>
                    <a:pt x="3119" y="5514"/>
                  </a:lnTo>
                  <a:lnTo>
                    <a:pt x="914" y="5514"/>
                  </a:lnTo>
                  <a:lnTo>
                    <a:pt x="2017" y="3749"/>
                  </a:lnTo>
                  <a:close/>
                  <a:moveTo>
                    <a:pt x="9641" y="3749"/>
                  </a:moveTo>
                  <a:lnTo>
                    <a:pt x="10744" y="5514"/>
                  </a:lnTo>
                  <a:lnTo>
                    <a:pt x="8538" y="5514"/>
                  </a:lnTo>
                  <a:lnTo>
                    <a:pt x="9641" y="3749"/>
                  </a:lnTo>
                  <a:close/>
                  <a:moveTo>
                    <a:pt x="5892" y="0"/>
                  </a:moveTo>
                  <a:cubicBezTo>
                    <a:pt x="5325" y="0"/>
                    <a:pt x="4852" y="473"/>
                    <a:pt x="4852" y="1040"/>
                  </a:cubicBezTo>
                  <a:lnTo>
                    <a:pt x="4852" y="1166"/>
                  </a:lnTo>
                  <a:lnTo>
                    <a:pt x="4537" y="1324"/>
                  </a:lnTo>
                  <a:cubicBezTo>
                    <a:pt x="3812" y="1733"/>
                    <a:pt x="3529" y="1891"/>
                    <a:pt x="3025" y="1954"/>
                  </a:cubicBezTo>
                  <a:cubicBezTo>
                    <a:pt x="2867" y="1607"/>
                    <a:pt x="2521" y="1324"/>
                    <a:pt x="2080" y="1324"/>
                  </a:cubicBezTo>
                  <a:cubicBezTo>
                    <a:pt x="1702" y="1324"/>
                    <a:pt x="1324" y="1576"/>
                    <a:pt x="1166" y="1922"/>
                  </a:cubicBezTo>
                  <a:cubicBezTo>
                    <a:pt x="946" y="1891"/>
                    <a:pt x="693" y="1796"/>
                    <a:pt x="504" y="1733"/>
                  </a:cubicBezTo>
                  <a:cubicBezTo>
                    <a:pt x="454" y="1708"/>
                    <a:pt x="403" y="1696"/>
                    <a:pt x="355" y="1696"/>
                  </a:cubicBezTo>
                  <a:cubicBezTo>
                    <a:pt x="223" y="1696"/>
                    <a:pt x="110" y="1784"/>
                    <a:pt x="63" y="1922"/>
                  </a:cubicBezTo>
                  <a:cubicBezTo>
                    <a:pt x="0" y="2111"/>
                    <a:pt x="63" y="2332"/>
                    <a:pt x="252" y="2363"/>
                  </a:cubicBezTo>
                  <a:cubicBezTo>
                    <a:pt x="536" y="2489"/>
                    <a:pt x="820" y="2552"/>
                    <a:pt x="1135" y="2615"/>
                  </a:cubicBezTo>
                  <a:cubicBezTo>
                    <a:pt x="1198" y="2867"/>
                    <a:pt x="1387" y="3119"/>
                    <a:pt x="1607" y="3277"/>
                  </a:cubicBezTo>
                  <a:lnTo>
                    <a:pt x="95" y="5671"/>
                  </a:lnTo>
                  <a:cubicBezTo>
                    <a:pt x="95" y="5703"/>
                    <a:pt x="63" y="5829"/>
                    <a:pt x="63" y="5860"/>
                  </a:cubicBezTo>
                  <a:lnTo>
                    <a:pt x="63" y="6238"/>
                  </a:lnTo>
                  <a:cubicBezTo>
                    <a:pt x="63" y="7372"/>
                    <a:pt x="1009" y="8318"/>
                    <a:pt x="2143" y="8318"/>
                  </a:cubicBezTo>
                  <a:cubicBezTo>
                    <a:pt x="3308" y="8318"/>
                    <a:pt x="4254" y="7372"/>
                    <a:pt x="4254" y="6238"/>
                  </a:cubicBezTo>
                  <a:lnTo>
                    <a:pt x="4254" y="5860"/>
                  </a:lnTo>
                  <a:cubicBezTo>
                    <a:pt x="4254" y="5829"/>
                    <a:pt x="4191" y="5703"/>
                    <a:pt x="4191" y="5671"/>
                  </a:cubicBezTo>
                  <a:lnTo>
                    <a:pt x="2710" y="3277"/>
                  </a:lnTo>
                  <a:cubicBezTo>
                    <a:pt x="2930" y="3151"/>
                    <a:pt x="3088" y="2930"/>
                    <a:pt x="3182" y="2647"/>
                  </a:cubicBezTo>
                  <a:cubicBezTo>
                    <a:pt x="3844" y="2521"/>
                    <a:pt x="4191" y="2363"/>
                    <a:pt x="4947" y="1922"/>
                  </a:cubicBezTo>
                  <a:lnTo>
                    <a:pt x="4947" y="8979"/>
                  </a:lnTo>
                  <a:lnTo>
                    <a:pt x="7089" y="8979"/>
                  </a:lnTo>
                  <a:lnTo>
                    <a:pt x="7089" y="1922"/>
                  </a:lnTo>
                  <a:cubicBezTo>
                    <a:pt x="7814" y="2332"/>
                    <a:pt x="8192" y="2521"/>
                    <a:pt x="8853" y="2647"/>
                  </a:cubicBezTo>
                  <a:cubicBezTo>
                    <a:pt x="8916" y="2899"/>
                    <a:pt x="9074" y="3119"/>
                    <a:pt x="9326" y="3277"/>
                  </a:cubicBezTo>
                  <a:lnTo>
                    <a:pt x="7814" y="5671"/>
                  </a:lnTo>
                  <a:cubicBezTo>
                    <a:pt x="7814" y="5703"/>
                    <a:pt x="7782" y="5829"/>
                    <a:pt x="7782" y="5860"/>
                  </a:cubicBezTo>
                  <a:lnTo>
                    <a:pt x="7782" y="6238"/>
                  </a:lnTo>
                  <a:cubicBezTo>
                    <a:pt x="7782" y="7372"/>
                    <a:pt x="8727" y="8318"/>
                    <a:pt x="9861" y="8318"/>
                  </a:cubicBezTo>
                  <a:cubicBezTo>
                    <a:pt x="11027" y="8318"/>
                    <a:pt x="11972" y="7372"/>
                    <a:pt x="11972" y="6238"/>
                  </a:cubicBezTo>
                  <a:lnTo>
                    <a:pt x="11972" y="5860"/>
                  </a:lnTo>
                  <a:cubicBezTo>
                    <a:pt x="11972" y="5829"/>
                    <a:pt x="11909" y="5703"/>
                    <a:pt x="11909" y="5671"/>
                  </a:cubicBezTo>
                  <a:lnTo>
                    <a:pt x="10429" y="3277"/>
                  </a:lnTo>
                  <a:cubicBezTo>
                    <a:pt x="10429" y="3151"/>
                    <a:pt x="10618" y="2930"/>
                    <a:pt x="10681" y="2615"/>
                  </a:cubicBezTo>
                  <a:cubicBezTo>
                    <a:pt x="10933" y="2521"/>
                    <a:pt x="11248" y="2458"/>
                    <a:pt x="11531" y="2363"/>
                  </a:cubicBezTo>
                  <a:cubicBezTo>
                    <a:pt x="11720" y="2300"/>
                    <a:pt x="11815" y="2080"/>
                    <a:pt x="11720" y="1922"/>
                  </a:cubicBezTo>
                  <a:cubicBezTo>
                    <a:pt x="11674" y="1784"/>
                    <a:pt x="11560" y="1696"/>
                    <a:pt x="11429" y="1696"/>
                  </a:cubicBezTo>
                  <a:cubicBezTo>
                    <a:pt x="11380" y="1696"/>
                    <a:pt x="11330" y="1708"/>
                    <a:pt x="11279" y="1733"/>
                  </a:cubicBezTo>
                  <a:cubicBezTo>
                    <a:pt x="11059" y="1796"/>
                    <a:pt x="10870" y="1891"/>
                    <a:pt x="10618" y="1922"/>
                  </a:cubicBezTo>
                  <a:cubicBezTo>
                    <a:pt x="10460" y="1576"/>
                    <a:pt x="10113" y="1324"/>
                    <a:pt x="9704" y="1324"/>
                  </a:cubicBezTo>
                  <a:cubicBezTo>
                    <a:pt x="9294" y="1324"/>
                    <a:pt x="8916" y="1576"/>
                    <a:pt x="8790" y="1954"/>
                  </a:cubicBezTo>
                  <a:cubicBezTo>
                    <a:pt x="8255" y="1891"/>
                    <a:pt x="8003" y="1733"/>
                    <a:pt x="7278" y="1324"/>
                  </a:cubicBezTo>
                  <a:lnTo>
                    <a:pt x="6963" y="1166"/>
                  </a:lnTo>
                  <a:lnTo>
                    <a:pt x="6963" y="1040"/>
                  </a:lnTo>
                  <a:cubicBezTo>
                    <a:pt x="6963" y="441"/>
                    <a:pt x="6490" y="0"/>
                    <a:pt x="5892" y="0"/>
                  </a:cubicBezTo>
                  <a:close/>
                </a:path>
              </a:pathLst>
            </a:custGeom>
            <a:solidFill>
              <a:srgbClr val="B4A7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95"/>
            <p:cNvSpPr/>
            <p:nvPr/>
          </p:nvSpPr>
          <p:spPr>
            <a:xfrm>
              <a:off x="577298" y="3181551"/>
              <a:ext cx="144379" cy="29686"/>
            </a:xfrm>
            <a:custGeom>
              <a:rect b="b" l="l" r="r" t="t"/>
              <a:pathLst>
                <a:path extrusionOk="0" h="1388" w="6302">
                  <a:moveTo>
                    <a:pt x="693" y="1"/>
                  </a:moveTo>
                  <a:cubicBezTo>
                    <a:pt x="315" y="1"/>
                    <a:pt x="0" y="316"/>
                    <a:pt x="0" y="694"/>
                  </a:cubicBezTo>
                  <a:lnTo>
                    <a:pt x="0" y="1040"/>
                  </a:lnTo>
                  <a:cubicBezTo>
                    <a:pt x="0" y="1261"/>
                    <a:pt x="158" y="1387"/>
                    <a:pt x="347" y="1387"/>
                  </a:cubicBezTo>
                  <a:lnTo>
                    <a:pt x="5955" y="1387"/>
                  </a:lnTo>
                  <a:cubicBezTo>
                    <a:pt x="6144" y="1356"/>
                    <a:pt x="6301" y="1198"/>
                    <a:pt x="6301" y="1040"/>
                  </a:cubicBezTo>
                  <a:lnTo>
                    <a:pt x="6301" y="694"/>
                  </a:lnTo>
                  <a:cubicBezTo>
                    <a:pt x="6301" y="316"/>
                    <a:pt x="5986" y="1"/>
                    <a:pt x="5577" y="1"/>
                  </a:cubicBezTo>
                  <a:close/>
                </a:path>
              </a:pathLst>
            </a:custGeom>
            <a:solidFill>
              <a:srgbClr val="B4A7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95"/>
            <p:cNvSpPr/>
            <p:nvPr/>
          </p:nvSpPr>
          <p:spPr>
            <a:xfrm>
              <a:off x="488287" y="3512052"/>
              <a:ext cx="97750" cy="114913"/>
            </a:xfrm>
            <a:custGeom>
              <a:rect b="b" l="l" r="r" t="t"/>
              <a:pathLst>
                <a:path extrusionOk="0" h="4192" w="4222">
                  <a:moveTo>
                    <a:pt x="2489" y="1"/>
                  </a:moveTo>
                  <a:cubicBezTo>
                    <a:pt x="2048" y="1"/>
                    <a:pt x="1639" y="285"/>
                    <a:pt x="1481" y="726"/>
                  </a:cubicBezTo>
                  <a:lnTo>
                    <a:pt x="1418" y="726"/>
                  </a:lnTo>
                  <a:cubicBezTo>
                    <a:pt x="662" y="726"/>
                    <a:pt x="0" y="1356"/>
                    <a:pt x="0" y="2080"/>
                  </a:cubicBezTo>
                  <a:cubicBezTo>
                    <a:pt x="0" y="2836"/>
                    <a:pt x="630" y="3467"/>
                    <a:pt x="1418" y="3467"/>
                  </a:cubicBezTo>
                  <a:lnTo>
                    <a:pt x="1481" y="3467"/>
                  </a:lnTo>
                  <a:cubicBezTo>
                    <a:pt x="1639" y="3845"/>
                    <a:pt x="2017" y="4191"/>
                    <a:pt x="2489" y="4191"/>
                  </a:cubicBezTo>
                  <a:lnTo>
                    <a:pt x="4222" y="4191"/>
                  </a:lnTo>
                  <a:lnTo>
                    <a:pt x="4222" y="1"/>
                  </a:lnTo>
                  <a:close/>
                </a:path>
              </a:pathLst>
            </a:custGeom>
            <a:solidFill>
              <a:srgbClr val="7966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95"/>
            <p:cNvSpPr/>
            <p:nvPr/>
          </p:nvSpPr>
          <p:spPr>
            <a:xfrm>
              <a:off x="664084" y="3455062"/>
              <a:ext cx="32830" cy="228894"/>
            </a:xfrm>
            <a:custGeom>
              <a:rect b="b" l="l" r="r" t="t"/>
              <a:pathLst>
                <a:path extrusionOk="0" h="8350" w="1418">
                  <a:moveTo>
                    <a:pt x="725" y="1"/>
                  </a:moveTo>
                  <a:cubicBezTo>
                    <a:pt x="315" y="1"/>
                    <a:pt x="0" y="316"/>
                    <a:pt x="0" y="694"/>
                  </a:cubicBezTo>
                  <a:lnTo>
                    <a:pt x="0" y="7625"/>
                  </a:lnTo>
                  <a:cubicBezTo>
                    <a:pt x="0" y="8034"/>
                    <a:pt x="315" y="8349"/>
                    <a:pt x="725" y="8349"/>
                  </a:cubicBezTo>
                  <a:cubicBezTo>
                    <a:pt x="1134" y="8286"/>
                    <a:pt x="1418" y="8003"/>
                    <a:pt x="1418" y="7625"/>
                  </a:cubicBezTo>
                  <a:lnTo>
                    <a:pt x="1418" y="694"/>
                  </a:lnTo>
                  <a:cubicBezTo>
                    <a:pt x="1418" y="316"/>
                    <a:pt x="1103" y="1"/>
                    <a:pt x="725" y="1"/>
                  </a:cubicBezTo>
                  <a:close/>
                </a:path>
              </a:pathLst>
            </a:custGeom>
            <a:solidFill>
              <a:srgbClr val="7966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95"/>
            <p:cNvSpPr/>
            <p:nvPr/>
          </p:nvSpPr>
          <p:spPr>
            <a:xfrm>
              <a:off x="536421" y="3644208"/>
              <a:ext cx="47439" cy="76015"/>
            </a:xfrm>
            <a:custGeom>
              <a:rect b="b" l="l" r="r" t="t"/>
              <a:pathLst>
                <a:path extrusionOk="0" h="2773" w="2049">
                  <a:moveTo>
                    <a:pt x="1" y="0"/>
                  </a:moveTo>
                  <a:lnTo>
                    <a:pt x="1" y="1764"/>
                  </a:lnTo>
                  <a:cubicBezTo>
                    <a:pt x="1" y="2363"/>
                    <a:pt x="473" y="2773"/>
                    <a:pt x="1040" y="2773"/>
                  </a:cubicBezTo>
                  <a:cubicBezTo>
                    <a:pt x="1607" y="2773"/>
                    <a:pt x="2048" y="2300"/>
                    <a:pt x="2048" y="1764"/>
                  </a:cubicBezTo>
                  <a:lnTo>
                    <a:pt x="2048" y="32"/>
                  </a:lnTo>
                  <a:lnTo>
                    <a:pt x="316" y="32"/>
                  </a:lnTo>
                  <a:cubicBezTo>
                    <a:pt x="253" y="32"/>
                    <a:pt x="127" y="32"/>
                    <a:pt x="1" y="0"/>
                  </a:cubicBezTo>
                  <a:close/>
                </a:path>
              </a:pathLst>
            </a:custGeom>
            <a:solidFill>
              <a:srgbClr val="7966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95"/>
            <p:cNvSpPr/>
            <p:nvPr/>
          </p:nvSpPr>
          <p:spPr>
            <a:xfrm>
              <a:off x="601340" y="3478390"/>
              <a:ext cx="48157" cy="179662"/>
            </a:xfrm>
            <a:custGeom>
              <a:rect b="b" l="l" r="r" t="t"/>
              <a:pathLst>
                <a:path extrusionOk="0" h="6554" w="2080">
                  <a:moveTo>
                    <a:pt x="2080" y="0"/>
                  </a:moveTo>
                  <a:lnTo>
                    <a:pt x="1765" y="315"/>
                  </a:lnTo>
                  <a:cubicBezTo>
                    <a:pt x="1292" y="788"/>
                    <a:pt x="662" y="1071"/>
                    <a:pt x="1" y="1166"/>
                  </a:cubicBezTo>
                  <a:lnTo>
                    <a:pt x="1" y="5419"/>
                  </a:lnTo>
                  <a:cubicBezTo>
                    <a:pt x="662" y="5482"/>
                    <a:pt x="1292" y="5766"/>
                    <a:pt x="1765" y="6238"/>
                  </a:cubicBezTo>
                  <a:lnTo>
                    <a:pt x="2080" y="6553"/>
                  </a:lnTo>
                  <a:lnTo>
                    <a:pt x="2080" y="0"/>
                  </a:lnTo>
                  <a:close/>
                </a:path>
              </a:pathLst>
            </a:custGeom>
            <a:solidFill>
              <a:srgbClr val="7966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95"/>
            <p:cNvSpPr/>
            <p:nvPr/>
          </p:nvSpPr>
          <p:spPr>
            <a:xfrm>
              <a:off x="515933" y="3892057"/>
              <a:ext cx="218941" cy="237202"/>
            </a:xfrm>
            <a:custGeom>
              <a:rect b="b" l="l" r="r" t="t"/>
              <a:pathLst>
                <a:path extrusionOk="0" h="19273" w="19273">
                  <a:moveTo>
                    <a:pt x="6249" y="5686"/>
                  </a:moveTo>
                  <a:cubicBezTo>
                    <a:pt x="6932" y="5686"/>
                    <a:pt x="7549" y="6098"/>
                    <a:pt x="7811" y="6730"/>
                  </a:cubicBezTo>
                  <a:cubicBezTo>
                    <a:pt x="8073" y="7363"/>
                    <a:pt x="7929" y="8092"/>
                    <a:pt x="7444" y="8576"/>
                  </a:cubicBezTo>
                  <a:cubicBezTo>
                    <a:pt x="7120" y="8901"/>
                    <a:pt x="6686" y="9073"/>
                    <a:pt x="6246" y="9073"/>
                  </a:cubicBezTo>
                  <a:cubicBezTo>
                    <a:pt x="6028" y="9073"/>
                    <a:pt x="5808" y="9031"/>
                    <a:pt x="5598" y="8944"/>
                  </a:cubicBezTo>
                  <a:cubicBezTo>
                    <a:pt x="4966" y="8682"/>
                    <a:pt x="4553" y="8064"/>
                    <a:pt x="4553" y="7378"/>
                  </a:cubicBezTo>
                  <a:cubicBezTo>
                    <a:pt x="4553" y="6441"/>
                    <a:pt x="5312" y="5686"/>
                    <a:pt x="6249" y="5686"/>
                  </a:cubicBezTo>
                  <a:close/>
                  <a:moveTo>
                    <a:pt x="13024" y="5683"/>
                  </a:moveTo>
                  <a:cubicBezTo>
                    <a:pt x="13242" y="5683"/>
                    <a:pt x="13462" y="5725"/>
                    <a:pt x="13671" y="5812"/>
                  </a:cubicBezTo>
                  <a:cubicBezTo>
                    <a:pt x="14304" y="6074"/>
                    <a:pt x="14716" y="6691"/>
                    <a:pt x="14716" y="7378"/>
                  </a:cubicBezTo>
                  <a:cubicBezTo>
                    <a:pt x="14716" y="8314"/>
                    <a:pt x="13957" y="9070"/>
                    <a:pt x="13024" y="9073"/>
                  </a:cubicBezTo>
                  <a:cubicBezTo>
                    <a:pt x="12337" y="9073"/>
                    <a:pt x="11720" y="8658"/>
                    <a:pt x="11458" y="8025"/>
                  </a:cubicBezTo>
                  <a:cubicBezTo>
                    <a:pt x="11196" y="7393"/>
                    <a:pt x="11341" y="6664"/>
                    <a:pt x="11825" y="6179"/>
                  </a:cubicBezTo>
                  <a:cubicBezTo>
                    <a:pt x="12150" y="5855"/>
                    <a:pt x="12583" y="5683"/>
                    <a:pt x="13024" y="5683"/>
                  </a:cubicBezTo>
                  <a:close/>
                  <a:moveTo>
                    <a:pt x="9636" y="10196"/>
                  </a:moveTo>
                  <a:cubicBezTo>
                    <a:pt x="11955" y="10196"/>
                    <a:pt x="13981" y="11765"/>
                    <a:pt x="14557" y="14012"/>
                  </a:cubicBezTo>
                  <a:cubicBezTo>
                    <a:pt x="14635" y="14316"/>
                    <a:pt x="14454" y="14623"/>
                    <a:pt x="14153" y="14701"/>
                  </a:cubicBezTo>
                  <a:cubicBezTo>
                    <a:pt x="14107" y="14713"/>
                    <a:pt x="14060" y="14718"/>
                    <a:pt x="14014" y="14718"/>
                  </a:cubicBezTo>
                  <a:cubicBezTo>
                    <a:pt x="13760" y="14718"/>
                    <a:pt x="13530" y="14550"/>
                    <a:pt x="13464" y="14295"/>
                  </a:cubicBezTo>
                  <a:cubicBezTo>
                    <a:pt x="13015" y="12548"/>
                    <a:pt x="11440" y="11326"/>
                    <a:pt x="9636" y="11326"/>
                  </a:cubicBezTo>
                  <a:cubicBezTo>
                    <a:pt x="7833" y="11326"/>
                    <a:pt x="6258" y="12548"/>
                    <a:pt x="5809" y="14295"/>
                  </a:cubicBezTo>
                  <a:cubicBezTo>
                    <a:pt x="5743" y="14550"/>
                    <a:pt x="5512" y="14718"/>
                    <a:pt x="5260" y="14718"/>
                  </a:cubicBezTo>
                  <a:cubicBezTo>
                    <a:pt x="5215" y="14718"/>
                    <a:pt x="5169" y="14713"/>
                    <a:pt x="5122" y="14701"/>
                  </a:cubicBezTo>
                  <a:cubicBezTo>
                    <a:pt x="4818" y="14623"/>
                    <a:pt x="4638" y="14316"/>
                    <a:pt x="4716" y="14012"/>
                  </a:cubicBezTo>
                  <a:cubicBezTo>
                    <a:pt x="5291" y="11765"/>
                    <a:pt x="7318" y="10196"/>
                    <a:pt x="9636" y="10196"/>
                  </a:cubicBezTo>
                  <a:close/>
                  <a:moveTo>
                    <a:pt x="9636" y="0"/>
                  </a:moveTo>
                  <a:cubicBezTo>
                    <a:pt x="4342" y="0"/>
                    <a:pt x="0" y="4343"/>
                    <a:pt x="0" y="9636"/>
                  </a:cubicBezTo>
                  <a:cubicBezTo>
                    <a:pt x="0" y="14930"/>
                    <a:pt x="4342" y="19272"/>
                    <a:pt x="9636" y="19272"/>
                  </a:cubicBezTo>
                  <a:cubicBezTo>
                    <a:pt x="14927" y="19272"/>
                    <a:pt x="19272" y="14930"/>
                    <a:pt x="19272" y="9636"/>
                  </a:cubicBezTo>
                  <a:cubicBezTo>
                    <a:pt x="19272" y="4343"/>
                    <a:pt x="14927" y="0"/>
                    <a:pt x="9636" y="0"/>
                  </a:cubicBezTo>
                  <a:close/>
                </a:path>
              </a:pathLst>
            </a:custGeom>
            <a:solidFill>
              <a:srgbClr val="363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547" name="Google Shape;1547;p95"/>
            <p:cNvSpPr/>
            <p:nvPr/>
          </p:nvSpPr>
          <p:spPr>
            <a:xfrm>
              <a:off x="515939" y="2676797"/>
              <a:ext cx="274312" cy="83569"/>
            </a:xfrm>
            <a:custGeom>
              <a:rect b="b" l="l" r="r" t="t"/>
              <a:pathLst>
                <a:path extrusionOk="0" h="4096" w="11689">
                  <a:moveTo>
                    <a:pt x="1701" y="0"/>
                  </a:moveTo>
                  <a:cubicBezTo>
                    <a:pt x="1040" y="0"/>
                    <a:pt x="473" y="315"/>
                    <a:pt x="63" y="819"/>
                  </a:cubicBezTo>
                  <a:cubicBezTo>
                    <a:pt x="0" y="945"/>
                    <a:pt x="0" y="1040"/>
                    <a:pt x="32" y="1166"/>
                  </a:cubicBezTo>
                  <a:cubicBezTo>
                    <a:pt x="63" y="1292"/>
                    <a:pt x="189" y="1355"/>
                    <a:pt x="347" y="1355"/>
                  </a:cubicBezTo>
                  <a:lnTo>
                    <a:pt x="1008" y="1355"/>
                  </a:lnTo>
                  <a:cubicBezTo>
                    <a:pt x="1418" y="1355"/>
                    <a:pt x="1670" y="1670"/>
                    <a:pt x="1670" y="2048"/>
                  </a:cubicBezTo>
                  <a:cubicBezTo>
                    <a:pt x="1670" y="2426"/>
                    <a:pt x="1355" y="2710"/>
                    <a:pt x="1008" y="2710"/>
                  </a:cubicBezTo>
                  <a:lnTo>
                    <a:pt x="347" y="2710"/>
                  </a:lnTo>
                  <a:cubicBezTo>
                    <a:pt x="221" y="2710"/>
                    <a:pt x="95" y="2773"/>
                    <a:pt x="32" y="2899"/>
                  </a:cubicBezTo>
                  <a:cubicBezTo>
                    <a:pt x="0" y="3025"/>
                    <a:pt x="0" y="3151"/>
                    <a:pt x="63" y="3245"/>
                  </a:cubicBezTo>
                  <a:cubicBezTo>
                    <a:pt x="410" y="3781"/>
                    <a:pt x="1040" y="4096"/>
                    <a:pt x="1701" y="4096"/>
                  </a:cubicBezTo>
                  <a:cubicBezTo>
                    <a:pt x="2615" y="4096"/>
                    <a:pt x="3371" y="3497"/>
                    <a:pt x="3655" y="2710"/>
                  </a:cubicBezTo>
                  <a:lnTo>
                    <a:pt x="8065" y="2710"/>
                  </a:lnTo>
                  <a:cubicBezTo>
                    <a:pt x="8317" y="3497"/>
                    <a:pt x="9073" y="4096"/>
                    <a:pt x="9987" y="4096"/>
                  </a:cubicBezTo>
                  <a:cubicBezTo>
                    <a:pt x="10649" y="4096"/>
                    <a:pt x="11247" y="3781"/>
                    <a:pt x="11594" y="3245"/>
                  </a:cubicBezTo>
                  <a:cubicBezTo>
                    <a:pt x="11688" y="3119"/>
                    <a:pt x="11688" y="3025"/>
                    <a:pt x="11625" y="2899"/>
                  </a:cubicBezTo>
                  <a:cubicBezTo>
                    <a:pt x="11594" y="2773"/>
                    <a:pt x="11468" y="2710"/>
                    <a:pt x="11310" y="2710"/>
                  </a:cubicBezTo>
                  <a:lnTo>
                    <a:pt x="10649" y="2710"/>
                  </a:lnTo>
                  <a:cubicBezTo>
                    <a:pt x="10271" y="2710"/>
                    <a:pt x="9987" y="2395"/>
                    <a:pt x="9987" y="2048"/>
                  </a:cubicBezTo>
                  <a:cubicBezTo>
                    <a:pt x="9987" y="1670"/>
                    <a:pt x="10302" y="1355"/>
                    <a:pt x="10649" y="1355"/>
                  </a:cubicBezTo>
                  <a:lnTo>
                    <a:pt x="11310" y="1355"/>
                  </a:lnTo>
                  <a:cubicBezTo>
                    <a:pt x="11436" y="1355"/>
                    <a:pt x="11562" y="1292"/>
                    <a:pt x="11625" y="1166"/>
                  </a:cubicBezTo>
                  <a:cubicBezTo>
                    <a:pt x="11688" y="1040"/>
                    <a:pt x="11688" y="945"/>
                    <a:pt x="11594" y="819"/>
                  </a:cubicBezTo>
                  <a:cubicBezTo>
                    <a:pt x="11247" y="315"/>
                    <a:pt x="10649" y="0"/>
                    <a:pt x="9987" y="0"/>
                  </a:cubicBezTo>
                  <a:cubicBezTo>
                    <a:pt x="9073" y="0"/>
                    <a:pt x="8349" y="567"/>
                    <a:pt x="8065" y="1355"/>
                  </a:cubicBezTo>
                  <a:lnTo>
                    <a:pt x="3655" y="1355"/>
                  </a:lnTo>
                  <a:cubicBezTo>
                    <a:pt x="3371" y="567"/>
                    <a:pt x="2615" y="0"/>
                    <a:pt x="1701"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95"/>
            <p:cNvSpPr/>
            <p:nvPr/>
          </p:nvSpPr>
          <p:spPr>
            <a:xfrm>
              <a:off x="620182" y="2523166"/>
              <a:ext cx="64348" cy="55944"/>
            </a:xfrm>
            <a:custGeom>
              <a:rect b="b" l="l" r="r" t="t"/>
              <a:pathLst>
                <a:path extrusionOk="0" h="2742" w="2742">
                  <a:moveTo>
                    <a:pt x="1355" y="1"/>
                  </a:moveTo>
                  <a:cubicBezTo>
                    <a:pt x="630" y="1"/>
                    <a:pt x="0" y="631"/>
                    <a:pt x="0" y="1387"/>
                  </a:cubicBezTo>
                  <a:cubicBezTo>
                    <a:pt x="0" y="2111"/>
                    <a:pt x="630" y="2741"/>
                    <a:pt x="1355" y="2741"/>
                  </a:cubicBezTo>
                  <a:cubicBezTo>
                    <a:pt x="2111" y="2741"/>
                    <a:pt x="2741" y="2111"/>
                    <a:pt x="2741" y="1387"/>
                  </a:cubicBezTo>
                  <a:cubicBezTo>
                    <a:pt x="2741" y="631"/>
                    <a:pt x="2111" y="1"/>
                    <a:pt x="1355"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95"/>
            <p:cNvSpPr/>
            <p:nvPr/>
          </p:nvSpPr>
          <p:spPr>
            <a:xfrm>
              <a:off x="588383" y="2593228"/>
              <a:ext cx="127921" cy="97728"/>
            </a:xfrm>
            <a:custGeom>
              <a:rect b="b" l="l" r="r" t="t"/>
              <a:pathLst>
                <a:path extrusionOk="0" h="4790" w="5451">
                  <a:moveTo>
                    <a:pt x="2710" y="1"/>
                  </a:moveTo>
                  <a:cubicBezTo>
                    <a:pt x="1387" y="1"/>
                    <a:pt x="253" y="1009"/>
                    <a:pt x="32" y="2300"/>
                  </a:cubicBezTo>
                  <a:cubicBezTo>
                    <a:pt x="1" y="2521"/>
                    <a:pt x="158" y="2710"/>
                    <a:pt x="410" y="2710"/>
                  </a:cubicBezTo>
                  <a:lnTo>
                    <a:pt x="2395" y="2710"/>
                  </a:lnTo>
                  <a:lnTo>
                    <a:pt x="2395" y="4789"/>
                  </a:lnTo>
                  <a:lnTo>
                    <a:pt x="3088" y="4789"/>
                  </a:lnTo>
                  <a:lnTo>
                    <a:pt x="3088" y="2710"/>
                  </a:lnTo>
                  <a:lnTo>
                    <a:pt x="5073" y="2710"/>
                  </a:lnTo>
                  <a:cubicBezTo>
                    <a:pt x="5293" y="2710"/>
                    <a:pt x="5451" y="2521"/>
                    <a:pt x="5451" y="2300"/>
                  </a:cubicBezTo>
                  <a:cubicBezTo>
                    <a:pt x="5230" y="977"/>
                    <a:pt x="4096" y="1"/>
                    <a:pt x="271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0" name="Google Shape;1550;p95"/>
          <p:cNvGrpSpPr/>
          <p:nvPr/>
        </p:nvGrpSpPr>
        <p:grpSpPr>
          <a:xfrm>
            <a:off x="5497587" y="2129501"/>
            <a:ext cx="223401" cy="237190"/>
            <a:chOff x="-60991775" y="3376900"/>
            <a:chExt cx="315850" cy="311150"/>
          </a:xfrm>
        </p:grpSpPr>
        <p:sp>
          <p:nvSpPr>
            <p:cNvPr id="1551" name="Google Shape;1551;p95"/>
            <p:cNvSpPr/>
            <p:nvPr/>
          </p:nvSpPr>
          <p:spPr>
            <a:xfrm>
              <a:off x="-60991000" y="3376900"/>
              <a:ext cx="315075" cy="311150"/>
            </a:xfrm>
            <a:custGeom>
              <a:rect b="b" l="l" r="r" t="t"/>
              <a:pathLst>
                <a:path extrusionOk="0" h="12446" w="12603">
                  <a:moveTo>
                    <a:pt x="11136" y="1"/>
                  </a:moveTo>
                  <a:cubicBezTo>
                    <a:pt x="11054" y="1"/>
                    <a:pt x="10975" y="1"/>
                    <a:pt x="10902" y="1"/>
                  </a:cubicBezTo>
                  <a:cubicBezTo>
                    <a:pt x="10429" y="1"/>
                    <a:pt x="10051" y="159"/>
                    <a:pt x="9736" y="474"/>
                  </a:cubicBezTo>
                  <a:lnTo>
                    <a:pt x="3561" y="6649"/>
                  </a:lnTo>
                  <a:lnTo>
                    <a:pt x="2301" y="6428"/>
                  </a:lnTo>
                  <a:cubicBezTo>
                    <a:pt x="2278" y="6423"/>
                    <a:pt x="2253" y="6420"/>
                    <a:pt x="2229" y="6420"/>
                  </a:cubicBezTo>
                  <a:cubicBezTo>
                    <a:pt x="2119" y="6420"/>
                    <a:pt x="2000" y="6471"/>
                    <a:pt x="1923" y="6523"/>
                  </a:cubicBezTo>
                  <a:lnTo>
                    <a:pt x="158" y="8319"/>
                  </a:lnTo>
                  <a:cubicBezTo>
                    <a:pt x="32" y="8382"/>
                    <a:pt x="1" y="8539"/>
                    <a:pt x="32" y="8697"/>
                  </a:cubicBezTo>
                  <a:cubicBezTo>
                    <a:pt x="95" y="8823"/>
                    <a:pt x="190" y="8949"/>
                    <a:pt x="347" y="8980"/>
                  </a:cubicBezTo>
                  <a:lnTo>
                    <a:pt x="2994" y="9484"/>
                  </a:lnTo>
                  <a:lnTo>
                    <a:pt x="3498" y="12131"/>
                  </a:lnTo>
                  <a:cubicBezTo>
                    <a:pt x="3561" y="12288"/>
                    <a:pt x="3624" y="12414"/>
                    <a:pt x="3782" y="12446"/>
                  </a:cubicBezTo>
                  <a:lnTo>
                    <a:pt x="3908" y="12446"/>
                  </a:lnTo>
                  <a:cubicBezTo>
                    <a:pt x="4034" y="12446"/>
                    <a:pt x="4128" y="12414"/>
                    <a:pt x="4254" y="12414"/>
                  </a:cubicBezTo>
                  <a:lnTo>
                    <a:pt x="6018" y="10619"/>
                  </a:lnTo>
                  <a:cubicBezTo>
                    <a:pt x="6144" y="10556"/>
                    <a:pt x="6176" y="10398"/>
                    <a:pt x="6144" y="10272"/>
                  </a:cubicBezTo>
                  <a:lnTo>
                    <a:pt x="5924" y="9012"/>
                  </a:lnTo>
                  <a:lnTo>
                    <a:pt x="12099" y="2837"/>
                  </a:lnTo>
                  <a:cubicBezTo>
                    <a:pt x="12414" y="2522"/>
                    <a:pt x="12571" y="2081"/>
                    <a:pt x="12571" y="1671"/>
                  </a:cubicBezTo>
                  <a:cubicBezTo>
                    <a:pt x="12571" y="1199"/>
                    <a:pt x="12603" y="600"/>
                    <a:pt x="12288" y="285"/>
                  </a:cubicBezTo>
                  <a:cubicBezTo>
                    <a:pt x="12025" y="22"/>
                    <a:pt x="11544" y="1"/>
                    <a:pt x="111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95"/>
            <p:cNvSpPr/>
            <p:nvPr/>
          </p:nvSpPr>
          <p:spPr>
            <a:xfrm>
              <a:off x="-60991775" y="3404275"/>
              <a:ext cx="174875" cy="89250"/>
            </a:xfrm>
            <a:custGeom>
              <a:rect b="b" l="l" r="r" t="t"/>
              <a:pathLst>
                <a:path extrusionOk="0" h="3570" w="6995">
                  <a:moveTo>
                    <a:pt x="1632" y="1"/>
                  </a:moveTo>
                  <a:cubicBezTo>
                    <a:pt x="1523" y="1"/>
                    <a:pt x="1407" y="57"/>
                    <a:pt x="1355" y="135"/>
                  </a:cubicBezTo>
                  <a:lnTo>
                    <a:pt x="158" y="1301"/>
                  </a:lnTo>
                  <a:cubicBezTo>
                    <a:pt x="95" y="1395"/>
                    <a:pt x="0" y="1553"/>
                    <a:pt x="32" y="1710"/>
                  </a:cubicBezTo>
                  <a:cubicBezTo>
                    <a:pt x="126" y="1773"/>
                    <a:pt x="189" y="1899"/>
                    <a:pt x="315" y="1931"/>
                  </a:cubicBezTo>
                  <a:lnTo>
                    <a:pt x="4317" y="3569"/>
                  </a:lnTo>
                  <a:lnTo>
                    <a:pt x="6995" y="891"/>
                  </a:lnTo>
                  <a:lnTo>
                    <a:pt x="1702" y="9"/>
                  </a:lnTo>
                  <a:cubicBezTo>
                    <a:pt x="1679" y="4"/>
                    <a:pt x="1656" y="1"/>
                    <a:pt x="16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95"/>
            <p:cNvSpPr/>
            <p:nvPr/>
          </p:nvSpPr>
          <p:spPr>
            <a:xfrm>
              <a:off x="-60795650" y="3513975"/>
              <a:ext cx="89000" cy="173300"/>
            </a:xfrm>
            <a:custGeom>
              <a:rect b="b" l="l" r="r" t="t"/>
              <a:pathLst>
                <a:path extrusionOk="0" h="6932" w="3560">
                  <a:moveTo>
                    <a:pt x="2678" y="0"/>
                  </a:moveTo>
                  <a:lnTo>
                    <a:pt x="0" y="2678"/>
                  </a:lnTo>
                  <a:lnTo>
                    <a:pt x="1607" y="6679"/>
                  </a:lnTo>
                  <a:cubicBezTo>
                    <a:pt x="1638" y="6805"/>
                    <a:pt x="1764" y="6931"/>
                    <a:pt x="1922" y="6931"/>
                  </a:cubicBezTo>
                  <a:lnTo>
                    <a:pt x="1985" y="6931"/>
                  </a:lnTo>
                  <a:cubicBezTo>
                    <a:pt x="2111" y="6931"/>
                    <a:pt x="2206" y="6900"/>
                    <a:pt x="2269" y="6805"/>
                  </a:cubicBezTo>
                  <a:lnTo>
                    <a:pt x="3466" y="5640"/>
                  </a:lnTo>
                  <a:cubicBezTo>
                    <a:pt x="3529" y="5545"/>
                    <a:pt x="3560" y="5388"/>
                    <a:pt x="3560" y="5262"/>
                  </a:cubicBezTo>
                  <a:lnTo>
                    <a:pt x="267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4" name="Google Shape;1554;p95"/>
          <p:cNvSpPr/>
          <p:nvPr/>
        </p:nvSpPr>
        <p:spPr>
          <a:xfrm>
            <a:off x="5497575" y="2575775"/>
            <a:ext cx="223411" cy="237209"/>
          </a:xfrm>
          <a:custGeom>
            <a:rect b="b" l="l" r="r" t="t"/>
            <a:pathLst>
              <a:path extrusionOk="0" h="9893" w="12665">
                <a:moveTo>
                  <a:pt x="8538" y="2458"/>
                </a:moveTo>
                <a:cubicBezTo>
                  <a:pt x="8758" y="2458"/>
                  <a:pt x="8916" y="2678"/>
                  <a:pt x="8916" y="2899"/>
                </a:cubicBezTo>
                <a:lnTo>
                  <a:pt x="8916" y="4569"/>
                </a:lnTo>
                <a:cubicBezTo>
                  <a:pt x="8916" y="4789"/>
                  <a:pt x="8727" y="4978"/>
                  <a:pt x="8538" y="4978"/>
                </a:cubicBezTo>
                <a:cubicBezTo>
                  <a:pt x="8349" y="4978"/>
                  <a:pt x="8128" y="4789"/>
                  <a:pt x="8128" y="4569"/>
                </a:cubicBezTo>
                <a:lnTo>
                  <a:pt x="8128" y="3875"/>
                </a:lnTo>
                <a:lnTo>
                  <a:pt x="6364" y="5671"/>
                </a:lnTo>
                <a:cubicBezTo>
                  <a:pt x="6285" y="5750"/>
                  <a:pt x="6175" y="5789"/>
                  <a:pt x="6065" y="5789"/>
                </a:cubicBezTo>
                <a:cubicBezTo>
                  <a:pt x="5954" y="5789"/>
                  <a:pt x="5844" y="5750"/>
                  <a:pt x="5765" y="5671"/>
                </a:cubicBezTo>
                <a:lnTo>
                  <a:pt x="5230" y="5104"/>
                </a:lnTo>
                <a:lnTo>
                  <a:pt x="3844" y="6490"/>
                </a:lnTo>
                <a:cubicBezTo>
                  <a:pt x="3765" y="6569"/>
                  <a:pt x="3655" y="6608"/>
                  <a:pt x="3544" y="6608"/>
                </a:cubicBezTo>
                <a:cubicBezTo>
                  <a:pt x="3434" y="6608"/>
                  <a:pt x="3324" y="6569"/>
                  <a:pt x="3245" y="6490"/>
                </a:cubicBezTo>
                <a:cubicBezTo>
                  <a:pt x="3087" y="6333"/>
                  <a:pt x="3087" y="6049"/>
                  <a:pt x="3245" y="5892"/>
                </a:cubicBezTo>
                <a:lnTo>
                  <a:pt x="4915" y="4254"/>
                </a:lnTo>
                <a:cubicBezTo>
                  <a:pt x="4994" y="4175"/>
                  <a:pt x="5104" y="4135"/>
                  <a:pt x="5214" y="4135"/>
                </a:cubicBezTo>
                <a:cubicBezTo>
                  <a:pt x="5324" y="4135"/>
                  <a:pt x="5435" y="4175"/>
                  <a:pt x="5513" y="4254"/>
                </a:cubicBezTo>
                <a:lnTo>
                  <a:pt x="6049" y="4789"/>
                </a:lnTo>
                <a:lnTo>
                  <a:pt x="7561" y="3308"/>
                </a:lnTo>
                <a:lnTo>
                  <a:pt x="6868" y="3308"/>
                </a:lnTo>
                <a:cubicBezTo>
                  <a:pt x="6648" y="3308"/>
                  <a:pt x="6490" y="3088"/>
                  <a:pt x="6490" y="2899"/>
                </a:cubicBezTo>
                <a:cubicBezTo>
                  <a:pt x="6490" y="2678"/>
                  <a:pt x="6679" y="2458"/>
                  <a:pt x="6868" y="2458"/>
                </a:cubicBezTo>
                <a:close/>
                <a:moveTo>
                  <a:pt x="11814" y="8255"/>
                </a:moveTo>
                <a:cubicBezTo>
                  <a:pt x="11814" y="8538"/>
                  <a:pt x="11877" y="9105"/>
                  <a:pt x="11405" y="9105"/>
                </a:cubicBezTo>
                <a:lnTo>
                  <a:pt x="1197" y="9105"/>
                </a:lnTo>
                <a:cubicBezTo>
                  <a:pt x="977" y="9105"/>
                  <a:pt x="788" y="8885"/>
                  <a:pt x="788" y="8664"/>
                </a:cubicBezTo>
                <a:lnTo>
                  <a:pt x="788" y="8255"/>
                </a:lnTo>
                <a:close/>
                <a:moveTo>
                  <a:pt x="2048" y="0"/>
                </a:moveTo>
                <a:cubicBezTo>
                  <a:pt x="1355" y="0"/>
                  <a:pt x="819" y="536"/>
                  <a:pt x="819" y="1229"/>
                </a:cubicBezTo>
                <a:lnTo>
                  <a:pt x="819" y="7435"/>
                </a:lnTo>
                <a:lnTo>
                  <a:pt x="410" y="7435"/>
                </a:lnTo>
                <a:cubicBezTo>
                  <a:pt x="189" y="7435"/>
                  <a:pt x="0" y="7625"/>
                  <a:pt x="0" y="7845"/>
                </a:cubicBezTo>
                <a:lnTo>
                  <a:pt x="0" y="8664"/>
                </a:lnTo>
                <a:cubicBezTo>
                  <a:pt x="0" y="9326"/>
                  <a:pt x="536" y="9893"/>
                  <a:pt x="1260" y="9893"/>
                </a:cubicBezTo>
                <a:lnTo>
                  <a:pt x="11436" y="9893"/>
                </a:lnTo>
                <a:cubicBezTo>
                  <a:pt x="12129" y="9893"/>
                  <a:pt x="12665" y="9326"/>
                  <a:pt x="12665" y="8664"/>
                </a:cubicBezTo>
                <a:lnTo>
                  <a:pt x="12665" y="7845"/>
                </a:lnTo>
                <a:cubicBezTo>
                  <a:pt x="12634" y="7593"/>
                  <a:pt x="12444" y="7435"/>
                  <a:pt x="12224" y="7435"/>
                </a:cubicBezTo>
                <a:lnTo>
                  <a:pt x="11814" y="7435"/>
                </a:lnTo>
                <a:lnTo>
                  <a:pt x="11814" y="1229"/>
                </a:lnTo>
                <a:cubicBezTo>
                  <a:pt x="11814" y="536"/>
                  <a:pt x="11247" y="0"/>
                  <a:pt x="105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55" name="Google Shape;1555;p95"/>
          <p:cNvGrpSpPr/>
          <p:nvPr/>
        </p:nvGrpSpPr>
        <p:grpSpPr>
          <a:xfrm>
            <a:off x="5472127" y="3455662"/>
            <a:ext cx="274288" cy="237177"/>
            <a:chOff x="583100" y="3982600"/>
            <a:chExt cx="296175" cy="296175"/>
          </a:xfrm>
        </p:grpSpPr>
        <p:sp>
          <p:nvSpPr>
            <p:cNvPr id="1556" name="Google Shape;1556;p95"/>
            <p:cNvSpPr/>
            <p:nvPr/>
          </p:nvSpPr>
          <p:spPr>
            <a:xfrm>
              <a:off x="694925" y="3982600"/>
              <a:ext cx="70925" cy="68550"/>
            </a:xfrm>
            <a:custGeom>
              <a:rect b="b" l="l" r="r" t="t"/>
              <a:pathLst>
                <a:path extrusionOk="0" h="2742" w="2837">
                  <a:moveTo>
                    <a:pt x="1419" y="1"/>
                  </a:moveTo>
                  <a:cubicBezTo>
                    <a:pt x="631" y="1"/>
                    <a:pt x="1" y="599"/>
                    <a:pt x="1" y="1355"/>
                  </a:cubicBezTo>
                  <a:cubicBezTo>
                    <a:pt x="1" y="2143"/>
                    <a:pt x="631" y="2742"/>
                    <a:pt x="1419" y="2742"/>
                  </a:cubicBezTo>
                  <a:cubicBezTo>
                    <a:pt x="2206" y="2742"/>
                    <a:pt x="2836" y="2143"/>
                    <a:pt x="2836" y="1355"/>
                  </a:cubicBezTo>
                  <a:cubicBezTo>
                    <a:pt x="2836" y="599"/>
                    <a:pt x="2206" y="1"/>
                    <a:pt x="14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95"/>
            <p:cNvSpPr/>
            <p:nvPr/>
          </p:nvSpPr>
          <p:spPr>
            <a:xfrm>
              <a:off x="609075" y="4139350"/>
              <a:ext cx="69350" cy="68525"/>
            </a:xfrm>
            <a:custGeom>
              <a:rect b="b" l="l" r="r" t="t"/>
              <a:pathLst>
                <a:path extrusionOk="0" h="2741" w="2774">
                  <a:moveTo>
                    <a:pt x="1387" y="0"/>
                  </a:moveTo>
                  <a:cubicBezTo>
                    <a:pt x="631" y="0"/>
                    <a:pt x="1" y="630"/>
                    <a:pt x="1" y="1355"/>
                  </a:cubicBezTo>
                  <a:cubicBezTo>
                    <a:pt x="1" y="2111"/>
                    <a:pt x="631" y="2741"/>
                    <a:pt x="1387" y="2741"/>
                  </a:cubicBezTo>
                  <a:cubicBezTo>
                    <a:pt x="2143" y="2741"/>
                    <a:pt x="2773" y="2111"/>
                    <a:pt x="2773" y="1355"/>
                  </a:cubicBezTo>
                  <a:cubicBezTo>
                    <a:pt x="2773" y="630"/>
                    <a:pt x="2143" y="0"/>
                    <a:pt x="13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95"/>
            <p:cNvSpPr/>
            <p:nvPr/>
          </p:nvSpPr>
          <p:spPr>
            <a:xfrm>
              <a:off x="783925" y="4140125"/>
              <a:ext cx="68550" cy="68550"/>
            </a:xfrm>
            <a:custGeom>
              <a:rect b="b" l="l" r="r" t="t"/>
              <a:pathLst>
                <a:path extrusionOk="0" h="2742" w="2742">
                  <a:moveTo>
                    <a:pt x="1356" y="1"/>
                  </a:moveTo>
                  <a:cubicBezTo>
                    <a:pt x="631" y="1"/>
                    <a:pt x="1" y="631"/>
                    <a:pt x="1" y="1387"/>
                  </a:cubicBezTo>
                  <a:cubicBezTo>
                    <a:pt x="1" y="2111"/>
                    <a:pt x="631" y="2741"/>
                    <a:pt x="1356" y="2741"/>
                  </a:cubicBezTo>
                  <a:cubicBezTo>
                    <a:pt x="2112" y="2741"/>
                    <a:pt x="2742" y="2111"/>
                    <a:pt x="2742" y="1387"/>
                  </a:cubicBezTo>
                  <a:cubicBezTo>
                    <a:pt x="2742" y="631"/>
                    <a:pt x="2112" y="1"/>
                    <a:pt x="13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95"/>
            <p:cNvSpPr/>
            <p:nvPr/>
          </p:nvSpPr>
          <p:spPr>
            <a:xfrm>
              <a:off x="583100" y="4207075"/>
              <a:ext cx="122100" cy="71700"/>
            </a:xfrm>
            <a:custGeom>
              <a:rect b="b" l="l" r="r" t="t"/>
              <a:pathLst>
                <a:path extrusionOk="0" h="2868" w="4884">
                  <a:moveTo>
                    <a:pt x="819" y="0"/>
                  </a:moveTo>
                  <a:cubicBezTo>
                    <a:pt x="347" y="442"/>
                    <a:pt x="0" y="1072"/>
                    <a:pt x="0" y="1796"/>
                  </a:cubicBezTo>
                  <a:lnTo>
                    <a:pt x="0" y="2521"/>
                  </a:lnTo>
                  <a:cubicBezTo>
                    <a:pt x="0" y="2710"/>
                    <a:pt x="158" y="2867"/>
                    <a:pt x="347" y="2867"/>
                  </a:cubicBezTo>
                  <a:lnTo>
                    <a:pt x="4505" y="2867"/>
                  </a:lnTo>
                  <a:cubicBezTo>
                    <a:pt x="4726" y="2867"/>
                    <a:pt x="4883" y="2710"/>
                    <a:pt x="4883" y="2521"/>
                  </a:cubicBezTo>
                  <a:lnTo>
                    <a:pt x="4883" y="1796"/>
                  </a:lnTo>
                  <a:cubicBezTo>
                    <a:pt x="4883" y="1103"/>
                    <a:pt x="4568" y="442"/>
                    <a:pt x="4033" y="0"/>
                  </a:cubicBezTo>
                  <a:cubicBezTo>
                    <a:pt x="3655" y="473"/>
                    <a:pt x="3088" y="788"/>
                    <a:pt x="2426" y="788"/>
                  </a:cubicBezTo>
                  <a:cubicBezTo>
                    <a:pt x="1796" y="788"/>
                    <a:pt x="1197" y="473"/>
                    <a:pt x="8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95"/>
            <p:cNvSpPr/>
            <p:nvPr/>
          </p:nvSpPr>
          <p:spPr>
            <a:xfrm>
              <a:off x="669725" y="4049550"/>
              <a:ext cx="122900" cy="72475"/>
            </a:xfrm>
            <a:custGeom>
              <a:rect b="b" l="l" r="r" t="t"/>
              <a:pathLst>
                <a:path extrusionOk="0" h="2899" w="4916">
                  <a:moveTo>
                    <a:pt x="851" y="1"/>
                  </a:moveTo>
                  <a:cubicBezTo>
                    <a:pt x="347" y="442"/>
                    <a:pt x="1" y="1103"/>
                    <a:pt x="1" y="1796"/>
                  </a:cubicBezTo>
                  <a:lnTo>
                    <a:pt x="1" y="2552"/>
                  </a:lnTo>
                  <a:cubicBezTo>
                    <a:pt x="1" y="2741"/>
                    <a:pt x="158" y="2899"/>
                    <a:pt x="347" y="2899"/>
                  </a:cubicBezTo>
                  <a:lnTo>
                    <a:pt x="4537" y="2899"/>
                  </a:lnTo>
                  <a:cubicBezTo>
                    <a:pt x="4758" y="2899"/>
                    <a:pt x="4915" y="2741"/>
                    <a:pt x="4915" y="2552"/>
                  </a:cubicBezTo>
                  <a:lnTo>
                    <a:pt x="4915" y="1796"/>
                  </a:lnTo>
                  <a:cubicBezTo>
                    <a:pt x="4915" y="1103"/>
                    <a:pt x="4600" y="442"/>
                    <a:pt x="4065" y="1"/>
                  </a:cubicBezTo>
                  <a:cubicBezTo>
                    <a:pt x="3687" y="473"/>
                    <a:pt x="3088" y="788"/>
                    <a:pt x="2458" y="788"/>
                  </a:cubicBezTo>
                  <a:cubicBezTo>
                    <a:pt x="1828" y="788"/>
                    <a:pt x="1198" y="473"/>
                    <a:pt x="8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95"/>
            <p:cNvSpPr/>
            <p:nvPr/>
          </p:nvSpPr>
          <p:spPr>
            <a:xfrm>
              <a:off x="757150" y="4207075"/>
              <a:ext cx="122125" cy="71700"/>
            </a:xfrm>
            <a:custGeom>
              <a:rect b="b" l="l" r="r" t="t"/>
              <a:pathLst>
                <a:path extrusionOk="0" h="2868" w="4885">
                  <a:moveTo>
                    <a:pt x="820" y="0"/>
                  </a:moveTo>
                  <a:cubicBezTo>
                    <a:pt x="316" y="442"/>
                    <a:pt x="1" y="1103"/>
                    <a:pt x="1" y="1796"/>
                  </a:cubicBezTo>
                  <a:lnTo>
                    <a:pt x="1" y="2521"/>
                  </a:lnTo>
                  <a:cubicBezTo>
                    <a:pt x="1" y="2710"/>
                    <a:pt x="158" y="2867"/>
                    <a:pt x="347" y="2867"/>
                  </a:cubicBezTo>
                  <a:lnTo>
                    <a:pt x="4506" y="2867"/>
                  </a:lnTo>
                  <a:cubicBezTo>
                    <a:pt x="4727" y="2867"/>
                    <a:pt x="4884" y="2710"/>
                    <a:pt x="4884" y="2521"/>
                  </a:cubicBezTo>
                  <a:lnTo>
                    <a:pt x="4884" y="1796"/>
                  </a:lnTo>
                  <a:cubicBezTo>
                    <a:pt x="4884" y="1103"/>
                    <a:pt x="4569" y="442"/>
                    <a:pt x="4033" y="0"/>
                  </a:cubicBezTo>
                  <a:cubicBezTo>
                    <a:pt x="3655" y="473"/>
                    <a:pt x="3088" y="788"/>
                    <a:pt x="2427" y="788"/>
                  </a:cubicBezTo>
                  <a:cubicBezTo>
                    <a:pt x="1797" y="788"/>
                    <a:pt x="1198" y="473"/>
                    <a:pt x="8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95"/>
            <p:cNvSpPr/>
            <p:nvPr/>
          </p:nvSpPr>
          <p:spPr>
            <a:xfrm>
              <a:off x="691775" y="4139350"/>
              <a:ext cx="77225" cy="64600"/>
            </a:xfrm>
            <a:custGeom>
              <a:rect b="b" l="l" r="r" t="t"/>
              <a:pathLst>
                <a:path extrusionOk="0" h="2584" w="3089">
                  <a:moveTo>
                    <a:pt x="1198" y="0"/>
                  </a:moveTo>
                  <a:lnTo>
                    <a:pt x="1198" y="882"/>
                  </a:lnTo>
                  <a:lnTo>
                    <a:pt x="1" y="2079"/>
                  </a:lnTo>
                  <a:cubicBezTo>
                    <a:pt x="221" y="2237"/>
                    <a:pt x="284" y="2300"/>
                    <a:pt x="473" y="2583"/>
                  </a:cubicBezTo>
                  <a:lnTo>
                    <a:pt x="1545" y="1575"/>
                  </a:lnTo>
                  <a:lnTo>
                    <a:pt x="2616" y="2583"/>
                  </a:lnTo>
                  <a:cubicBezTo>
                    <a:pt x="2773" y="2394"/>
                    <a:pt x="2931" y="2237"/>
                    <a:pt x="3088" y="2111"/>
                  </a:cubicBezTo>
                  <a:lnTo>
                    <a:pt x="1891" y="882"/>
                  </a:lnTo>
                  <a:lnTo>
                    <a:pt x="18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3" name="Google Shape;1563;p95"/>
          <p:cNvGrpSpPr/>
          <p:nvPr/>
        </p:nvGrpSpPr>
        <p:grpSpPr>
          <a:xfrm>
            <a:off x="5472113" y="3022068"/>
            <a:ext cx="274303" cy="237212"/>
            <a:chOff x="-42651700" y="3217825"/>
            <a:chExt cx="367600" cy="317425"/>
          </a:xfrm>
        </p:grpSpPr>
        <p:sp>
          <p:nvSpPr>
            <p:cNvPr id="1564" name="Google Shape;1564;p95"/>
            <p:cNvSpPr/>
            <p:nvPr/>
          </p:nvSpPr>
          <p:spPr>
            <a:xfrm>
              <a:off x="-42651700" y="3239075"/>
              <a:ext cx="367600" cy="296175"/>
            </a:xfrm>
            <a:custGeom>
              <a:rect b="b" l="l" r="r" t="t"/>
              <a:pathLst>
                <a:path extrusionOk="0" h="11847" w="14704">
                  <a:moveTo>
                    <a:pt x="7370" y="797"/>
                  </a:moveTo>
                  <a:cubicBezTo>
                    <a:pt x="8536" y="797"/>
                    <a:pt x="9694" y="1246"/>
                    <a:pt x="10576" y="2143"/>
                  </a:cubicBezTo>
                  <a:cubicBezTo>
                    <a:pt x="12340" y="3908"/>
                    <a:pt x="12340" y="6775"/>
                    <a:pt x="10576" y="8539"/>
                  </a:cubicBezTo>
                  <a:cubicBezTo>
                    <a:pt x="9757" y="9390"/>
                    <a:pt x="8623" y="9894"/>
                    <a:pt x="7363" y="9894"/>
                  </a:cubicBezTo>
                  <a:cubicBezTo>
                    <a:pt x="6102" y="9894"/>
                    <a:pt x="4937" y="9358"/>
                    <a:pt x="4118" y="8539"/>
                  </a:cubicBezTo>
                  <a:cubicBezTo>
                    <a:pt x="2353" y="6775"/>
                    <a:pt x="2353" y="3908"/>
                    <a:pt x="4118" y="2143"/>
                  </a:cubicBezTo>
                  <a:cubicBezTo>
                    <a:pt x="5031" y="1246"/>
                    <a:pt x="6205" y="797"/>
                    <a:pt x="7370" y="797"/>
                  </a:cubicBezTo>
                  <a:close/>
                  <a:moveTo>
                    <a:pt x="7326" y="1"/>
                  </a:moveTo>
                  <a:cubicBezTo>
                    <a:pt x="2091" y="1"/>
                    <a:pt x="0" y="6750"/>
                    <a:pt x="4275" y="9768"/>
                  </a:cubicBezTo>
                  <a:lnTo>
                    <a:pt x="3424" y="11280"/>
                  </a:lnTo>
                  <a:cubicBezTo>
                    <a:pt x="3298" y="11532"/>
                    <a:pt x="3487" y="11847"/>
                    <a:pt x="3771" y="11847"/>
                  </a:cubicBezTo>
                  <a:cubicBezTo>
                    <a:pt x="3929" y="11847"/>
                    <a:pt x="4086" y="11784"/>
                    <a:pt x="4118" y="11626"/>
                  </a:cubicBezTo>
                  <a:lnTo>
                    <a:pt x="5000" y="10209"/>
                  </a:lnTo>
                  <a:cubicBezTo>
                    <a:pt x="5740" y="10571"/>
                    <a:pt x="6543" y="10752"/>
                    <a:pt x="7351" y="10752"/>
                  </a:cubicBezTo>
                  <a:cubicBezTo>
                    <a:pt x="8158" y="10752"/>
                    <a:pt x="8969" y="10571"/>
                    <a:pt x="9725" y="10209"/>
                  </a:cubicBezTo>
                  <a:lnTo>
                    <a:pt x="10576" y="11626"/>
                  </a:lnTo>
                  <a:cubicBezTo>
                    <a:pt x="10671" y="11784"/>
                    <a:pt x="10828" y="11847"/>
                    <a:pt x="10923" y="11847"/>
                  </a:cubicBezTo>
                  <a:cubicBezTo>
                    <a:pt x="11238" y="11847"/>
                    <a:pt x="11458" y="11532"/>
                    <a:pt x="11301" y="11280"/>
                  </a:cubicBezTo>
                  <a:lnTo>
                    <a:pt x="10419" y="9768"/>
                  </a:lnTo>
                  <a:cubicBezTo>
                    <a:pt x="14703" y="6775"/>
                    <a:pt x="12592" y="1"/>
                    <a:pt x="7363" y="1"/>
                  </a:cubicBezTo>
                  <a:cubicBezTo>
                    <a:pt x="7350" y="1"/>
                    <a:pt x="7338" y="1"/>
                    <a:pt x="7326" y="1"/>
                  </a:cubicBezTo>
                  <a:close/>
                </a:path>
              </a:pathLst>
            </a:custGeom>
            <a:solidFill>
              <a:srgbClr val="D9D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95"/>
            <p:cNvSpPr/>
            <p:nvPr/>
          </p:nvSpPr>
          <p:spPr>
            <a:xfrm>
              <a:off x="-42419600" y="3217825"/>
              <a:ext cx="106350" cy="106350"/>
            </a:xfrm>
            <a:custGeom>
              <a:rect b="b" l="l" r="r" t="t"/>
              <a:pathLst>
                <a:path extrusionOk="0" h="4254" w="4254">
                  <a:moveTo>
                    <a:pt x="1355" y="0"/>
                  </a:moveTo>
                  <a:cubicBezTo>
                    <a:pt x="882" y="0"/>
                    <a:pt x="410" y="95"/>
                    <a:pt x="0" y="315"/>
                  </a:cubicBezTo>
                  <a:cubicBezTo>
                    <a:pt x="1891" y="946"/>
                    <a:pt x="3340" y="2395"/>
                    <a:pt x="3938" y="4254"/>
                  </a:cubicBezTo>
                  <a:cubicBezTo>
                    <a:pt x="4128" y="3844"/>
                    <a:pt x="4254" y="3371"/>
                    <a:pt x="4254" y="2899"/>
                  </a:cubicBezTo>
                  <a:cubicBezTo>
                    <a:pt x="4254" y="1292"/>
                    <a:pt x="2962" y="0"/>
                    <a:pt x="1355" y="0"/>
                  </a:cubicBezTo>
                  <a:close/>
                </a:path>
              </a:pathLst>
            </a:custGeom>
            <a:solidFill>
              <a:srgbClr val="D9D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95"/>
            <p:cNvSpPr/>
            <p:nvPr/>
          </p:nvSpPr>
          <p:spPr>
            <a:xfrm>
              <a:off x="-42623600" y="3218600"/>
              <a:ext cx="106350" cy="106375"/>
            </a:xfrm>
            <a:custGeom>
              <a:rect b="b" l="l" r="r" t="t"/>
              <a:pathLst>
                <a:path extrusionOk="0" h="4255" w="4254">
                  <a:moveTo>
                    <a:pt x="2931" y="1"/>
                  </a:moveTo>
                  <a:cubicBezTo>
                    <a:pt x="1292" y="1"/>
                    <a:pt x="1" y="1293"/>
                    <a:pt x="1" y="2899"/>
                  </a:cubicBezTo>
                  <a:cubicBezTo>
                    <a:pt x="1" y="3372"/>
                    <a:pt x="127" y="3845"/>
                    <a:pt x="316" y="4254"/>
                  </a:cubicBezTo>
                  <a:cubicBezTo>
                    <a:pt x="977" y="2364"/>
                    <a:pt x="2426" y="915"/>
                    <a:pt x="4254" y="316"/>
                  </a:cubicBezTo>
                  <a:cubicBezTo>
                    <a:pt x="3876" y="127"/>
                    <a:pt x="3403" y="1"/>
                    <a:pt x="2931" y="1"/>
                  </a:cubicBezTo>
                  <a:close/>
                </a:path>
              </a:pathLst>
            </a:custGeom>
            <a:solidFill>
              <a:srgbClr val="D9D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95"/>
            <p:cNvSpPr/>
            <p:nvPr/>
          </p:nvSpPr>
          <p:spPr>
            <a:xfrm>
              <a:off x="-42561375" y="3279250"/>
              <a:ext cx="185900" cy="186700"/>
            </a:xfrm>
            <a:custGeom>
              <a:rect b="b" l="l" r="r" t="t"/>
              <a:pathLst>
                <a:path extrusionOk="0" h="7468" w="7436">
                  <a:moveTo>
                    <a:pt x="3781" y="1671"/>
                  </a:moveTo>
                  <a:cubicBezTo>
                    <a:pt x="4033" y="1671"/>
                    <a:pt x="4191" y="1860"/>
                    <a:pt x="4191" y="2112"/>
                  </a:cubicBezTo>
                  <a:lnTo>
                    <a:pt x="4191" y="3340"/>
                  </a:lnTo>
                  <a:lnTo>
                    <a:pt x="5388" y="3340"/>
                  </a:lnTo>
                  <a:cubicBezTo>
                    <a:pt x="5640" y="3340"/>
                    <a:pt x="5829" y="3529"/>
                    <a:pt x="5829" y="3750"/>
                  </a:cubicBezTo>
                  <a:cubicBezTo>
                    <a:pt x="5829" y="4002"/>
                    <a:pt x="5640" y="4128"/>
                    <a:pt x="5388" y="4128"/>
                  </a:cubicBezTo>
                  <a:lnTo>
                    <a:pt x="3750" y="4128"/>
                  </a:lnTo>
                  <a:cubicBezTo>
                    <a:pt x="3498" y="4128"/>
                    <a:pt x="3308" y="3939"/>
                    <a:pt x="3308" y="3750"/>
                  </a:cubicBezTo>
                  <a:lnTo>
                    <a:pt x="3308" y="2112"/>
                  </a:lnTo>
                  <a:lnTo>
                    <a:pt x="3340" y="2112"/>
                  </a:lnTo>
                  <a:cubicBezTo>
                    <a:pt x="3340" y="1860"/>
                    <a:pt x="3529" y="1671"/>
                    <a:pt x="3781" y="1671"/>
                  </a:cubicBezTo>
                  <a:close/>
                  <a:moveTo>
                    <a:pt x="3750" y="1"/>
                  </a:moveTo>
                  <a:cubicBezTo>
                    <a:pt x="1702" y="1"/>
                    <a:pt x="32" y="1671"/>
                    <a:pt x="0" y="3750"/>
                  </a:cubicBezTo>
                  <a:cubicBezTo>
                    <a:pt x="32" y="5798"/>
                    <a:pt x="1702" y="7467"/>
                    <a:pt x="3750" y="7467"/>
                  </a:cubicBezTo>
                  <a:cubicBezTo>
                    <a:pt x="5797" y="7467"/>
                    <a:pt x="7436" y="5798"/>
                    <a:pt x="7436" y="3750"/>
                  </a:cubicBezTo>
                  <a:cubicBezTo>
                    <a:pt x="7436" y="1702"/>
                    <a:pt x="5797" y="64"/>
                    <a:pt x="3750" y="1"/>
                  </a:cubicBezTo>
                  <a:close/>
                </a:path>
              </a:pathLst>
            </a:custGeom>
            <a:solidFill>
              <a:srgbClr val="D9D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68" name="Google Shape;1568;p95"/>
          <p:cNvSpPr/>
          <p:nvPr/>
        </p:nvSpPr>
        <p:spPr>
          <a:xfrm>
            <a:off x="5472123" y="3858489"/>
            <a:ext cx="274292" cy="265161"/>
          </a:xfrm>
          <a:custGeom>
            <a:rect b="b" l="l" r="r" t="t"/>
            <a:pathLst>
              <a:path extrusionOk="0" h="12713" w="12792">
                <a:moveTo>
                  <a:pt x="8633" y="1229"/>
                </a:moveTo>
                <a:cubicBezTo>
                  <a:pt x="8854" y="1229"/>
                  <a:pt x="9011" y="1418"/>
                  <a:pt x="9011" y="1607"/>
                </a:cubicBezTo>
                <a:lnTo>
                  <a:pt x="9011" y="1890"/>
                </a:lnTo>
                <a:cubicBezTo>
                  <a:pt x="9484" y="2048"/>
                  <a:pt x="9831" y="2520"/>
                  <a:pt x="9831" y="3088"/>
                </a:cubicBezTo>
                <a:cubicBezTo>
                  <a:pt x="9831" y="3308"/>
                  <a:pt x="9641" y="3497"/>
                  <a:pt x="9452" y="3497"/>
                </a:cubicBezTo>
                <a:cubicBezTo>
                  <a:pt x="9200" y="3497"/>
                  <a:pt x="9011" y="3308"/>
                  <a:pt x="9011" y="3088"/>
                </a:cubicBezTo>
                <a:cubicBezTo>
                  <a:pt x="9011" y="2835"/>
                  <a:pt x="8822" y="2678"/>
                  <a:pt x="8633" y="2678"/>
                </a:cubicBezTo>
                <a:cubicBezTo>
                  <a:pt x="8413" y="2678"/>
                  <a:pt x="8192" y="2867"/>
                  <a:pt x="8192" y="3088"/>
                </a:cubicBezTo>
                <a:cubicBezTo>
                  <a:pt x="8224" y="3308"/>
                  <a:pt x="8570" y="3529"/>
                  <a:pt x="8885" y="3781"/>
                </a:cubicBezTo>
                <a:cubicBezTo>
                  <a:pt x="9326" y="4096"/>
                  <a:pt x="9894" y="4505"/>
                  <a:pt x="9894" y="5167"/>
                </a:cubicBezTo>
                <a:cubicBezTo>
                  <a:pt x="9894" y="5702"/>
                  <a:pt x="9515" y="6143"/>
                  <a:pt x="9043" y="6333"/>
                </a:cubicBezTo>
                <a:lnTo>
                  <a:pt x="9043" y="6616"/>
                </a:lnTo>
                <a:cubicBezTo>
                  <a:pt x="9043" y="6868"/>
                  <a:pt x="8854" y="7026"/>
                  <a:pt x="8665" y="7026"/>
                </a:cubicBezTo>
                <a:cubicBezTo>
                  <a:pt x="8476" y="7026"/>
                  <a:pt x="8224" y="6805"/>
                  <a:pt x="8224" y="6616"/>
                </a:cubicBezTo>
                <a:lnTo>
                  <a:pt x="8224" y="6333"/>
                </a:lnTo>
                <a:cubicBezTo>
                  <a:pt x="7751" y="6175"/>
                  <a:pt x="7405" y="5702"/>
                  <a:pt x="7405" y="5167"/>
                </a:cubicBezTo>
                <a:cubicBezTo>
                  <a:pt x="7405" y="4915"/>
                  <a:pt x="7594" y="4757"/>
                  <a:pt x="7783" y="4757"/>
                </a:cubicBezTo>
                <a:cubicBezTo>
                  <a:pt x="8003" y="4757"/>
                  <a:pt x="8192" y="4978"/>
                  <a:pt x="8192" y="5167"/>
                </a:cubicBezTo>
                <a:cubicBezTo>
                  <a:pt x="8192" y="5387"/>
                  <a:pt x="8381" y="5608"/>
                  <a:pt x="8633" y="5608"/>
                </a:cubicBezTo>
                <a:cubicBezTo>
                  <a:pt x="8854" y="5608"/>
                  <a:pt x="9011" y="5387"/>
                  <a:pt x="9011" y="5167"/>
                </a:cubicBezTo>
                <a:cubicBezTo>
                  <a:pt x="9011" y="4915"/>
                  <a:pt x="8696" y="4694"/>
                  <a:pt x="8350" y="4442"/>
                </a:cubicBezTo>
                <a:cubicBezTo>
                  <a:pt x="7909" y="4127"/>
                  <a:pt x="7373" y="3749"/>
                  <a:pt x="7373" y="3088"/>
                </a:cubicBezTo>
                <a:cubicBezTo>
                  <a:pt x="7373" y="2520"/>
                  <a:pt x="7720" y="2079"/>
                  <a:pt x="8192" y="1890"/>
                </a:cubicBezTo>
                <a:lnTo>
                  <a:pt x="8192" y="1607"/>
                </a:lnTo>
                <a:cubicBezTo>
                  <a:pt x="8192" y="1386"/>
                  <a:pt x="8381" y="1229"/>
                  <a:pt x="8633" y="1229"/>
                </a:cubicBezTo>
                <a:close/>
                <a:moveTo>
                  <a:pt x="6050" y="6616"/>
                </a:moveTo>
                <a:lnTo>
                  <a:pt x="5073" y="10239"/>
                </a:lnTo>
                <a:lnTo>
                  <a:pt x="4853" y="9388"/>
                </a:lnTo>
                <a:cubicBezTo>
                  <a:pt x="4793" y="9168"/>
                  <a:pt x="4617" y="9049"/>
                  <a:pt x="4433" y="9049"/>
                </a:cubicBezTo>
                <a:cubicBezTo>
                  <a:pt x="4328" y="9049"/>
                  <a:pt x="4220" y="9088"/>
                  <a:pt x="4128" y="9168"/>
                </a:cubicBezTo>
                <a:lnTo>
                  <a:pt x="1450" y="11846"/>
                </a:lnTo>
                <a:lnTo>
                  <a:pt x="852" y="11279"/>
                </a:lnTo>
                <a:lnTo>
                  <a:pt x="3530" y="8601"/>
                </a:lnTo>
                <a:cubicBezTo>
                  <a:pt x="3782" y="8349"/>
                  <a:pt x="3656" y="7939"/>
                  <a:pt x="3341" y="7876"/>
                </a:cubicBezTo>
                <a:lnTo>
                  <a:pt x="2490" y="7624"/>
                </a:lnTo>
                <a:lnTo>
                  <a:pt x="6050" y="6616"/>
                </a:lnTo>
                <a:close/>
                <a:moveTo>
                  <a:pt x="8665" y="0"/>
                </a:moveTo>
                <a:cubicBezTo>
                  <a:pt x="6365" y="0"/>
                  <a:pt x="4538" y="1859"/>
                  <a:pt x="4538" y="4127"/>
                </a:cubicBezTo>
                <a:cubicBezTo>
                  <a:pt x="4538" y="4852"/>
                  <a:pt x="4695" y="5513"/>
                  <a:pt x="5042" y="6112"/>
                </a:cubicBezTo>
                <a:lnTo>
                  <a:pt x="820" y="7341"/>
                </a:lnTo>
                <a:cubicBezTo>
                  <a:pt x="442" y="7435"/>
                  <a:pt x="442" y="8034"/>
                  <a:pt x="820" y="8128"/>
                </a:cubicBezTo>
                <a:lnTo>
                  <a:pt x="2490" y="8538"/>
                </a:lnTo>
                <a:lnTo>
                  <a:pt x="316" y="10712"/>
                </a:lnTo>
                <a:cubicBezTo>
                  <a:pt x="1" y="11027"/>
                  <a:pt x="1" y="11594"/>
                  <a:pt x="316" y="11909"/>
                </a:cubicBezTo>
                <a:lnTo>
                  <a:pt x="915" y="12476"/>
                </a:lnTo>
                <a:cubicBezTo>
                  <a:pt x="1072" y="12633"/>
                  <a:pt x="1285" y="12712"/>
                  <a:pt x="1497" y="12712"/>
                </a:cubicBezTo>
                <a:cubicBezTo>
                  <a:pt x="1710" y="12712"/>
                  <a:pt x="1923" y="12633"/>
                  <a:pt x="2080" y="12476"/>
                </a:cubicBezTo>
                <a:lnTo>
                  <a:pt x="4254" y="10334"/>
                </a:lnTo>
                <a:lnTo>
                  <a:pt x="4695" y="11972"/>
                </a:lnTo>
                <a:cubicBezTo>
                  <a:pt x="4759" y="12180"/>
                  <a:pt x="4930" y="12291"/>
                  <a:pt x="5098" y="12291"/>
                </a:cubicBezTo>
                <a:cubicBezTo>
                  <a:pt x="5261" y="12291"/>
                  <a:pt x="5421" y="12188"/>
                  <a:pt x="5483" y="11972"/>
                </a:cubicBezTo>
                <a:lnTo>
                  <a:pt x="6712" y="7750"/>
                </a:lnTo>
                <a:cubicBezTo>
                  <a:pt x="7279" y="8065"/>
                  <a:pt x="7972" y="8286"/>
                  <a:pt x="8665" y="8286"/>
                </a:cubicBezTo>
                <a:cubicBezTo>
                  <a:pt x="10965" y="8286"/>
                  <a:pt x="12792" y="6427"/>
                  <a:pt x="12792" y="4127"/>
                </a:cubicBezTo>
                <a:cubicBezTo>
                  <a:pt x="12760" y="1859"/>
                  <a:pt x="10902" y="0"/>
                  <a:pt x="8665"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2" name="Shape 1572"/>
        <p:cNvGrpSpPr/>
        <p:nvPr/>
      </p:nvGrpSpPr>
      <p:grpSpPr>
        <a:xfrm>
          <a:off x="0" y="0"/>
          <a:ext cx="0" cy="0"/>
          <a:chOff x="0" y="0"/>
          <a:chExt cx="0" cy="0"/>
        </a:xfrm>
      </p:grpSpPr>
      <p:sp>
        <p:nvSpPr>
          <p:cNvPr id="1573" name="Google Shape;1573;p96"/>
          <p:cNvSpPr/>
          <p:nvPr/>
        </p:nvSpPr>
        <p:spPr>
          <a:xfrm>
            <a:off x="843413" y="960975"/>
            <a:ext cx="7457100" cy="420600"/>
          </a:xfrm>
          <a:prstGeom prst="roundRect">
            <a:avLst>
              <a:gd fmla="val 27812"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574" name="Google Shape;1574;p96"/>
          <p:cNvGraphicFramePr/>
          <p:nvPr/>
        </p:nvGraphicFramePr>
        <p:xfrm>
          <a:off x="713213" y="1017729"/>
          <a:ext cx="3000000" cy="3000000"/>
        </p:xfrm>
        <a:graphic>
          <a:graphicData uri="http://schemas.openxmlformats.org/drawingml/2006/table">
            <a:tbl>
              <a:tblPr>
                <a:noFill/>
                <a:tableStyleId>{02296BA3-CFA4-4D2A-B21E-F7800EAB0A8D}</a:tableStyleId>
              </a:tblPr>
              <a:tblGrid>
                <a:gridCol w="1986625"/>
                <a:gridCol w="831850"/>
                <a:gridCol w="5146000"/>
              </a:tblGrid>
              <a:tr h="418700">
                <a:tc>
                  <a:txBody>
                    <a:bodyPr/>
                    <a:lstStyle/>
                    <a:p>
                      <a:pPr indent="0" lvl="0" marL="0" rtl="0" algn="ctr">
                        <a:spcBef>
                          <a:spcPts val="0"/>
                        </a:spcBef>
                        <a:spcAft>
                          <a:spcPts val="0"/>
                        </a:spcAft>
                        <a:buNone/>
                      </a:pPr>
                      <a:r>
                        <a:rPr b="1" lang="en" sz="1600">
                          <a:solidFill>
                            <a:schemeClr val="dk1"/>
                          </a:solidFill>
                          <a:latin typeface="Poppins"/>
                          <a:ea typeface="Poppins"/>
                          <a:cs typeface="Poppins"/>
                          <a:sym typeface="Poppins"/>
                        </a:rPr>
                        <a:t>If…</a:t>
                      </a:r>
                      <a:endParaRPr sz="16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b="1" sz="1600">
                        <a:solidFill>
                          <a:schemeClr val="dk1"/>
                        </a:solidFill>
                        <a:latin typeface="Poppins"/>
                        <a:ea typeface="Poppins"/>
                        <a:cs typeface="Poppins"/>
                        <a:sym typeface="Poppins"/>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sz="1600">
                          <a:solidFill>
                            <a:schemeClr val="dk1"/>
                          </a:solidFill>
                          <a:latin typeface="Poppins"/>
                          <a:ea typeface="Poppins"/>
                          <a:cs typeface="Poppins"/>
                          <a:sym typeface="Poppins"/>
                        </a:rPr>
                        <a:t>Offer…</a:t>
                      </a:r>
                      <a:endParaRPr sz="16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432600">
                <a:tc>
                  <a:txBody>
                    <a:bodyPr/>
                    <a:lstStyle/>
                    <a:p>
                      <a:pPr indent="0" lvl="0" marL="0" rtl="0" algn="l">
                        <a:lnSpc>
                          <a:spcPct val="150000"/>
                        </a:lnSpc>
                        <a:spcBef>
                          <a:spcPts val="0"/>
                        </a:spcBef>
                        <a:spcAft>
                          <a:spcPts val="0"/>
                        </a:spcAft>
                        <a:buNone/>
                      </a:pPr>
                      <a:r>
                        <a:rPr b="1" lang="en" sz="1200">
                          <a:solidFill>
                            <a:schemeClr val="dk1"/>
                          </a:solidFill>
                          <a:latin typeface="Poppins"/>
                          <a:ea typeface="Poppins"/>
                          <a:cs typeface="Poppins"/>
                          <a:sym typeface="Poppins"/>
                        </a:rPr>
                        <a:t>No Stock</a:t>
                      </a:r>
                      <a:r>
                        <a:rPr lang="en" sz="1200">
                          <a:solidFill>
                            <a:schemeClr val="dk2"/>
                          </a:solidFill>
                          <a:latin typeface="Libre Franklin"/>
                          <a:ea typeface="Libre Franklin"/>
                          <a:cs typeface="Libre Franklin"/>
                          <a:sym typeface="Libre Franklin"/>
                        </a:rPr>
                        <a:t> </a:t>
                      </a:r>
                      <a:r>
                        <a:rPr b="1" lang="en" sz="1200">
                          <a:solidFill>
                            <a:schemeClr val="dk1"/>
                          </a:solidFill>
                          <a:latin typeface="Poppins"/>
                          <a:ea typeface="Poppins"/>
                          <a:cs typeface="Poppins"/>
                          <a:sym typeface="Poppins"/>
                        </a:rPr>
                        <a:t>Options</a:t>
                      </a:r>
                      <a:endParaRPr sz="1200">
                        <a:solidFill>
                          <a:schemeClr val="dk2"/>
                        </a:solidFill>
                        <a:latin typeface="Libre Franklin"/>
                        <a:ea typeface="Libre Franklin"/>
                        <a:cs typeface="Libre Franklin"/>
                        <a:sym typeface="Libre Frankli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t/>
                      </a:r>
                      <a:endParaRPr b="1" sz="1200">
                        <a:solidFill>
                          <a:schemeClr val="dk1"/>
                        </a:solidFill>
                        <a:latin typeface="Poppins"/>
                        <a:ea typeface="Poppins"/>
                        <a:cs typeface="Poppins"/>
                        <a:sym typeface="Poppin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r">
                        <a:spcBef>
                          <a:spcPts val="0"/>
                        </a:spcBef>
                        <a:spcAft>
                          <a:spcPts val="0"/>
                        </a:spcAft>
                        <a:buNone/>
                      </a:pPr>
                      <a:r>
                        <a:rPr b="1" lang="en" sz="1200">
                          <a:solidFill>
                            <a:schemeClr val="dk2"/>
                          </a:solidFill>
                          <a:latin typeface="Libre Franklin"/>
                          <a:ea typeface="Libre Franklin"/>
                          <a:cs typeface="Libre Franklin"/>
                          <a:sym typeface="Libre Franklin"/>
                        </a:rPr>
                        <a:t>Increase  salary</a:t>
                      </a:r>
                      <a:r>
                        <a:rPr lang="en" sz="1200">
                          <a:solidFill>
                            <a:schemeClr val="dk2"/>
                          </a:solidFill>
                          <a:latin typeface="Libre Franklin"/>
                          <a:ea typeface="Libre Franklin"/>
                          <a:cs typeface="Libre Franklin"/>
                          <a:sym typeface="Libre Franklin"/>
                        </a:rPr>
                        <a:t>,  </a:t>
                      </a:r>
                      <a:r>
                        <a:rPr b="1" lang="en" sz="1200">
                          <a:solidFill>
                            <a:schemeClr val="dk2"/>
                          </a:solidFill>
                          <a:latin typeface="Libre Franklin"/>
                          <a:ea typeface="Libre Franklin"/>
                          <a:cs typeface="Libre Franklin"/>
                          <a:sym typeface="Libre Franklin"/>
                        </a:rPr>
                        <a:t>bonuses</a:t>
                      </a:r>
                      <a:r>
                        <a:rPr lang="en" sz="1200">
                          <a:solidFill>
                            <a:schemeClr val="dk2"/>
                          </a:solidFill>
                          <a:latin typeface="Libre Franklin"/>
                          <a:ea typeface="Libre Franklin"/>
                          <a:cs typeface="Libre Franklin"/>
                          <a:sym typeface="Libre Franklin"/>
                        </a:rPr>
                        <a:t>, </a:t>
                      </a:r>
                      <a:r>
                        <a:rPr lang="en" sz="1200">
                          <a:solidFill>
                            <a:schemeClr val="dk2"/>
                          </a:solidFill>
                          <a:latin typeface="Libre Franklin"/>
                          <a:ea typeface="Libre Franklin"/>
                          <a:cs typeface="Libre Franklin"/>
                          <a:sym typeface="Libre Franklin"/>
                        </a:rPr>
                        <a:t>competitive benefits (</a:t>
                      </a:r>
                      <a:r>
                        <a:rPr b="1" lang="en" sz="1200">
                          <a:solidFill>
                            <a:schemeClr val="dk2"/>
                          </a:solidFill>
                          <a:latin typeface="Libre Franklin"/>
                          <a:ea typeface="Libre Franklin"/>
                          <a:cs typeface="Libre Franklin"/>
                          <a:sym typeface="Libre Franklin"/>
                        </a:rPr>
                        <a:t>retirement, healthcare</a:t>
                      </a:r>
                      <a:r>
                        <a:rPr lang="en" sz="1200">
                          <a:solidFill>
                            <a:schemeClr val="dk2"/>
                          </a:solidFill>
                          <a:latin typeface="Libre Franklin"/>
                          <a:ea typeface="Libre Franklin"/>
                          <a:cs typeface="Libre Franklin"/>
                          <a:sym typeface="Libre Franklin"/>
                        </a:rPr>
                        <a:t>…)</a:t>
                      </a:r>
                      <a:endParaRPr sz="1200">
                        <a:solidFill>
                          <a:schemeClr val="dk2"/>
                        </a:solidFill>
                        <a:latin typeface="Libre Franklin"/>
                        <a:ea typeface="Libre Franklin"/>
                        <a:cs typeface="Libre Franklin"/>
                        <a:sym typeface="Libre Frankli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413125">
                <a:tc>
                  <a:txBody>
                    <a:bodyPr/>
                    <a:lstStyle/>
                    <a:p>
                      <a:pPr indent="0" lvl="0" marL="0" rtl="0" algn="l">
                        <a:spcBef>
                          <a:spcPts val="0"/>
                        </a:spcBef>
                        <a:spcAft>
                          <a:spcPts val="0"/>
                        </a:spcAft>
                        <a:buNone/>
                      </a:pPr>
                      <a:r>
                        <a:rPr b="1" lang="en" sz="1200">
                          <a:solidFill>
                            <a:schemeClr val="dk1"/>
                          </a:solidFill>
                          <a:latin typeface="Poppins"/>
                          <a:ea typeface="Poppins"/>
                          <a:cs typeface="Poppins"/>
                          <a:sym typeface="Poppins"/>
                        </a:rPr>
                        <a:t>Low Job Involvement</a:t>
                      </a:r>
                      <a:endParaRPr sz="1200">
                        <a:solidFill>
                          <a:schemeClr val="dk1"/>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b="1" sz="1200">
                        <a:solidFill>
                          <a:schemeClr val="dk1"/>
                        </a:solidFill>
                        <a:latin typeface="Poppins"/>
                        <a:ea typeface="Poppins"/>
                        <a:cs typeface="Poppins"/>
                        <a:sym typeface="Poppin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r">
                        <a:spcBef>
                          <a:spcPts val="0"/>
                        </a:spcBef>
                        <a:spcAft>
                          <a:spcPts val="0"/>
                        </a:spcAft>
                        <a:buNone/>
                      </a:pPr>
                      <a:r>
                        <a:rPr lang="en" sz="1200">
                          <a:solidFill>
                            <a:schemeClr val="dk2"/>
                          </a:solidFill>
                          <a:latin typeface="Libre Franklin"/>
                          <a:ea typeface="Libre Franklin"/>
                          <a:cs typeface="Libre Franklin"/>
                          <a:sym typeface="Libre Franklin"/>
                        </a:rPr>
                        <a:t>Additional </a:t>
                      </a:r>
                      <a:r>
                        <a:rPr b="1" lang="en" sz="1200">
                          <a:solidFill>
                            <a:schemeClr val="dk2"/>
                          </a:solidFill>
                          <a:latin typeface="Libre Franklin"/>
                          <a:ea typeface="Libre Franklin"/>
                          <a:cs typeface="Libre Franklin"/>
                          <a:sym typeface="Libre Franklin"/>
                        </a:rPr>
                        <a:t>training</a:t>
                      </a:r>
                      <a:r>
                        <a:rPr lang="en" sz="1200">
                          <a:solidFill>
                            <a:schemeClr val="dk2"/>
                          </a:solidFill>
                          <a:latin typeface="Libre Franklin"/>
                          <a:ea typeface="Libre Franklin"/>
                          <a:cs typeface="Libre Franklin"/>
                          <a:sym typeface="Libre Franklin"/>
                        </a:rPr>
                        <a:t>, team building, coaching options</a:t>
                      </a:r>
                      <a:endParaRPr sz="1200">
                        <a:solidFill>
                          <a:schemeClr val="dk2"/>
                        </a:solidFill>
                        <a:latin typeface="Libre Franklin"/>
                        <a:ea typeface="Libre Franklin"/>
                        <a:cs typeface="Libre Franklin"/>
                        <a:sym typeface="Libre Frankli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57575">
                <a:tc>
                  <a:txBody>
                    <a:bodyPr/>
                    <a:lstStyle/>
                    <a:p>
                      <a:pPr indent="0" lvl="0" marL="0" rtl="0" algn="l">
                        <a:lnSpc>
                          <a:spcPct val="150000"/>
                        </a:lnSpc>
                        <a:spcBef>
                          <a:spcPts val="0"/>
                        </a:spcBef>
                        <a:spcAft>
                          <a:spcPts val="0"/>
                        </a:spcAft>
                        <a:buNone/>
                      </a:pPr>
                      <a:r>
                        <a:rPr b="1" lang="en" sz="1200">
                          <a:solidFill>
                            <a:schemeClr val="dk1"/>
                          </a:solidFill>
                          <a:latin typeface="Poppins"/>
                          <a:ea typeface="Poppins"/>
                          <a:cs typeface="Poppins"/>
                          <a:sym typeface="Poppins"/>
                        </a:rPr>
                        <a:t>Poor Work-Life Balance</a:t>
                      </a:r>
                      <a:endParaRPr sz="1200">
                        <a:solidFill>
                          <a:schemeClr val="dk1"/>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t/>
                      </a:r>
                      <a:endParaRPr b="1" sz="1200">
                        <a:solidFill>
                          <a:schemeClr val="dk1"/>
                        </a:solidFill>
                        <a:latin typeface="Poppins"/>
                        <a:ea typeface="Poppins"/>
                        <a:cs typeface="Poppins"/>
                        <a:sym typeface="Poppin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r">
                        <a:spcBef>
                          <a:spcPts val="0"/>
                        </a:spcBef>
                        <a:spcAft>
                          <a:spcPts val="0"/>
                        </a:spcAft>
                        <a:buNone/>
                      </a:pPr>
                      <a:r>
                        <a:rPr lang="en" sz="1200">
                          <a:solidFill>
                            <a:schemeClr val="dk2"/>
                          </a:solidFill>
                          <a:latin typeface="Libre Franklin"/>
                          <a:ea typeface="Libre Franklin"/>
                          <a:cs typeface="Libre Franklin"/>
                          <a:sym typeface="Libre Franklin"/>
                        </a:rPr>
                        <a:t>Increase </a:t>
                      </a:r>
                      <a:r>
                        <a:rPr b="1" lang="en" sz="1200">
                          <a:solidFill>
                            <a:schemeClr val="dk2"/>
                          </a:solidFill>
                          <a:latin typeface="Libre Franklin"/>
                          <a:ea typeface="Libre Franklin"/>
                          <a:cs typeface="Libre Franklin"/>
                          <a:sym typeface="Libre Franklin"/>
                        </a:rPr>
                        <a:t>flexibility</a:t>
                      </a:r>
                      <a:r>
                        <a:rPr lang="en" sz="1200">
                          <a:solidFill>
                            <a:schemeClr val="dk2"/>
                          </a:solidFill>
                          <a:latin typeface="Libre Franklin"/>
                          <a:ea typeface="Libre Franklin"/>
                          <a:cs typeface="Libre Franklin"/>
                          <a:sym typeface="Libre Franklin"/>
                        </a:rPr>
                        <a:t>, </a:t>
                      </a:r>
                      <a:r>
                        <a:rPr b="1" lang="en" sz="1200">
                          <a:solidFill>
                            <a:schemeClr val="dk2"/>
                          </a:solidFill>
                          <a:latin typeface="Libre Franklin"/>
                          <a:ea typeface="Libre Franklin"/>
                          <a:cs typeface="Libre Franklin"/>
                          <a:sym typeface="Libre Franklin"/>
                        </a:rPr>
                        <a:t>remote work</a:t>
                      </a:r>
                      <a:r>
                        <a:rPr lang="en" sz="1200">
                          <a:solidFill>
                            <a:schemeClr val="dk2"/>
                          </a:solidFill>
                          <a:latin typeface="Libre Franklin"/>
                          <a:ea typeface="Libre Franklin"/>
                          <a:cs typeface="Libre Franklin"/>
                          <a:sym typeface="Libre Franklin"/>
                        </a:rPr>
                        <a:t>, adjust working hours, </a:t>
                      </a:r>
                      <a:r>
                        <a:rPr b="1" lang="en" sz="1200">
                          <a:solidFill>
                            <a:schemeClr val="dk2"/>
                          </a:solidFill>
                          <a:latin typeface="Libre Franklin"/>
                          <a:ea typeface="Libre Franklin"/>
                          <a:cs typeface="Libre Franklin"/>
                          <a:sym typeface="Libre Franklin"/>
                        </a:rPr>
                        <a:t>wellness programs</a:t>
                      </a:r>
                      <a:endParaRPr b="1">
                        <a:solidFill>
                          <a:schemeClr val="dk2"/>
                        </a:solidFill>
                        <a:latin typeface="Libre Franklin"/>
                        <a:ea typeface="Libre Franklin"/>
                        <a:cs typeface="Libre Franklin"/>
                        <a:sym typeface="Libre Frankli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57575">
                <a:tc>
                  <a:txBody>
                    <a:bodyPr/>
                    <a:lstStyle/>
                    <a:p>
                      <a:pPr indent="0" lvl="0" marL="0" rtl="0" algn="l">
                        <a:lnSpc>
                          <a:spcPct val="150000"/>
                        </a:lnSpc>
                        <a:spcBef>
                          <a:spcPts val="0"/>
                        </a:spcBef>
                        <a:spcAft>
                          <a:spcPts val="0"/>
                        </a:spcAft>
                        <a:buNone/>
                      </a:pPr>
                      <a:r>
                        <a:rPr b="1" lang="en" sz="1200">
                          <a:solidFill>
                            <a:schemeClr val="dk1"/>
                          </a:solidFill>
                          <a:latin typeface="Poppins"/>
                          <a:ea typeface="Poppins"/>
                          <a:cs typeface="Poppins"/>
                          <a:sym typeface="Poppins"/>
                        </a:rPr>
                        <a:t>Marketing Background</a:t>
                      </a:r>
                      <a:endParaRPr sz="1200">
                        <a:solidFill>
                          <a:schemeClr val="dk1"/>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t/>
                      </a:r>
                      <a:endParaRPr b="1" sz="1200">
                        <a:solidFill>
                          <a:schemeClr val="dk1"/>
                        </a:solidFill>
                        <a:latin typeface="Poppins"/>
                        <a:ea typeface="Poppins"/>
                        <a:cs typeface="Poppins"/>
                        <a:sym typeface="Poppin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r">
                        <a:spcBef>
                          <a:spcPts val="0"/>
                        </a:spcBef>
                        <a:spcAft>
                          <a:spcPts val="0"/>
                        </a:spcAft>
                        <a:buNone/>
                      </a:pPr>
                      <a:r>
                        <a:rPr lang="en" sz="1200">
                          <a:solidFill>
                            <a:schemeClr val="dk2"/>
                          </a:solidFill>
                          <a:latin typeface="Libre Franklin"/>
                          <a:ea typeface="Libre Franklin"/>
                          <a:cs typeface="Libre Franklin"/>
                          <a:sym typeface="Libre Franklin"/>
                        </a:rPr>
                        <a:t>Create a clear </a:t>
                      </a:r>
                      <a:r>
                        <a:rPr b="1" lang="en" sz="1200">
                          <a:solidFill>
                            <a:schemeClr val="dk2"/>
                          </a:solidFill>
                          <a:latin typeface="Libre Franklin"/>
                          <a:ea typeface="Libre Franklin"/>
                          <a:cs typeface="Libre Franklin"/>
                          <a:sym typeface="Libre Franklin"/>
                        </a:rPr>
                        <a:t>career path</a:t>
                      </a:r>
                      <a:r>
                        <a:rPr lang="en" sz="1200">
                          <a:solidFill>
                            <a:schemeClr val="dk2"/>
                          </a:solidFill>
                          <a:latin typeface="Libre Franklin"/>
                          <a:ea typeface="Libre Franklin"/>
                          <a:cs typeface="Libre Franklin"/>
                          <a:sym typeface="Libre Franklin"/>
                        </a:rPr>
                        <a:t>, </a:t>
                      </a:r>
                      <a:r>
                        <a:rPr b="1" lang="en" sz="1200">
                          <a:solidFill>
                            <a:schemeClr val="dk2"/>
                          </a:solidFill>
                          <a:latin typeface="Libre Franklin"/>
                          <a:ea typeface="Libre Franklin"/>
                          <a:cs typeface="Libre Franklin"/>
                          <a:sym typeface="Libre Franklin"/>
                        </a:rPr>
                        <a:t>benchmark analysis </a:t>
                      </a:r>
                      <a:r>
                        <a:rPr lang="en" sz="1200">
                          <a:solidFill>
                            <a:schemeClr val="dk2"/>
                          </a:solidFill>
                          <a:latin typeface="Libre Franklin"/>
                          <a:ea typeface="Libre Franklin"/>
                          <a:cs typeface="Libre Franklin"/>
                          <a:sym typeface="Libre Franklin"/>
                        </a:rPr>
                        <a:t>of other </a:t>
                      </a:r>
                      <a:r>
                        <a:rPr b="1" lang="en" sz="1200">
                          <a:solidFill>
                            <a:schemeClr val="dk2"/>
                          </a:solidFill>
                          <a:latin typeface="Libre Franklin"/>
                          <a:ea typeface="Libre Franklin"/>
                          <a:cs typeface="Libre Franklin"/>
                          <a:sym typeface="Libre Franklin"/>
                        </a:rPr>
                        <a:t>marketing companies</a:t>
                      </a:r>
                      <a:endParaRPr b="1">
                        <a:solidFill>
                          <a:schemeClr val="dk2"/>
                        </a:solidFill>
                        <a:latin typeface="Libre Franklin"/>
                        <a:ea typeface="Libre Franklin"/>
                        <a:cs typeface="Libre Franklin"/>
                        <a:sym typeface="Libre Frankli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13375">
                <a:tc>
                  <a:txBody>
                    <a:bodyPr/>
                    <a:lstStyle/>
                    <a:p>
                      <a:pPr indent="0" lvl="0" marL="0" rtl="0" algn="l">
                        <a:spcBef>
                          <a:spcPts val="0"/>
                        </a:spcBef>
                        <a:spcAft>
                          <a:spcPts val="0"/>
                        </a:spcAft>
                        <a:buNone/>
                      </a:pPr>
                      <a:r>
                        <a:rPr b="1" lang="en" sz="1200">
                          <a:solidFill>
                            <a:schemeClr val="dk1"/>
                          </a:solidFill>
                          <a:latin typeface="Poppins"/>
                          <a:ea typeface="Poppins"/>
                          <a:cs typeface="Poppins"/>
                          <a:sym typeface="Poppins"/>
                        </a:rPr>
                        <a:t>Low satisfaction in work environment</a:t>
                      </a:r>
                      <a:endParaRPr b="1" sz="1200">
                        <a:solidFill>
                          <a:schemeClr val="dk1"/>
                        </a:solidFill>
                        <a:latin typeface="Poppins"/>
                        <a:ea typeface="Poppins"/>
                        <a:cs typeface="Poppins"/>
                        <a:sym typeface="Poppin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b="1" sz="1200">
                        <a:solidFill>
                          <a:schemeClr val="dk1"/>
                        </a:solidFill>
                        <a:latin typeface="Poppins"/>
                        <a:ea typeface="Poppins"/>
                        <a:cs typeface="Poppins"/>
                        <a:sym typeface="Poppin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r">
                        <a:spcBef>
                          <a:spcPts val="0"/>
                        </a:spcBef>
                        <a:spcAft>
                          <a:spcPts val="0"/>
                        </a:spcAft>
                        <a:buNone/>
                      </a:pPr>
                      <a:r>
                        <a:rPr b="1" lang="en" sz="1200">
                          <a:solidFill>
                            <a:schemeClr val="dk2"/>
                          </a:solidFill>
                          <a:latin typeface="Libre Franklin"/>
                          <a:ea typeface="Libre Franklin"/>
                          <a:cs typeface="Libre Franklin"/>
                          <a:sym typeface="Libre Franklin"/>
                        </a:rPr>
                        <a:t>Team building</a:t>
                      </a:r>
                      <a:r>
                        <a:rPr lang="en" sz="1200">
                          <a:solidFill>
                            <a:schemeClr val="dk2"/>
                          </a:solidFill>
                          <a:latin typeface="Libre Franklin"/>
                          <a:ea typeface="Libre Franklin"/>
                          <a:cs typeface="Libre Franklin"/>
                          <a:sym typeface="Libre Franklin"/>
                        </a:rPr>
                        <a:t> activities, </a:t>
                      </a:r>
                      <a:r>
                        <a:rPr b="1" lang="en" sz="1200">
                          <a:solidFill>
                            <a:schemeClr val="dk2"/>
                          </a:solidFill>
                          <a:latin typeface="Libre Franklin"/>
                          <a:ea typeface="Libre Franklin"/>
                          <a:cs typeface="Libre Franklin"/>
                          <a:sym typeface="Libre Franklin"/>
                        </a:rPr>
                        <a:t>mental health</a:t>
                      </a:r>
                      <a:r>
                        <a:rPr lang="en" sz="1200">
                          <a:solidFill>
                            <a:schemeClr val="dk2"/>
                          </a:solidFill>
                          <a:latin typeface="Libre Franklin"/>
                          <a:ea typeface="Libre Franklin"/>
                          <a:cs typeface="Libre Franklin"/>
                          <a:sym typeface="Libre Franklin"/>
                        </a:rPr>
                        <a:t> check,  </a:t>
                      </a:r>
                      <a:r>
                        <a:rPr b="1" lang="en" sz="1200">
                          <a:solidFill>
                            <a:schemeClr val="dk2"/>
                          </a:solidFill>
                          <a:latin typeface="Libre Franklin"/>
                          <a:ea typeface="Libre Franklin"/>
                          <a:cs typeface="Libre Franklin"/>
                          <a:sym typeface="Libre Franklin"/>
                        </a:rPr>
                        <a:t>feedback</a:t>
                      </a:r>
                      <a:r>
                        <a:rPr lang="en" sz="1200">
                          <a:solidFill>
                            <a:schemeClr val="dk2"/>
                          </a:solidFill>
                          <a:latin typeface="Libre Franklin"/>
                          <a:ea typeface="Libre Franklin"/>
                          <a:cs typeface="Libre Franklin"/>
                          <a:sym typeface="Libre Franklin"/>
                        </a:rPr>
                        <a:t> sessions</a:t>
                      </a:r>
                      <a:endParaRPr sz="1200">
                        <a:solidFill>
                          <a:schemeClr val="dk2"/>
                        </a:solidFill>
                        <a:latin typeface="Libre Franklin"/>
                        <a:ea typeface="Libre Franklin"/>
                        <a:cs typeface="Libre Franklin"/>
                        <a:sym typeface="Libre Frankli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1575" name="Google Shape;1575;p96"/>
          <p:cNvSpPr txBox="1"/>
          <p:nvPr>
            <p:ph type="title"/>
          </p:nvPr>
        </p:nvSpPr>
        <p:spPr>
          <a:xfrm>
            <a:off x="713225" y="445025"/>
            <a:ext cx="7717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ACTIONS</a:t>
            </a:r>
            <a:endParaRPr/>
          </a:p>
        </p:txBody>
      </p:sp>
      <p:grpSp>
        <p:nvGrpSpPr>
          <p:cNvPr id="1576" name="Google Shape;1576;p96"/>
          <p:cNvGrpSpPr/>
          <p:nvPr/>
        </p:nvGrpSpPr>
        <p:grpSpPr>
          <a:xfrm>
            <a:off x="101721" y="4505825"/>
            <a:ext cx="8940558" cy="84600"/>
            <a:chOff x="155346" y="4358775"/>
            <a:chExt cx="8934304" cy="84600"/>
          </a:xfrm>
        </p:grpSpPr>
        <p:cxnSp>
          <p:nvCxnSpPr>
            <p:cNvPr id="1577" name="Google Shape;1577;p96"/>
            <p:cNvCxnSpPr/>
            <p:nvPr/>
          </p:nvCxnSpPr>
          <p:spPr>
            <a:xfrm rot="10800000">
              <a:off x="155350" y="4358775"/>
              <a:ext cx="8934300" cy="0"/>
            </a:xfrm>
            <a:prstGeom prst="straightConnector1">
              <a:avLst/>
            </a:prstGeom>
            <a:noFill/>
            <a:ln cap="flat" cmpd="sng" w="9525">
              <a:solidFill>
                <a:schemeClr val="lt2"/>
              </a:solidFill>
              <a:prstDash val="solid"/>
              <a:round/>
              <a:headEnd len="med" w="med" type="none"/>
              <a:tailEnd len="med" w="med" type="none"/>
            </a:ln>
            <a:effectLst>
              <a:outerShdw blurRad="200025" rotWithShape="0" algn="bl" dir="15840000" dist="57150">
                <a:srgbClr val="7966E4"/>
              </a:outerShdw>
            </a:effectLst>
          </p:spPr>
        </p:cxnSp>
        <p:sp>
          <p:nvSpPr>
            <p:cNvPr id="1578" name="Google Shape;1578;p96"/>
            <p:cNvSpPr/>
            <p:nvPr/>
          </p:nvSpPr>
          <p:spPr>
            <a:xfrm>
              <a:off x="155346" y="4358775"/>
              <a:ext cx="8934300" cy="84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9" name="Google Shape;1579;p96"/>
          <p:cNvGrpSpPr/>
          <p:nvPr/>
        </p:nvGrpSpPr>
        <p:grpSpPr>
          <a:xfrm>
            <a:off x="934871" y="4545081"/>
            <a:ext cx="7859924" cy="404866"/>
            <a:chOff x="858671" y="4499019"/>
            <a:chExt cx="7859924" cy="404866"/>
          </a:xfrm>
        </p:grpSpPr>
        <p:sp>
          <p:nvSpPr>
            <p:cNvPr id="1580" name="Google Shape;1580;p96">
              <a:hlinkClick/>
            </p:cNvPr>
            <p:cNvSpPr txBox="1"/>
            <p:nvPr/>
          </p:nvSpPr>
          <p:spPr>
            <a:xfrm>
              <a:off x="2190001" y="4504285"/>
              <a:ext cx="781200" cy="399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1"/>
                  </a:solidFill>
                  <a:latin typeface="Poppins"/>
                  <a:ea typeface="Poppins"/>
                  <a:cs typeface="Poppins"/>
                  <a:sym typeface="Poppins"/>
                </a:rPr>
                <a:t>EDA</a:t>
              </a:r>
              <a:endParaRPr b="1" sz="1800">
                <a:solidFill>
                  <a:schemeClr val="accent1"/>
                </a:solidFill>
                <a:latin typeface="Poppins"/>
                <a:ea typeface="Poppins"/>
                <a:cs typeface="Poppins"/>
                <a:sym typeface="Poppins"/>
              </a:endParaRPr>
            </a:p>
          </p:txBody>
        </p:sp>
        <p:sp>
          <p:nvSpPr>
            <p:cNvPr id="1581" name="Google Shape;1581;p96">
              <a:hlinkClick/>
            </p:cNvPr>
            <p:cNvSpPr txBox="1"/>
            <p:nvPr/>
          </p:nvSpPr>
          <p:spPr>
            <a:xfrm>
              <a:off x="3009794" y="4504276"/>
              <a:ext cx="1421400" cy="399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1"/>
                  </a:solidFill>
                  <a:latin typeface="Poppins"/>
                  <a:ea typeface="Poppins"/>
                  <a:cs typeface="Poppins"/>
                  <a:sym typeface="Poppins"/>
                </a:rPr>
                <a:t>Features</a:t>
              </a:r>
              <a:endParaRPr b="1" sz="1800">
                <a:solidFill>
                  <a:schemeClr val="accent1"/>
                </a:solidFill>
                <a:latin typeface="Poppins"/>
                <a:ea typeface="Poppins"/>
                <a:cs typeface="Poppins"/>
                <a:sym typeface="Poppins"/>
              </a:endParaRPr>
            </a:p>
          </p:txBody>
        </p:sp>
        <p:sp>
          <p:nvSpPr>
            <p:cNvPr id="1582" name="Google Shape;1582;p96">
              <a:hlinkClick/>
            </p:cNvPr>
            <p:cNvSpPr txBox="1"/>
            <p:nvPr/>
          </p:nvSpPr>
          <p:spPr>
            <a:xfrm>
              <a:off x="4326136" y="4499019"/>
              <a:ext cx="1252500" cy="399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1"/>
                  </a:solidFill>
                  <a:latin typeface="Poppins"/>
                  <a:ea typeface="Poppins"/>
                  <a:cs typeface="Poppins"/>
                  <a:sym typeface="Poppins"/>
                </a:rPr>
                <a:t>Models</a:t>
              </a:r>
              <a:endParaRPr b="1" sz="1800">
                <a:solidFill>
                  <a:schemeClr val="accent1"/>
                </a:solidFill>
                <a:latin typeface="Poppins"/>
                <a:ea typeface="Poppins"/>
                <a:cs typeface="Poppins"/>
                <a:sym typeface="Poppins"/>
              </a:endParaRPr>
            </a:p>
          </p:txBody>
        </p:sp>
        <p:sp>
          <p:nvSpPr>
            <p:cNvPr id="1583" name="Google Shape;1583;p96">
              <a:hlinkClick/>
            </p:cNvPr>
            <p:cNvSpPr txBox="1"/>
            <p:nvPr/>
          </p:nvSpPr>
          <p:spPr>
            <a:xfrm>
              <a:off x="5578527" y="4499019"/>
              <a:ext cx="1252500" cy="399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rgbClr val="351C75"/>
                  </a:solidFill>
                  <a:latin typeface="Poppins"/>
                  <a:ea typeface="Poppins"/>
                  <a:cs typeface="Poppins"/>
                  <a:sym typeface="Poppins"/>
                </a:rPr>
                <a:t>Results</a:t>
              </a:r>
              <a:endParaRPr b="1" sz="1800">
                <a:solidFill>
                  <a:srgbClr val="351C75"/>
                </a:solidFill>
                <a:latin typeface="Poppins"/>
                <a:ea typeface="Poppins"/>
                <a:cs typeface="Poppins"/>
                <a:sym typeface="Poppins"/>
              </a:endParaRPr>
            </a:p>
          </p:txBody>
        </p:sp>
        <p:sp>
          <p:nvSpPr>
            <p:cNvPr id="1584" name="Google Shape;1584;p96">
              <a:hlinkClick/>
            </p:cNvPr>
            <p:cNvSpPr txBox="1"/>
            <p:nvPr/>
          </p:nvSpPr>
          <p:spPr>
            <a:xfrm>
              <a:off x="858671" y="4504276"/>
              <a:ext cx="1331400" cy="399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chemeClr val="accent1"/>
                  </a:solidFill>
                  <a:latin typeface="Poppins"/>
                  <a:ea typeface="Poppins"/>
                  <a:cs typeface="Poppins"/>
                  <a:sym typeface="Poppins"/>
                </a:rPr>
                <a:t>Context</a:t>
              </a:r>
              <a:endParaRPr b="1" sz="1800">
                <a:solidFill>
                  <a:schemeClr val="accent1"/>
                </a:solidFill>
                <a:latin typeface="Poppins"/>
                <a:ea typeface="Poppins"/>
                <a:cs typeface="Poppins"/>
                <a:sym typeface="Poppins"/>
              </a:endParaRPr>
            </a:p>
          </p:txBody>
        </p:sp>
        <p:sp>
          <p:nvSpPr>
            <p:cNvPr id="1585" name="Google Shape;1585;p96">
              <a:hlinkClick/>
            </p:cNvPr>
            <p:cNvSpPr txBox="1"/>
            <p:nvPr/>
          </p:nvSpPr>
          <p:spPr>
            <a:xfrm>
              <a:off x="6926095" y="4499019"/>
              <a:ext cx="1792500" cy="399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1"/>
                  </a:solidFill>
                  <a:latin typeface="Poppins"/>
                  <a:ea typeface="Poppins"/>
                  <a:cs typeface="Poppins"/>
                  <a:sym typeface="Poppins"/>
                </a:rPr>
                <a:t>Conclusions</a:t>
              </a:r>
              <a:endParaRPr b="1" sz="1800">
                <a:solidFill>
                  <a:schemeClr val="accent1"/>
                </a:solidFill>
                <a:latin typeface="Poppins"/>
                <a:ea typeface="Poppins"/>
                <a:cs typeface="Poppins"/>
                <a:sym typeface="Poppins"/>
              </a:endParaRPr>
            </a:p>
          </p:txBody>
        </p:sp>
      </p:grpSp>
      <p:pic>
        <p:nvPicPr>
          <p:cNvPr id="1586" name="Google Shape;1586;p96"/>
          <p:cNvPicPr preferRelativeResize="0"/>
          <p:nvPr/>
        </p:nvPicPr>
        <p:blipFill rotWithShape="1">
          <a:blip r:embed="rId3">
            <a:alphaModFix/>
          </a:blip>
          <a:srcRect b="0" l="34610" r="0" t="0"/>
          <a:stretch/>
        </p:blipFill>
        <p:spPr>
          <a:xfrm>
            <a:off x="177923" y="4040075"/>
            <a:ext cx="432275" cy="428801"/>
          </a:xfrm>
          <a:prstGeom prst="rect">
            <a:avLst/>
          </a:prstGeom>
          <a:noFill/>
          <a:ln>
            <a:noFill/>
          </a:ln>
        </p:spPr>
      </p:pic>
      <p:pic>
        <p:nvPicPr>
          <p:cNvPr id="1587" name="Google Shape;1587;p96">
            <a:hlinkClick action="ppaction://hlinksldjump" r:id="rId4"/>
          </p:cNvPr>
          <p:cNvPicPr preferRelativeResize="0"/>
          <p:nvPr/>
        </p:nvPicPr>
        <p:blipFill rotWithShape="1">
          <a:blip r:embed="rId5">
            <a:alphaModFix/>
          </a:blip>
          <a:srcRect b="0" l="0" r="0" t="0"/>
          <a:stretch/>
        </p:blipFill>
        <p:spPr>
          <a:xfrm>
            <a:off x="502350" y="4555250"/>
            <a:ext cx="375000" cy="317400"/>
          </a:xfrm>
          <a:prstGeom prst="rect">
            <a:avLst/>
          </a:prstGeom>
          <a:noFill/>
          <a:ln>
            <a:noFill/>
          </a:ln>
        </p:spPr>
      </p:pic>
      <p:grpSp>
        <p:nvGrpSpPr>
          <p:cNvPr id="1588" name="Google Shape;1588;p96"/>
          <p:cNvGrpSpPr/>
          <p:nvPr/>
        </p:nvGrpSpPr>
        <p:grpSpPr>
          <a:xfrm>
            <a:off x="2990122" y="3977163"/>
            <a:ext cx="354012" cy="340821"/>
            <a:chOff x="580725" y="3617925"/>
            <a:chExt cx="299325" cy="297375"/>
          </a:xfrm>
        </p:grpSpPr>
        <p:sp>
          <p:nvSpPr>
            <p:cNvPr id="1589" name="Google Shape;1589;p96"/>
            <p:cNvSpPr/>
            <p:nvPr/>
          </p:nvSpPr>
          <p:spPr>
            <a:xfrm>
              <a:off x="609075" y="3662050"/>
              <a:ext cx="51225" cy="51200"/>
            </a:xfrm>
            <a:custGeom>
              <a:rect b="b" l="l" r="r" t="t"/>
              <a:pathLst>
                <a:path extrusionOk="0" h="2048" w="2049">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96"/>
            <p:cNvSpPr/>
            <p:nvPr/>
          </p:nvSpPr>
          <p:spPr>
            <a:xfrm>
              <a:off x="668950" y="3617925"/>
              <a:ext cx="122875" cy="104475"/>
            </a:xfrm>
            <a:custGeom>
              <a:rect b="b" l="l" r="r" t="t"/>
              <a:pathLst>
                <a:path extrusionOk="0" h="4179" w="4915">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96"/>
            <p:cNvSpPr/>
            <p:nvPr/>
          </p:nvSpPr>
          <p:spPr>
            <a:xfrm>
              <a:off x="580725" y="3721900"/>
              <a:ext cx="141800" cy="192025"/>
            </a:xfrm>
            <a:custGeom>
              <a:rect b="b" l="l" r="r" t="t"/>
              <a:pathLst>
                <a:path extrusionOk="0" h="7681" w="5672">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96"/>
            <p:cNvSpPr/>
            <p:nvPr/>
          </p:nvSpPr>
          <p:spPr>
            <a:xfrm>
              <a:off x="800475" y="3662050"/>
              <a:ext cx="51225" cy="51200"/>
            </a:xfrm>
            <a:custGeom>
              <a:rect b="b" l="l" r="r" t="t"/>
              <a:pathLst>
                <a:path extrusionOk="0" h="2048" w="2049">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96"/>
            <p:cNvSpPr/>
            <p:nvPr/>
          </p:nvSpPr>
          <p:spPr>
            <a:xfrm>
              <a:off x="738250" y="3722700"/>
              <a:ext cx="141800" cy="192600"/>
            </a:xfrm>
            <a:custGeom>
              <a:rect b="b" l="l" r="r" t="t"/>
              <a:pathLst>
                <a:path extrusionOk="0" h="7704" w="5672">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4" name="Google Shape;1594;p96"/>
          <p:cNvGrpSpPr/>
          <p:nvPr/>
        </p:nvGrpSpPr>
        <p:grpSpPr>
          <a:xfrm>
            <a:off x="2991506" y="3308503"/>
            <a:ext cx="351232" cy="315579"/>
            <a:chOff x="6543825" y="3202075"/>
            <a:chExt cx="296975" cy="275350"/>
          </a:xfrm>
        </p:grpSpPr>
        <p:sp>
          <p:nvSpPr>
            <p:cNvPr id="1595" name="Google Shape;1595;p96"/>
            <p:cNvSpPr/>
            <p:nvPr/>
          </p:nvSpPr>
          <p:spPr>
            <a:xfrm>
              <a:off x="6683250" y="3202075"/>
              <a:ext cx="17350" cy="43350"/>
            </a:xfrm>
            <a:custGeom>
              <a:rect b="b" l="l" r="r" t="t"/>
              <a:pathLst>
                <a:path extrusionOk="0" h="1734" w="694">
                  <a:moveTo>
                    <a:pt x="347" y="0"/>
                  </a:moveTo>
                  <a:cubicBezTo>
                    <a:pt x="158" y="0"/>
                    <a:pt x="0" y="158"/>
                    <a:pt x="0" y="347"/>
                  </a:cubicBezTo>
                  <a:lnTo>
                    <a:pt x="0" y="1355"/>
                  </a:lnTo>
                  <a:cubicBezTo>
                    <a:pt x="0" y="1576"/>
                    <a:pt x="158" y="1733"/>
                    <a:pt x="347" y="1733"/>
                  </a:cubicBezTo>
                  <a:cubicBezTo>
                    <a:pt x="536" y="1733"/>
                    <a:pt x="693" y="1576"/>
                    <a:pt x="693" y="1355"/>
                  </a:cubicBezTo>
                  <a:lnTo>
                    <a:pt x="693" y="347"/>
                  </a:lnTo>
                  <a:cubicBezTo>
                    <a:pt x="693" y="158"/>
                    <a:pt x="536" y="0"/>
                    <a:pt x="347"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96"/>
            <p:cNvSpPr/>
            <p:nvPr/>
          </p:nvSpPr>
          <p:spPr>
            <a:xfrm>
              <a:off x="6613925" y="3236125"/>
              <a:ext cx="35475" cy="34700"/>
            </a:xfrm>
            <a:custGeom>
              <a:rect b="b" l="l" r="r" t="t"/>
              <a:pathLst>
                <a:path extrusionOk="0" h="1388" w="1419">
                  <a:moveTo>
                    <a:pt x="363" y="1"/>
                  </a:moveTo>
                  <a:cubicBezTo>
                    <a:pt x="276" y="1"/>
                    <a:pt x="190" y="40"/>
                    <a:pt x="127" y="119"/>
                  </a:cubicBezTo>
                  <a:cubicBezTo>
                    <a:pt x="1" y="245"/>
                    <a:pt x="1" y="466"/>
                    <a:pt x="127" y="592"/>
                  </a:cubicBezTo>
                  <a:lnTo>
                    <a:pt x="820" y="1316"/>
                  </a:lnTo>
                  <a:cubicBezTo>
                    <a:pt x="883" y="1364"/>
                    <a:pt x="969" y="1387"/>
                    <a:pt x="1056" y="1387"/>
                  </a:cubicBezTo>
                  <a:cubicBezTo>
                    <a:pt x="1143" y="1387"/>
                    <a:pt x="1229" y="1364"/>
                    <a:pt x="1292" y="1316"/>
                  </a:cubicBezTo>
                  <a:cubicBezTo>
                    <a:pt x="1418" y="1190"/>
                    <a:pt x="1418" y="938"/>
                    <a:pt x="1292" y="844"/>
                  </a:cubicBezTo>
                  <a:lnTo>
                    <a:pt x="599" y="119"/>
                  </a:lnTo>
                  <a:cubicBezTo>
                    <a:pt x="536" y="40"/>
                    <a:pt x="450" y="1"/>
                    <a:pt x="363"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96"/>
            <p:cNvSpPr/>
            <p:nvPr/>
          </p:nvSpPr>
          <p:spPr>
            <a:xfrm>
              <a:off x="6734425" y="3236425"/>
              <a:ext cx="35475" cy="34400"/>
            </a:xfrm>
            <a:custGeom>
              <a:rect b="b" l="l" r="r" t="t"/>
              <a:pathLst>
                <a:path extrusionOk="0" h="1376" w="1419">
                  <a:moveTo>
                    <a:pt x="1054" y="0"/>
                  </a:moveTo>
                  <a:cubicBezTo>
                    <a:pt x="976" y="0"/>
                    <a:pt x="894" y="33"/>
                    <a:pt x="820" y="107"/>
                  </a:cubicBezTo>
                  <a:lnTo>
                    <a:pt x="95" y="832"/>
                  </a:lnTo>
                  <a:cubicBezTo>
                    <a:pt x="1" y="926"/>
                    <a:pt x="1" y="1178"/>
                    <a:pt x="95" y="1304"/>
                  </a:cubicBezTo>
                  <a:cubicBezTo>
                    <a:pt x="158" y="1352"/>
                    <a:pt x="253" y="1375"/>
                    <a:pt x="344" y="1375"/>
                  </a:cubicBezTo>
                  <a:cubicBezTo>
                    <a:pt x="434" y="1375"/>
                    <a:pt x="521" y="1352"/>
                    <a:pt x="568" y="1304"/>
                  </a:cubicBezTo>
                  <a:lnTo>
                    <a:pt x="1293" y="580"/>
                  </a:lnTo>
                  <a:cubicBezTo>
                    <a:pt x="1419" y="454"/>
                    <a:pt x="1419" y="233"/>
                    <a:pt x="1293" y="107"/>
                  </a:cubicBezTo>
                  <a:cubicBezTo>
                    <a:pt x="1226" y="41"/>
                    <a:pt x="1142" y="0"/>
                    <a:pt x="1054"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96"/>
            <p:cNvSpPr/>
            <p:nvPr/>
          </p:nvSpPr>
          <p:spPr>
            <a:xfrm>
              <a:off x="6805325" y="3322575"/>
              <a:ext cx="35475" cy="121325"/>
            </a:xfrm>
            <a:custGeom>
              <a:rect b="b" l="l" r="r" t="t"/>
              <a:pathLst>
                <a:path extrusionOk="0" h="4853" w="1419">
                  <a:moveTo>
                    <a:pt x="0" y="1"/>
                  </a:moveTo>
                  <a:lnTo>
                    <a:pt x="0" y="4852"/>
                  </a:lnTo>
                  <a:lnTo>
                    <a:pt x="1040" y="4852"/>
                  </a:lnTo>
                  <a:cubicBezTo>
                    <a:pt x="1261" y="4852"/>
                    <a:pt x="1418" y="4695"/>
                    <a:pt x="1418" y="4506"/>
                  </a:cubicBezTo>
                  <a:lnTo>
                    <a:pt x="1418" y="316"/>
                  </a:lnTo>
                  <a:cubicBezTo>
                    <a:pt x="1355" y="158"/>
                    <a:pt x="1198" y="1"/>
                    <a:pt x="1040"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96"/>
            <p:cNvSpPr/>
            <p:nvPr/>
          </p:nvSpPr>
          <p:spPr>
            <a:xfrm>
              <a:off x="6543825" y="3323275"/>
              <a:ext cx="35475" cy="121400"/>
            </a:xfrm>
            <a:custGeom>
              <a:rect b="b" l="l" r="r" t="t"/>
              <a:pathLst>
                <a:path extrusionOk="0" h="4856" w="1419">
                  <a:moveTo>
                    <a:pt x="323" y="0"/>
                  </a:moveTo>
                  <a:cubicBezTo>
                    <a:pt x="132" y="0"/>
                    <a:pt x="1" y="149"/>
                    <a:pt x="1" y="351"/>
                  </a:cubicBezTo>
                  <a:lnTo>
                    <a:pt x="1" y="4509"/>
                  </a:lnTo>
                  <a:cubicBezTo>
                    <a:pt x="1" y="4698"/>
                    <a:pt x="158" y="4856"/>
                    <a:pt x="379" y="4856"/>
                  </a:cubicBezTo>
                  <a:lnTo>
                    <a:pt x="1418" y="4856"/>
                  </a:lnTo>
                  <a:lnTo>
                    <a:pt x="1418" y="4"/>
                  </a:lnTo>
                  <a:lnTo>
                    <a:pt x="379" y="4"/>
                  </a:lnTo>
                  <a:cubicBezTo>
                    <a:pt x="360" y="1"/>
                    <a:pt x="341" y="0"/>
                    <a:pt x="323"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96"/>
            <p:cNvSpPr/>
            <p:nvPr/>
          </p:nvSpPr>
          <p:spPr>
            <a:xfrm>
              <a:off x="6643075" y="3332025"/>
              <a:ext cx="143375" cy="104000"/>
            </a:xfrm>
            <a:custGeom>
              <a:rect b="b" l="l" r="r" t="t"/>
              <a:pathLst>
                <a:path extrusionOk="0" h="4160" w="5735">
                  <a:moveTo>
                    <a:pt x="1639" y="1"/>
                  </a:moveTo>
                  <a:cubicBezTo>
                    <a:pt x="1450" y="1"/>
                    <a:pt x="1198" y="158"/>
                    <a:pt x="1072" y="379"/>
                  </a:cubicBezTo>
                  <a:lnTo>
                    <a:pt x="0" y="2490"/>
                  </a:lnTo>
                  <a:cubicBezTo>
                    <a:pt x="158" y="2584"/>
                    <a:pt x="378" y="2616"/>
                    <a:pt x="567" y="2616"/>
                  </a:cubicBezTo>
                  <a:cubicBezTo>
                    <a:pt x="1072" y="2616"/>
                    <a:pt x="1544" y="2364"/>
                    <a:pt x="1796" y="1891"/>
                  </a:cubicBezTo>
                  <a:lnTo>
                    <a:pt x="2017" y="1418"/>
                  </a:lnTo>
                  <a:lnTo>
                    <a:pt x="2710" y="1418"/>
                  </a:lnTo>
                  <a:cubicBezTo>
                    <a:pt x="2899" y="1418"/>
                    <a:pt x="3056" y="1481"/>
                    <a:pt x="3182" y="1607"/>
                  </a:cubicBezTo>
                  <a:lnTo>
                    <a:pt x="5734" y="4159"/>
                  </a:lnTo>
                  <a:lnTo>
                    <a:pt x="5734"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96"/>
            <p:cNvSpPr/>
            <p:nvPr/>
          </p:nvSpPr>
          <p:spPr>
            <a:xfrm>
              <a:off x="6595025" y="3288700"/>
              <a:ext cx="175675" cy="188725"/>
            </a:xfrm>
            <a:custGeom>
              <a:rect b="b" l="l" r="r" t="t"/>
              <a:pathLst>
                <a:path extrusionOk="0" h="7549" w="7027">
                  <a:moveTo>
                    <a:pt x="2206" y="1"/>
                  </a:moveTo>
                  <a:cubicBezTo>
                    <a:pt x="1828" y="1"/>
                    <a:pt x="1481" y="221"/>
                    <a:pt x="1261" y="568"/>
                  </a:cubicBezTo>
                  <a:lnTo>
                    <a:pt x="946" y="1198"/>
                  </a:lnTo>
                  <a:cubicBezTo>
                    <a:pt x="914" y="1324"/>
                    <a:pt x="757" y="1419"/>
                    <a:pt x="631" y="1419"/>
                  </a:cubicBezTo>
                  <a:lnTo>
                    <a:pt x="1" y="1419"/>
                  </a:lnTo>
                  <a:lnTo>
                    <a:pt x="1" y="6239"/>
                  </a:lnTo>
                  <a:lnTo>
                    <a:pt x="1576" y="6239"/>
                  </a:lnTo>
                  <a:lnTo>
                    <a:pt x="2584" y="7247"/>
                  </a:lnTo>
                  <a:cubicBezTo>
                    <a:pt x="2768" y="7431"/>
                    <a:pt x="3054" y="7548"/>
                    <a:pt x="3330" y="7548"/>
                  </a:cubicBezTo>
                  <a:cubicBezTo>
                    <a:pt x="3431" y="7548"/>
                    <a:pt x="3531" y="7533"/>
                    <a:pt x="3624" y="7499"/>
                  </a:cubicBezTo>
                  <a:lnTo>
                    <a:pt x="6585" y="6554"/>
                  </a:lnTo>
                  <a:cubicBezTo>
                    <a:pt x="6743" y="6522"/>
                    <a:pt x="6900" y="6396"/>
                    <a:pt x="7026" y="6302"/>
                  </a:cubicBezTo>
                  <a:lnTo>
                    <a:pt x="4537" y="3813"/>
                  </a:lnTo>
                  <a:lnTo>
                    <a:pt x="4380" y="3813"/>
                  </a:lnTo>
                  <a:lnTo>
                    <a:pt x="4348" y="3844"/>
                  </a:lnTo>
                  <a:cubicBezTo>
                    <a:pt x="4033" y="4506"/>
                    <a:pt x="3340" y="4947"/>
                    <a:pt x="2647" y="5042"/>
                  </a:cubicBezTo>
                  <a:cubicBezTo>
                    <a:pt x="2601" y="5044"/>
                    <a:pt x="2556" y="5046"/>
                    <a:pt x="2511" y="5046"/>
                  </a:cubicBezTo>
                  <a:cubicBezTo>
                    <a:pt x="2046" y="5046"/>
                    <a:pt x="1698" y="4899"/>
                    <a:pt x="1324" y="4727"/>
                  </a:cubicBezTo>
                  <a:cubicBezTo>
                    <a:pt x="1103" y="4632"/>
                    <a:pt x="1040" y="4412"/>
                    <a:pt x="1166" y="4254"/>
                  </a:cubicBezTo>
                  <a:lnTo>
                    <a:pt x="2363" y="1797"/>
                  </a:lnTo>
                  <a:cubicBezTo>
                    <a:pt x="2615" y="1324"/>
                    <a:pt x="3088" y="1041"/>
                    <a:pt x="3592" y="1041"/>
                  </a:cubicBezTo>
                  <a:lnTo>
                    <a:pt x="5104" y="1041"/>
                  </a:lnTo>
                  <a:cubicBezTo>
                    <a:pt x="5167" y="852"/>
                    <a:pt x="5262" y="631"/>
                    <a:pt x="5262" y="347"/>
                  </a:cubicBezTo>
                  <a:cubicBezTo>
                    <a:pt x="5262" y="158"/>
                    <a:pt x="5104" y="1"/>
                    <a:pt x="4884"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2" name="Google Shape;1602;p96"/>
          <p:cNvGrpSpPr/>
          <p:nvPr/>
        </p:nvGrpSpPr>
        <p:grpSpPr>
          <a:xfrm>
            <a:off x="2952047" y="2687826"/>
            <a:ext cx="429761" cy="359611"/>
            <a:chOff x="-42651700" y="3217825"/>
            <a:chExt cx="367600" cy="317425"/>
          </a:xfrm>
        </p:grpSpPr>
        <p:sp>
          <p:nvSpPr>
            <p:cNvPr id="1603" name="Google Shape;1603;p96"/>
            <p:cNvSpPr/>
            <p:nvPr/>
          </p:nvSpPr>
          <p:spPr>
            <a:xfrm>
              <a:off x="-42651700" y="3239075"/>
              <a:ext cx="367600" cy="296175"/>
            </a:xfrm>
            <a:custGeom>
              <a:rect b="b" l="l" r="r" t="t"/>
              <a:pathLst>
                <a:path extrusionOk="0" h="11847" w="14704">
                  <a:moveTo>
                    <a:pt x="7370" y="797"/>
                  </a:moveTo>
                  <a:cubicBezTo>
                    <a:pt x="8536" y="797"/>
                    <a:pt x="9694" y="1246"/>
                    <a:pt x="10576" y="2143"/>
                  </a:cubicBezTo>
                  <a:cubicBezTo>
                    <a:pt x="12340" y="3908"/>
                    <a:pt x="12340" y="6775"/>
                    <a:pt x="10576" y="8539"/>
                  </a:cubicBezTo>
                  <a:cubicBezTo>
                    <a:pt x="9757" y="9390"/>
                    <a:pt x="8623" y="9894"/>
                    <a:pt x="7363" y="9894"/>
                  </a:cubicBezTo>
                  <a:cubicBezTo>
                    <a:pt x="6102" y="9894"/>
                    <a:pt x="4937" y="9358"/>
                    <a:pt x="4118" y="8539"/>
                  </a:cubicBezTo>
                  <a:cubicBezTo>
                    <a:pt x="2353" y="6775"/>
                    <a:pt x="2353" y="3908"/>
                    <a:pt x="4118" y="2143"/>
                  </a:cubicBezTo>
                  <a:cubicBezTo>
                    <a:pt x="5031" y="1246"/>
                    <a:pt x="6205" y="797"/>
                    <a:pt x="7370" y="797"/>
                  </a:cubicBezTo>
                  <a:close/>
                  <a:moveTo>
                    <a:pt x="7326" y="1"/>
                  </a:moveTo>
                  <a:cubicBezTo>
                    <a:pt x="2091" y="1"/>
                    <a:pt x="0" y="6750"/>
                    <a:pt x="4275" y="9768"/>
                  </a:cubicBezTo>
                  <a:lnTo>
                    <a:pt x="3424" y="11280"/>
                  </a:lnTo>
                  <a:cubicBezTo>
                    <a:pt x="3298" y="11532"/>
                    <a:pt x="3487" y="11847"/>
                    <a:pt x="3771" y="11847"/>
                  </a:cubicBezTo>
                  <a:cubicBezTo>
                    <a:pt x="3929" y="11847"/>
                    <a:pt x="4086" y="11784"/>
                    <a:pt x="4118" y="11626"/>
                  </a:cubicBezTo>
                  <a:lnTo>
                    <a:pt x="5000" y="10209"/>
                  </a:lnTo>
                  <a:cubicBezTo>
                    <a:pt x="5740" y="10571"/>
                    <a:pt x="6543" y="10752"/>
                    <a:pt x="7351" y="10752"/>
                  </a:cubicBezTo>
                  <a:cubicBezTo>
                    <a:pt x="8158" y="10752"/>
                    <a:pt x="8969" y="10571"/>
                    <a:pt x="9725" y="10209"/>
                  </a:cubicBezTo>
                  <a:lnTo>
                    <a:pt x="10576" y="11626"/>
                  </a:lnTo>
                  <a:cubicBezTo>
                    <a:pt x="10671" y="11784"/>
                    <a:pt x="10828" y="11847"/>
                    <a:pt x="10923" y="11847"/>
                  </a:cubicBezTo>
                  <a:cubicBezTo>
                    <a:pt x="11238" y="11847"/>
                    <a:pt x="11458" y="11532"/>
                    <a:pt x="11301" y="11280"/>
                  </a:cubicBezTo>
                  <a:lnTo>
                    <a:pt x="10419" y="9768"/>
                  </a:lnTo>
                  <a:cubicBezTo>
                    <a:pt x="14703" y="6775"/>
                    <a:pt x="12592" y="1"/>
                    <a:pt x="7363" y="1"/>
                  </a:cubicBezTo>
                  <a:cubicBezTo>
                    <a:pt x="7350" y="1"/>
                    <a:pt x="7338" y="1"/>
                    <a:pt x="7326"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96"/>
            <p:cNvSpPr/>
            <p:nvPr/>
          </p:nvSpPr>
          <p:spPr>
            <a:xfrm>
              <a:off x="-42419600" y="3217825"/>
              <a:ext cx="106350" cy="106350"/>
            </a:xfrm>
            <a:custGeom>
              <a:rect b="b" l="l" r="r" t="t"/>
              <a:pathLst>
                <a:path extrusionOk="0" h="4254" w="4254">
                  <a:moveTo>
                    <a:pt x="1355" y="0"/>
                  </a:moveTo>
                  <a:cubicBezTo>
                    <a:pt x="882" y="0"/>
                    <a:pt x="410" y="95"/>
                    <a:pt x="0" y="315"/>
                  </a:cubicBezTo>
                  <a:cubicBezTo>
                    <a:pt x="1891" y="946"/>
                    <a:pt x="3340" y="2395"/>
                    <a:pt x="3938" y="4254"/>
                  </a:cubicBezTo>
                  <a:cubicBezTo>
                    <a:pt x="4128" y="3844"/>
                    <a:pt x="4254" y="3371"/>
                    <a:pt x="4254" y="2899"/>
                  </a:cubicBezTo>
                  <a:cubicBezTo>
                    <a:pt x="4254" y="1292"/>
                    <a:pt x="2962" y="0"/>
                    <a:pt x="1355"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96"/>
            <p:cNvSpPr/>
            <p:nvPr/>
          </p:nvSpPr>
          <p:spPr>
            <a:xfrm>
              <a:off x="-42623600" y="3218600"/>
              <a:ext cx="106350" cy="106375"/>
            </a:xfrm>
            <a:custGeom>
              <a:rect b="b" l="l" r="r" t="t"/>
              <a:pathLst>
                <a:path extrusionOk="0" h="4255" w="4254">
                  <a:moveTo>
                    <a:pt x="2931" y="1"/>
                  </a:moveTo>
                  <a:cubicBezTo>
                    <a:pt x="1292" y="1"/>
                    <a:pt x="1" y="1293"/>
                    <a:pt x="1" y="2899"/>
                  </a:cubicBezTo>
                  <a:cubicBezTo>
                    <a:pt x="1" y="3372"/>
                    <a:pt x="127" y="3845"/>
                    <a:pt x="316" y="4254"/>
                  </a:cubicBezTo>
                  <a:cubicBezTo>
                    <a:pt x="977" y="2364"/>
                    <a:pt x="2426" y="915"/>
                    <a:pt x="4254" y="316"/>
                  </a:cubicBezTo>
                  <a:cubicBezTo>
                    <a:pt x="3876" y="127"/>
                    <a:pt x="3403" y="1"/>
                    <a:pt x="2931"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96"/>
            <p:cNvSpPr/>
            <p:nvPr/>
          </p:nvSpPr>
          <p:spPr>
            <a:xfrm>
              <a:off x="-42561375" y="3279250"/>
              <a:ext cx="185900" cy="186700"/>
            </a:xfrm>
            <a:custGeom>
              <a:rect b="b" l="l" r="r" t="t"/>
              <a:pathLst>
                <a:path extrusionOk="0" h="7468" w="7436">
                  <a:moveTo>
                    <a:pt x="3781" y="1671"/>
                  </a:moveTo>
                  <a:cubicBezTo>
                    <a:pt x="4033" y="1671"/>
                    <a:pt x="4191" y="1860"/>
                    <a:pt x="4191" y="2112"/>
                  </a:cubicBezTo>
                  <a:lnTo>
                    <a:pt x="4191" y="3340"/>
                  </a:lnTo>
                  <a:lnTo>
                    <a:pt x="5388" y="3340"/>
                  </a:lnTo>
                  <a:cubicBezTo>
                    <a:pt x="5640" y="3340"/>
                    <a:pt x="5829" y="3529"/>
                    <a:pt x="5829" y="3750"/>
                  </a:cubicBezTo>
                  <a:cubicBezTo>
                    <a:pt x="5829" y="4002"/>
                    <a:pt x="5640" y="4128"/>
                    <a:pt x="5388" y="4128"/>
                  </a:cubicBezTo>
                  <a:lnTo>
                    <a:pt x="3750" y="4128"/>
                  </a:lnTo>
                  <a:cubicBezTo>
                    <a:pt x="3498" y="4128"/>
                    <a:pt x="3308" y="3939"/>
                    <a:pt x="3308" y="3750"/>
                  </a:cubicBezTo>
                  <a:lnTo>
                    <a:pt x="3308" y="2112"/>
                  </a:lnTo>
                  <a:lnTo>
                    <a:pt x="3340" y="2112"/>
                  </a:lnTo>
                  <a:cubicBezTo>
                    <a:pt x="3340" y="1860"/>
                    <a:pt x="3529" y="1671"/>
                    <a:pt x="3781" y="1671"/>
                  </a:cubicBezTo>
                  <a:close/>
                  <a:moveTo>
                    <a:pt x="3750" y="1"/>
                  </a:moveTo>
                  <a:cubicBezTo>
                    <a:pt x="1702" y="1"/>
                    <a:pt x="32" y="1671"/>
                    <a:pt x="0" y="3750"/>
                  </a:cubicBezTo>
                  <a:cubicBezTo>
                    <a:pt x="32" y="5798"/>
                    <a:pt x="1702" y="7467"/>
                    <a:pt x="3750" y="7467"/>
                  </a:cubicBezTo>
                  <a:cubicBezTo>
                    <a:pt x="5797" y="7467"/>
                    <a:pt x="7436" y="5798"/>
                    <a:pt x="7436" y="3750"/>
                  </a:cubicBezTo>
                  <a:cubicBezTo>
                    <a:pt x="7436" y="1702"/>
                    <a:pt x="5797" y="64"/>
                    <a:pt x="3750"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7" name="Google Shape;1607;p96"/>
          <p:cNvGrpSpPr/>
          <p:nvPr/>
        </p:nvGrpSpPr>
        <p:grpSpPr>
          <a:xfrm>
            <a:off x="2990391" y="1463430"/>
            <a:ext cx="353066" cy="336753"/>
            <a:chOff x="2404875" y="3592725"/>
            <a:chExt cx="298525" cy="293825"/>
          </a:xfrm>
        </p:grpSpPr>
        <p:sp>
          <p:nvSpPr>
            <p:cNvPr id="1608" name="Google Shape;1608;p96"/>
            <p:cNvSpPr/>
            <p:nvPr/>
          </p:nvSpPr>
          <p:spPr>
            <a:xfrm>
              <a:off x="2404875" y="3747900"/>
              <a:ext cx="52775" cy="138650"/>
            </a:xfrm>
            <a:custGeom>
              <a:rect b="b" l="l" r="r" t="t"/>
              <a:pathLst>
                <a:path extrusionOk="0" h="5546" w="2111">
                  <a:moveTo>
                    <a:pt x="378" y="0"/>
                  </a:moveTo>
                  <a:cubicBezTo>
                    <a:pt x="158" y="0"/>
                    <a:pt x="0" y="158"/>
                    <a:pt x="0" y="347"/>
                  </a:cubicBezTo>
                  <a:lnTo>
                    <a:pt x="0" y="5198"/>
                  </a:lnTo>
                  <a:cubicBezTo>
                    <a:pt x="0" y="5419"/>
                    <a:pt x="158" y="5545"/>
                    <a:pt x="378" y="5545"/>
                  </a:cubicBezTo>
                  <a:lnTo>
                    <a:pt x="1071" y="5545"/>
                  </a:lnTo>
                  <a:cubicBezTo>
                    <a:pt x="1670" y="5545"/>
                    <a:pt x="2111" y="5072"/>
                    <a:pt x="2111" y="4537"/>
                  </a:cubicBezTo>
                  <a:lnTo>
                    <a:pt x="2111" y="1040"/>
                  </a:lnTo>
                  <a:cubicBezTo>
                    <a:pt x="2111" y="441"/>
                    <a:pt x="1638" y="0"/>
                    <a:pt x="1071"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96"/>
            <p:cNvSpPr/>
            <p:nvPr/>
          </p:nvSpPr>
          <p:spPr>
            <a:xfrm>
              <a:off x="2458425" y="3592725"/>
              <a:ext cx="190625" cy="160700"/>
            </a:xfrm>
            <a:custGeom>
              <a:rect b="b" l="l" r="r" t="t"/>
              <a:pathLst>
                <a:path extrusionOk="0" h="6428" w="7625">
                  <a:moveTo>
                    <a:pt x="3781" y="631"/>
                  </a:moveTo>
                  <a:cubicBezTo>
                    <a:pt x="3970" y="631"/>
                    <a:pt x="4128" y="788"/>
                    <a:pt x="4128" y="977"/>
                  </a:cubicBezTo>
                  <a:lnTo>
                    <a:pt x="4128" y="1418"/>
                  </a:lnTo>
                  <a:cubicBezTo>
                    <a:pt x="4380" y="1481"/>
                    <a:pt x="4569" y="1639"/>
                    <a:pt x="4758" y="1860"/>
                  </a:cubicBezTo>
                  <a:cubicBezTo>
                    <a:pt x="4884" y="2017"/>
                    <a:pt x="4884" y="2206"/>
                    <a:pt x="4726" y="2332"/>
                  </a:cubicBezTo>
                  <a:cubicBezTo>
                    <a:pt x="4657" y="2373"/>
                    <a:pt x="4583" y="2397"/>
                    <a:pt x="4510" y="2397"/>
                  </a:cubicBezTo>
                  <a:cubicBezTo>
                    <a:pt x="4416" y="2397"/>
                    <a:pt x="4325" y="2358"/>
                    <a:pt x="4254" y="2269"/>
                  </a:cubicBezTo>
                  <a:cubicBezTo>
                    <a:pt x="4114" y="2106"/>
                    <a:pt x="3957" y="2012"/>
                    <a:pt x="3821" y="2012"/>
                  </a:cubicBezTo>
                  <a:cubicBezTo>
                    <a:pt x="3773" y="2012"/>
                    <a:pt x="3728" y="2024"/>
                    <a:pt x="3687" y="2049"/>
                  </a:cubicBezTo>
                  <a:cubicBezTo>
                    <a:pt x="3592" y="2080"/>
                    <a:pt x="3466" y="2238"/>
                    <a:pt x="3466" y="2364"/>
                  </a:cubicBezTo>
                  <a:cubicBezTo>
                    <a:pt x="3466" y="2553"/>
                    <a:pt x="3624" y="2710"/>
                    <a:pt x="3813" y="2710"/>
                  </a:cubicBezTo>
                  <a:cubicBezTo>
                    <a:pt x="4411" y="2710"/>
                    <a:pt x="4852" y="3183"/>
                    <a:pt x="4852" y="3750"/>
                  </a:cubicBezTo>
                  <a:cubicBezTo>
                    <a:pt x="4852" y="4159"/>
                    <a:pt x="4600" y="4537"/>
                    <a:pt x="4222" y="4663"/>
                  </a:cubicBezTo>
                  <a:lnTo>
                    <a:pt x="4159" y="4663"/>
                  </a:lnTo>
                  <a:lnTo>
                    <a:pt x="4159" y="5073"/>
                  </a:lnTo>
                  <a:cubicBezTo>
                    <a:pt x="4159" y="5262"/>
                    <a:pt x="4002" y="5420"/>
                    <a:pt x="3813" y="5420"/>
                  </a:cubicBezTo>
                  <a:cubicBezTo>
                    <a:pt x="3624" y="5420"/>
                    <a:pt x="3466" y="5262"/>
                    <a:pt x="3466" y="5073"/>
                  </a:cubicBezTo>
                  <a:lnTo>
                    <a:pt x="3466" y="4663"/>
                  </a:lnTo>
                  <a:cubicBezTo>
                    <a:pt x="3277" y="4600"/>
                    <a:pt x="3119" y="4537"/>
                    <a:pt x="2962" y="4348"/>
                  </a:cubicBezTo>
                  <a:cubicBezTo>
                    <a:pt x="2836" y="4254"/>
                    <a:pt x="2804" y="4002"/>
                    <a:pt x="2962" y="3876"/>
                  </a:cubicBezTo>
                  <a:cubicBezTo>
                    <a:pt x="3013" y="3825"/>
                    <a:pt x="3108" y="3793"/>
                    <a:pt x="3206" y="3793"/>
                  </a:cubicBezTo>
                  <a:cubicBezTo>
                    <a:pt x="3290" y="3793"/>
                    <a:pt x="3376" y="3817"/>
                    <a:pt x="3435" y="3876"/>
                  </a:cubicBezTo>
                  <a:cubicBezTo>
                    <a:pt x="3549" y="3990"/>
                    <a:pt x="3679" y="4071"/>
                    <a:pt x="3803" y="4071"/>
                  </a:cubicBezTo>
                  <a:cubicBezTo>
                    <a:pt x="3850" y="4071"/>
                    <a:pt x="3895" y="4059"/>
                    <a:pt x="3939" y="4033"/>
                  </a:cubicBezTo>
                  <a:cubicBezTo>
                    <a:pt x="4065" y="4002"/>
                    <a:pt x="4128" y="3844"/>
                    <a:pt x="4128" y="3718"/>
                  </a:cubicBezTo>
                  <a:cubicBezTo>
                    <a:pt x="4128" y="3529"/>
                    <a:pt x="3970" y="3372"/>
                    <a:pt x="3781" y="3372"/>
                  </a:cubicBezTo>
                  <a:cubicBezTo>
                    <a:pt x="3182" y="3372"/>
                    <a:pt x="2741" y="2899"/>
                    <a:pt x="2741" y="2364"/>
                  </a:cubicBezTo>
                  <a:cubicBezTo>
                    <a:pt x="2741" y="1954"/>
                    <a:pt x="3025" y="1576"/>
                    <a:pt x="3435" y="1418"/>
                  </a:cubicBezTo>
                  <a:lnTo>
                    <a:pt x="3435" y="977"/>
                  </a:lnTo>
                  <a:cubicBezTo>
                    <a:pt x="3435" y="788"/>
                    <a:pt x="3592" y="631"/>
                    <a:pt x="3781" y="631"/>
                  </a:cubicBezTo>
                  <a:close/>
                  <a:moveTo>
                    <a:pt x="3813" y="1"/>
                  </a:moveTo>
                  <a:cubicBezTo>
                    <a:pt x="1733" y="1"/>
                    <a:pt x="0" y="1734"/>
                    <a:pt x="0" y="3813"/>
                  </a:cubicBezTo>
                  <a:cubicBezTo>
                    <a:pt x="0" y="4537"/>
                    <a:pt x="190" y="5231"/>
                    <a:pt x="536" y="5829"/>
                  </a:cubicBezTo>
                  <a:cubicBezTo>
                    <a:pt x="1009" y="5546"/>
                    <a:pt x="1544" y="5420"/>
                    <a:pt x="2080" y="5420"/>
                  </a:cubicBezTo>
                  <a:cubicBezTo>
                    <a:pt x="2146" y="5414"/>
                    <a:pt x="2213" y="5411"/>
                    <a:pt x="2279" y="5411"/>
                  </a:cubicBezTo>
                  <a:cubicBezTo>
                    <a:pt x="2936" y="5411"/>
                    <a:pt x="3587" y="5692"/>
                    <a:pt x="4159" y="6207"/>
                  </a:cubicBezTo>
                  <a:lnTo>
                    <a:pt x="5892" y="6207"/>
                  </a:lnTo>
                  <a:cubicBezTo>
                    <a:pt x="6144" y="6207"/>
                    <a:pt x="6364" y="6302"/>
                    <a:pt x="6585" y="6428"/>
                  </a:cubicBezTo>
                  <a:cubicBezTo>
                    <a:pt x="7215" y="5735"/>
                    <a:pt x="7625" y="4789"/>
                    <a:pt x="7625" y="3813"/>
                  </a:cubicBezTo>
                  <a:cubicBezTo>
                    <a:pt x="7625" y="1734"/>
                    <a:pt x="5892" y="1"/>
                    <a:pt x="3813"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96"/>
            <p:cNvSpPr/>
            <p:nvPr/>
          </p:nvSpPr>
          <p:spPr>
            <a:xfrm>
              <a:off x="2474975" y="3742775"/>
              <a:ext cx="228425" cy="125650"/>
            </a:xfrm>
            <a:custGeom>
              <a:rect b="b" l="l" r="r" t="t"/>
              <a:pathLst>
                <a:path extrusionOk="0" h="5026" w="9137">
                  <a:moveTo>
                    <a:pt x="1422" y="0"/>
                  </a:moveTo>
                  <a:cubicBezTo>
                    <a:pt x="918" y="0"/>
                    <a:pt x="416" y="160"/>
                    <a:pt x="0" y="457"/>
                  </a:cubicBezTo>
                  <a:lnTo>
                    <a:pt x="0" y="5025"/>
                  </a:lnTo>
                  <a:lnTo>
                    <a:pt x="5230" y="5025"/>
                  </a:lnTo>
                  <a:cubicBezTo>
                    <a:pt x="5923" y="5025"/>
                    <a:pt x="6490" y="4679"/>
                    <a:pt x="6900" y="4143"/>
                  </a:cubicBezTo>
                  <a:lnTo>
                    <a:pt x="8916" y="1245"/>
                  </a:lnTo>
                  <a:cubicBezTo>
                    <a:pt x="9137" y="930"/>
                    <a:pt x="9074" y="489"/>
                    <a:pt x="8727" y="268"/>
                  </a:cubicBezTo>
                  <a:cubicBezTo>
                    <a:pt x="8633" y="221"/>
                    <a:pt x="8517" y="196"/>
                    <a:pt x="8398" y="196"/>
                  </a:cubicBezTo>
                  <a:cubicBezTo>
                    <a:pt x="8196" y="196"/>
                    <a:pt x="7983" y="268"/>
                    <a:pt x="7845" y="426"/>
                  </a:cubicBezTo>
                  <a:lnTo>
                    <a:pt x="5955" y="2726"/>
                  </a:lnTo>
                  <a:cubicBezTo>
                    <a:pt x="5829" y="2883"/>
                    <a:pt x="5545" y="2978"/>
                    <a:pt x="5419" y="2978"/>
                  </a:cubicBezTo>
                  <a:lnTo>
                    <a:pt x="3119" y="2978"/>
                  </a:lnTo>
                  <a:cubicBezTo>
                    <a:pt x="2899" y="2978"/>
                    <a:pt x="2741" y="2820"/>
                    <a:pt x="2741" y="2631"/>
                  </a:cubicBezTo>
                  <a:cubicBezTo>
                    <a:pt x="2741" y="2411"/>
                    <a:pt x="2899" y="2253"/>
                    <a:pt x="3119" y="2253"/>
                  </a:cubicBezTo>
                  <a:lnTo>
                    <a:pt x="5198" y="2253"/>
                  </a:lnTo>
                  <a:cubicBezTo>
                    <a:pt x="5576" y="2253"/>
                    <a:pt x="5923" y="1938"/>
                    <a:pt x="5923" y="1560"/>
                  </a:cubicBezTo>
                  <a:cubicBezTo>
                    <a:pt x="5923" y="1150"/>
                    <a:pt x="5576" y="835"/>
                    <a:pt x="5198" y="835"/>
                  </a:cubicBezTo>
                  <a:lnTo>
                    <a:pt x="3340" y="835"/>
                  </a:lnTo>
                  <a:cubicBezTo>
                    <a:pt x="3182" y="835"/>
                    <a:pt x="3088" y="741"/>
                    <a:pt x="2962" y="615"/>
                  </a:cubicBezTo>
                  <a:cubicBezTo>
                    <a:pt x="2773" y="426"/>
                    <a:pt x="2520" y="300"/>
                    <a:pt x="2300" y="174"/>
                  </a:cubicBezTo>
                  <a:cubicBezTo>
                    <a:pt x="2019" y="56"/>
                    <a:pt x="1720" y="0"/>
                    <a:pt x="1422"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1" name="Google Shape;1611;p96"/>
          <p:cNvGrpSpPr/>
          <p:nvPr/>
        </p:nvGrpSpPr>
        <p:grpSpPr>
          <a:xfrm>
            <a:off x="2990191" y="2071633"/>
            <a:ext cx="353849" cy="344744"/>
            <a:chOff x="-33286325" y="3944800"/>
            <a:chExt cx="291450" cy="293025"/>
          </a:xfrm>
        </p:grpSpPr>
        <p:sp>
          <p:nvSpPr>
            <p:cNvPr id="1612" name="Google Shape;1612;p96"/>
            <p:cNvSpPr/>
            <p:nvPr/>
          </p:nvSpPr>
          <p:spPr>
            <a:xfrm>
              <a:off x="-33194950" y="3996000"/>
              <a:ext cx="200075" cy="241825"/>
            </a:xfrm>
            <a:custGeom>
              <a:rect b="b" l="l" r="r" t="t"/>
              <a:pathLst>
                <a:path extrusionOk="0" h="9673" w="8003">
                  <a:moveTo>
                    <a:pt x="2300" y="0"/>
                  </a:moveTo>
                  <a:cubicBezTo>
                    <a:pt x="2017" y="0"/>
                    <a:pt x="1796" y="252"/>
                    <a:pt x="1796" y="536"/>
                  </a:cubicBezTo>
                  <a:lnTo>
                    <a:pt x="1796" y="2962"/>
                  </a:lnTo>
                  <a:lnTo>
                    <a:pt x="694" y="4064"/>
                  </a:lnTo>
                  <a:cubicBezTo>
                    <a:pt x="95" y="4663"/>
                    <a:pt x="0" y="5640"/>
                    <a:pt x="536" y="6301"/>
                  </a:cubicBezTo>
                  <a:lnTo>
                    <a:pt x="1576" y="7719"/>
                  </a:lnTo>
                  <a:cubicBezTo>
                    <a:pt x="1702" y="7876"/>
                    <a:pt x="1796" y="8128"/>
                    <a:pt x="1796" y="8349"/>
                  </a:cubicBezTo>
                  <a:lnTo>
                    <a:pt x="1796" y="9294"/>
                  </a:lnTo>
                  <a:cubicBezTo>
                    <a:pt x="1796" y="9515"/>
                    <a:pt x="1954" y="9672"/>
                    <a:pt x="2143" y="9672"/>
                  </a:cubicBezTo>
                  <a:lnTo>
                    <a:pt x="6932" y="9672"/>
                  </a:lnTo>
                  <a:cubicBezTo>
                    <a:pt x="7152" y="9672"/>
                    <a:pt x="7310" y="9515"/>
                    <a:pt x="7310" y="9294"/>
                  </a:cubicBezTo>
                  <a:lnTo>
                    <a:pt x="7310" y="8349"/>
                  </a:lnTo>
                  <a:cubicBezTo>
                    <a:pt x="7310" y="8128"/>
                    <a:pt x="7373" y="7939"/>
                    <a:pt x="7530" y="7782"/>
                  </a:cubicBezTo>
                  <a:cubicBezTo>
                    <a:pt x="7814" y="7498"/>
                    <a:pt x="7971" y="7089"/>
                    <a:pt x="7971" y="6711"/>
                  </a:cubicBezTo>
                  <a:lnTo>
                    <a:pt x="7971" y="3938"/>
                  </a:lnTo>
                  <a:cubicBezTo>
                    <a:pt x="8003" y="3686"/>
                    <a:pt x="7782" y="3434"/>
                    <a:pt x="7499" y="3434"/>
                  </a:cubicBezTo>
                  <a:cubicBezTo>
                    <a:pt x="7215" y="3434"/>
                    <a:pt x="6995" y="3686"/>
                    <a:pt x="6995" y="3938"/>
                  </a:cubicBezTo>
                  <a:lnTo>
                    <a:pt x="6995" y="4474"/>
                  </a:lnTo>
                  <a:cubicBezTo>
                    <a:pt x="6995" y="4663"/>
                    <a:pt x="6837" y="4820"/>
                    <a:pt x="6617" y="4820"/>
                  </a:cubicBezTo>
                  <a:cubicBezTo>
                    <a:pt x="6427" y="4820"/>
                    <a:pt x="6270" y="4663"/>
                    <a:pt x="6270" y="4474"/>
                  </a:cubicBezTo>
                  <a:lnTo>
                    <a:pt x="6270" y="3277"/>
                  </a:lnTo>
                  <a:cubicBezTo>
                    <a:pt x="6270" y="2993"/>
                    <a:pt x="6049" y="2773"/>
                    <a:pt x="5766" y="2773"/>
                  </a:cubicBezTo>
                  <a:cubicBezTo>
                    <a:pt x="5482" y="2773"/>
                    <a:pt x="5262" y="2993"/>
                    <a:pt x="5262" y="3277"/>
                  </a:cubicBezTo>
                  <a:lnTo>
                    <a:pt x="5262" y="4474"/>
                  </a:lnTo>
                  <a:cubicBezTo>
                    <a:pt x="5262" y="4663"/>
                    <a:pt x="5104" y="4820"/>
                    <a:pt x="4884" y="4820"/>
                  </a:cubicBezTo>
                  <a:cubicBezTo>
                    <a:pt x="4695" y="4820"/>
                    <a:pt x="4537" y="4663"/>
                    <a:pt x="4537" y="4474"/>
                  </a:cubicBezTo>
                  <a:lnTo>
                    <a:pt x="4537" y="1890"/>
                  </a:lnTo>
                  <a:cubicBezTo>
                    <a:pt x="4537" y="1638"/>
                    <a:pt x="4317" y="1386"/>
                    <a:pt x="4033" y="1386"/>
                  </a:cubicBezTo>
                  <a:cubicBezTo>
                    <a:pt x="3750" y="1386"/>
                    <a:pt x="3529" y="1638"/>
                    <a:pt x="3529" y="1890"/>
                  </a:cubicBezTo>
                  <a:lnTo>
                    <a:pt x="3529" y="4474"/>
                  </a:lnTo>
                  <a:cubicBezTo>
                    <a:pt x="3529" y="4663"/>
                    <a:pt x="3371" y="4820"/>
                    <a:pt x="3151" y="4820"/>
                  </a:cubicBezTo>
                  <a:cubicBezTo>
                    <a:pt x="2962" y="4820"/>
                    <a:pt x="2804" y="4663"/>
                    <a:pt x="2804" y="4474"/>
                  </a:cubicBezTo>
                  <a:lnTo>
                    <a:pt x="2804" y="4159"/>
                  </a:lnTo>
                  <a:lnTo>
                    <a:pt x="2804" y="536"/>
                  </a:lnTo>
                  <a:cubicBezTo>
                    <a:pt x="2804" y="252"/>
                    <a:pt x="2584" y="0"/>
                    <a:pt x="2300"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96"/>
            <p:cNvSpPr/>
            <p:nvPr/>
          </p:nvSpPr>
          <p:spPr>
            <a:xfrm>
              <a:off x="-33027975" y="3962900"/>
              <a:ext cx="33100" cy="105575"/>
            </a:xfrm>
            <a:custGeom>
              <a:rect b="b" l="l" r="r" t="t"/>
              <a:pathLst>
                <a:path extrusionOk="0" h="4223" w="1324">
                  <a:moveTo>
                    <a:pt x="1" y="1"/>
                  </a:moveTo>
                  <a:lnTo>
                    <a:pt x="1" y="3782"/>
                  </a:lnTo>
                  <a:cubicBezTo>
                    <a:pt x="95" y="3908"/>
                    <a:pt x="221" y="4065"/>
                    <a:pt x="253" y="4223"/>
                  </a:cubicBezTo>
                  <a:cubicBezTo>
                    <a:pt x="410" y="4128"/>
                    <a:pt x="631" y="4065"/>
                    <a:pt x="820" y="4065"/>
                  </a:cubicBezTo>
                  <a:cubicBezTo>
                    <a:pt x="1009" y="4065"/>
                    <a:pt x="1166" y="4097"/>
                    <a:pt x="1324" y="4160"/>
                  </a:cubicBezTo>
                  <a:lnTo>
                    <a:pt x="1324" y="285"/>
                  </a:lnTo>
                  <a:cubicBezTo>
                    <a:pt x="1324" y="127"/>
                    <a:pt x="1166" y="1"/>
                    <a:pt x="1009"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96"/>
            <p:cNvSpPr/>
            <p:nvPr/>
          </p:nvSpPr>
          <p:spPr>
            <a:xfrm>
              <a:off x="-33286325" y="3962125"/>
              <a:ext cx="96125" cy="205600"/>
            </a:xfrm>
            <a:custGeom>
              <a:rect b="b" l="l" r="r" t="t"/>
              <a:pathLst>
                <a:path extrusionOk="0" h="8224" w="3845">
                  <a:moveTo>
                    <a:pt x="379" y="0"/>
                  </a:moveTo>
                  <a:cubicBezTo>
                    <a:pt x="158" y="0"/>
                    <a:pt x="1" y="127"/>
                    <a:pt x="1" y="347"/>
                  </a:cubicBezTo>
                  <a:lnTo>
                    <a:pt x="1" y="7877"/>
                  </a:lnTo>
                  <a:cubicBezTo>
                    <a:pt x="1" y="8066"/>
                    <a:pt x="158" y="8223"/>
                    <a:pt x="347" y="8223"/>
                  </a:cubicBezTo>
                  <a:lnTo>
                    <a:pt x="3844" y="8223"/>
                  </a:lnTo>
                  <a:lnTo>
                    <a:pt x="3718" y="8066"/>
                  </a:lnTo>
                  <a:cubicBezTo>
                    <a:pt x="3435" y="7719"/>
                    <a:pt x="3277" y="7278"/>
                    <a:pt x="3246" y="6837"/>
                  </a:cubicBezTo>
                  <a:lnTo>
                    <a:pt x="2458" y="6837"/>
                  </a:lnTo>
                  <a:cubicBezTo>
                    <a:pt x="1891" y="6837"/>
                    <a:pt x="1419" y="6364"/>
                    <a:pt x="1419" y="5829"/>
                  </a:cubicBezTo>
                  <a:lnTo>
                    <a:pt x="1419" y="0"/>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96"/>
            <p:cNvSpPr/>
            <p:nvPr/>
          </p:nvSpPr>
          <p:spPr>
            <a:xfrm>
              <a:off x="-33235125" y="3944800"/>
              <a:ext cx="189050" cy="171725"/>
            </a:xfrm>
            <a:custGeom>
              <a:rect b="b" l="l" r="r" t="t"/>
              <a:pathLst>
                <a:path extrusionOk="0" h="6869" w="7562">
                  <a:moveTo>
                    <a:pt x="379" y="0"/>
                  </a:moveTo>
                  <a:cubicBezTo>
                    <a:pt x="158" y="0"/>
                    <a:pt x="1" y="158"/>
                    <a:pt x="1" y="347"/>
                  </a:cubicBezTo>
                  <a:lnTo>
                    <a:pt x="1" y="6522"/>
                  </a:lnTo>
                  <a:cubicBezTo>
                    <a:pt x="1" y="6711"/>
                    <a:pt x="158" y="6868"/>
                    <a:pt x="379" y="6868"/>
                  </a:cubicBezTo>
                  <a:lnTo>
                    <a:pt x="1198" y="6868"/>
                  </a:lnTo>
                  <a:cubicBezTo>
                    <a:pt x="1261" y="6427"/>
                    <a:pt x="1513" y="5986"/>
                    <a:pt x="1828" y="5640"/>
                  </a:cubicBezTo>
                  <a:lnTo>
                    <a:pt x="2742" y="4726"/>
                  </a:lnTo>
                  <a:lnTo>
                    <a:pt x="2742" y="2584"/>
                  </a:lnTo>
                  <a:cubicBezTo>
                    <a:pt x="2742" y="1891"/>
                    <a:pt x="3277" y="1387"/>
                    <a:pt x="3907" y="1387"/>
                  </a:cubicBezTo>
                  <a:cubicBezTo>
                    <a:pt x="4537" y="1387"/>
                    <a:pt x="5105" y="1922"/>
                    <a:pt x="5105" y="2584"/>
                  </a:cubicBezTo>
                  <a:lnTo>
                    <a:pt x="5105" y="2836"/>
                  </a:lnTo>
                  <a:cubicBezTo>
                    <a:pt x="5262" y="2773"/>
                    <a:pt x="5420" y="2710"/>
                    <a:pt x="5609" y="2710"/>
                  </a:cubicBezTo>
                  <a:cubicBezTo>
                    <a:pt x="6270" y="2710"/>
                    <a:pt x="6774" y="3277"/>
                    <a:pt x="6774" y="3907"/>
                  </a:cubicBezTo>
                  <a:lnTo>
                    <a:pt x="6774" y="4191"/>
                  </a:lnTo>
                  <a:cubicBezTo>
                    <a:pt x="7058" y="4159"/>
                    <a:pt x="7215" y="4096"/>
                    <a:pt x="7404" y="4096"/>
                  </a:cubicBezTo>
                  <a:cubicBezTo>
                    <a:pt x="7499" y="4096"/>
                    <a:pt x="7530" y="4096"/>
                    <a:pt x="7562" y="4159"/>
                  </a:cubicBezTo>
                  <a:lnTo>
                    <a:pt x="7562" y="347"/>
                  </a:lnTo>
                  <a:cubicBezTo>
                    <a:pt x="7562" y="158"/>
                    <a:pt x="7404" y="0"/>
                    <a:pt x="7215" y="0"/>
                  </a:cubicBezTo>
                  <a:lnTo>
                    <a:pt x="5168" y="0"/>
                  </a:lnTo>
                  <a:cubicBezTo>
                    <a:pt x="4600" y="0"/>
                    <a:pt x="4096" y="284"/>
                    <a:pt x="3781" y="725"/>
                  </a:cubicBezTo>
                  <a:cubicBezTo>
                    <a:pt x="3466" y="284"/>
                    <a:pt x="2994" y="0"/>
                    <a:pt x="2395"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616" name="Google Shape;1616;p96"/>
          <p:cNvPicPr preferRelativeResize="0"/>
          <p:nvPr/>
        </p:nvPicPr>
        <p:blipFill rotWithShape="1">
          <a:blip r:embed="rId6">
            <a:alphaModFix/>
          </a:blip>
          <a:srcRect b="35959" l="0" r="4406" t="35537"/>
          <a:stretch/>
        </p:blipFill>
        <p:spPr>
          <a:xfrm>
            <a:off x="284800" y="207821"/>
            <a:ext cx="795599" cy="23720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0" name="Shape 1620"/>
        <p:cNvGrpSpPr/>
        <p:nvPr/>
      </p:nvGrpSpPr>
      <p:grpSpPr>
        <a:xfrm>
          <a:off x="0" y="0"/>
          <a:ext cx="0" cy="0"/>
          <a:chOff x="0" y="0"/>
          <a:chExt cx="0" cy="0"/>
        </a:xfrm>
      </p:grpSpPr>
      <p:grpSp>
        <p:nvGrpSpPr>
          <p:cNvPr id="1621" name="Google Shape;1621;p97"/>
          <p:cNvGrpSpPr/>
          <p:nvPr/>
        </p:nvGrpSpPr>
        <p:grpSpPr>
          <a:xfrm>
            <a:off x="6204225" y="2676921"/>
            <a:ext cx="2240400" cy="1588019"/>
            <a:chOff x="711225" y="1537438"/>
            <a:chExt cx="2240400" cy="1834800"/>
          </a:xfrm>
        </p:grpSpPr>
        <p:sp>
          <p:nvSpPr>
            <p:cNvPr id="1622" name="Google Shape;1622;p97"/>
            <p:cNvSpPr/>
            <p:nvPr/>
          </p:nvSpPr>
          <p:spPr>
            <a:xfrm>
              <a:off x="711225" y="1537438"/>
              <a:ext cx="2240400" cy="1834800"/>
            </a:xfrm>
            <a:prstGeom prst="roundRect">
              <a:avLst>
                <a:gd fmla="val 1304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97"/>
            <p:cNvSpPr txBox="1"/>
            <p:nvPr/>
          </p:nvSpPr>
          <p:spPr>
            <a:xfrm>
              <a:off x="939816" y="2574063"/>
              <a:ext cx="1783200" cy="67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2"/>
                  </a:solidFill>
                  <a:latin typeface="Libre Franklin"/>
                  <a:ea typeface="Libre Franklin"/>
                  <a:cs typeface="Libre Franklin"/>
                  <a:sym typeface="Libre Franklin"/>
                </a:rPr>
                <a:t>EoY Target</a:t>
              </a:r>
              <a:endParaRPr sz="1200">
                <a:solidFill>
                  <a:schemeClr val="dk2"/>
                </a:solidFill>
                <a:latin typeface="Libre Franklin"/>
                <a:ea typeface="Libre Franklin"/>
                <a:cs typeface="Libre Franklin"/>
                <a:sym typeface="Libre Franklin"/>
              </a:endParaRPr>
            </a:p>
          </p:txBody>
        </p:sp>
        <p:sp>
          <p:nvSpPr>
            <p:cNvPr id="1624" name="Google Shape;1624;p97"/>
            <p:cNvSpPr txBox="1"/>
            <p:nvPr/>
          </p:nvSpPr>
          <p:spPr>
            <a:xfrm>
              <a:off x="1029216" y="2223555"/>
              <a:ext cx="1604400" cy="313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Poppins ExtraBold"/>
                  <a:ea typeface="Poppins ExtraBold"/>
                  <a:cs typeface="Poppins ExtraBold"/>
                  <a:sym typeface="Poppins ExtraBold"/>
                </a:rPr>
                <a:t>Attrition</a:t>
              </a:r>
              <a:endParaRPr sz="1800">
                <a:solidFill>
                  <a:schemeClr val="dk1"/>
                </a:solidFill>
                <a:latin typeface="Poppins ExtraBold"/>
                <a:ea typeface="Poppins ExtraBold"/>
                <a:cs typeface="Poppins ExtraBold"/>
                <a:sym typeface="Poppins ExtraBold"/>
              </a:endParaRPr>
            </a:p>
          </p:txBody>
        </p:sp>
        <p:sp>
          <p:nvSpPr>
            <p:cNvPr id="1625" name="Google Shape;1625;p97"/>
            <p:cNvSpPr txBox="1"/>
            <p:nvPr/>
          </p:nvSpPr>
          <p:spPr>
            <a:xfrm>
              <a:off x="981666" y="1779992"/>
              <a:ext cx="1699500" cy="49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000">
                  <a:solidFill>
                    <a:schemeClr val="dk1"/>
                  </a:solidFill>
                  <a:latin typeface="Poppins ExtraBold"/>
                  <a:ea typeface="Poppins ExtraBold"/>
                  <a:cs typeface="Poppins ExtraBold"/>
                  <a:sym typeface="Poppins ExtraBold"/>
                </a:rPr>
                <a:t>~10%</a:t>
              </a:r>
              <a:endParaRPr sz="4000">
                <a:solidFill>
                  <a:schemeClr val="dk1"/>
                </a:solidFill>
                <a:latin typeface="Poppins ExtraBold"/>
                <a:ea typeface="Poppins ExtraBold"/>
                <a:cs typeface="Poppins ExtraBold"/>
                <a:sym typeface="Poppins ExtraBold"/>
              </a:endParaRPr>
            </a:p>
          </p:txBody>
        </p:sp>
      </p:grpSp>
      <p:grpSp>
        <p:nvGrpSpPr>
          <p:cNvPr id="1626" name="Google Shape;1626;p97"/>
          <p:cNvGrpSpPr/>
          <p:nvPr/>
        </p:nvGrpSpPr>
        <p:grpSpPr>
          <a:xfrm>
            <a:off x="101721" y="4505825"/>
            <a:ext cx="8940558" cy="84600"/>
            <a:chOff x="155346" y="4358775"/>
            <a:chExt cx="8934304" cy="84600"/>
          </a:xfrm>
        </p:grpSpPr>
        <p:cxnSp>
          <p:nvCxnSpPr>
            <p:cNvPr id="1627" name="Google Shape;1627;p97"/>
            <p:cNvCxnSpPr/>
            <p:nvPr/>
          </p:nvCxnSpPr>
          <p:spPr>
            <a:xfrm rot="10800000">
              <a:off x="155350" y="4358775"/>
              <a:ext cx="8934300" cy="0"/>
            </a:xfrm>
            <a:prstGeom prst="straightConnector1">
              <a:avLst/>
            </a:prstGeom>
            <a:noFill/>
            <a:ln cap="flat" cmpd="sng" w="9525">
              <a:solidFill>
                <a:schemeClr val="lt2"/>
              </a:solidFill>
              <a:prstDash val="solid"/>
              <a:round/>
              <a:headEnd len="med" w="med" type="none"/>
              <a:tailEnd len="med" w="med" type="none"/>
            </a:ln>
            <a:effectLst>
              <a:outerShdw blurRad="200025" rotWithShape="0" algn="bl" dir="15840000" dist="57150">
                <a:srgbClr val="7966E4"/>
              </a:outerShdw>
            </a:effectLst>
          </p:spPr>
        </p:cxnSp>
        <p:sp>
          <p:nvSpPr>
            <p:cNvPr id="1628" name="Google Shape;1628;p97"/>
            <p:cNvSpPr/>
            <p:nvPr/>
          </p:nvSpPr>
          <p:spPr>
            <a:xfrm>
              <a:off x="155346" y="4358775"/>
              <a:ext cx="8934300" cy="84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629" name="Google Shape;1629;p97"/>
          <p:cNvPicPr preferRelativeResize="0"/>
          <p:nvPr/>
        </p:nvPicPr>
        <p:blipFill rotWithShape="1">
          <a:blip r:embed="rId3">
            <a:alphaModFix/>
          </a:blip>
          <a:srcRect b="35959" l="0" r="4406" t="35537"/>
          <a:stretch/>
        </p:blipFill>
        <p:spPr>
          <a:xfrm>
            <a:off x="284800" y="207821"/>
            <a:ext cx="795599" cy="237204"/>
          </a:xfrm>
          <a:prstGeom prst="rect">
            <a:avLst/>
          </a:prstGeom>
          <a:noFill/>
          <a:ln>
            <a:noFill/>
          </a:ln>
        </p:spPr>
      </p:pic>
      <p:pic>
        <p:nvPicPr>
          <p:cNvPr id="1630" name="Google Shape;1630;p97"/>
          <p:cNvPicPr preferRelativeResize="0"/>
          <p:nvPr/>
        </p:nvPicPr>
        <p:blipFill rotWithShape="1">
          <a:blip r:embed="rId4">
            <a:alphaModFix/>
          </a:blip>
          <a:srcRect b="0" l="34610" r="0" t="0"/>
          <a:stretch/>
        </p:blipFill>
        <p:spPr>
          <a:xfrm>
            <a:off x="177923" y="4040075"/>
            <a:ext cx="432275" cy="428801"/>
          </a:xfrm>
          <a:prstGeom prst="rect">
            <a:avLst/>
          </a:prstGeom>
          <a:noFill/>
          <a:ln>
            <a:noFill/>
          </a:ln>
        </p:spPr>
      </p:pic>
      <p:grpSp>
        <p:nvGrpSpPr>
          <p:cNvPr id="1631" name="Google Shape;1631;p97"/>
          <p:cNvGrpSpPr/>
          <p:nvPr/>
        </p:nvGrpSpPr>
        <p:grpSpPr>
          <a:xfrm>
            <a:off x="934871" y="4545081"/>
            <a:ext cx="7859924" cy="404866"/>
            <a:chOff x="858671" y="4499019"/>
            <a:chExt cx="7859924" cy="404866"/>
          </a:xfrm>
        </p:grpSpPr>
        <p:sp>
          <p:nvSpPr>
            <p:cNvPr id="1632" name="Google Shape;1632;p97">
              <a:hlinkClick/>
            </p:cNvPr>
            <p:cNvSpPr txBox="1"/>
            <p:nvPr/>
          </p:nvSpPr>
          <p:spPr>
            <a:xfrm>
              <a:off x="2190001" y="4504285"/>
              <a:ext cx="781200" cy="399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1"/>
                  </a:solidFill>
                  <a:latin typeface="Poppins"/>
                  <a:ea typeface="Poppins"/>
                  <a:cs typeface="Poppins"/>
                  <a:sym typeface="Poppins"/>
                </a:rPr>
                <a:t>EDA</a:t>
              </a:r>
              <a:endParaRPr b="1" sz="1800">
                <a:solidFill>
                  <a:schemeClr val="accent1"/>
                </a:solidFill>
                <a:latin typeface="Poppins"/>
                <a:ea typeface="Poppins"/>
                <a:cs typeface="Poppins"/>
                <a:sym typeface="Poppins"/>
              </a:endParaRPr>
            </a:p>
          </p:txBody>
        </p:sp>
        <p:sp>
          <p:nvSpPr>
            <p:cNvPr id="1633" name="Google Shape;1633;p97">
              <a:hlinkClick/>
            </p:cNvPr>
            <p:cNvSpPr txBox="1"/>
            <p:nvPr/>
          </p:nvSpPr>
          <p:spPr>
            <a:xfrm>
              <a:off x="3009794" y="4504276"/>
              <a:ext cx="1421400" cy="399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1"/>
                  </a:solidFill>
                  <a:latin typeface="Poppins"/>
                  <a:ea typeface="Poppins"/>
                  <a:cs typeface="Poppins"/>
                  <a:sym typeface="Poppins"/>
                </a:rPr>
                <a:t>Features</a:t>
              </a:r>
              <a:endParaRPr b="1" sz="1800">
                <a:solidFill>
                  <a:schemeClr val="accent1"/>
                </a:solidFill>
                <a:latin typeface="Poppins"/>
                <a:ea typeface="Poppins"/>
                <a:cs typeface="Poppins"/>
                <a:sym typeface="Poppins"/>
              </a:endParaRPr>
            </a:p>
          </p:txBody>
        </p:sp>
        <p:sp>
          <p:nvSpPr>
            <p:cNvPr id="1634" name="Google Shape;1634;p97">
              <a:hlinkClick/>
            </p:cNvPr>
            <p:cNvSpPr txBox="1"/>
            <p:nvPr/>
          </p:nvSpPr>
          <p:spPr>
            <a:xfrm>
              <a:off x="4326136" y="4499019"/>
              <a:ext cx="1252500" cy="399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1"/>
                  </a:solidFill>
                  <a:latin typeface="Poppins"/>
                  <a:ea typeface="Poppins"/>
                  <a:cs typeface="Poppins"/>
                  <a:sym typeface="Poppins"/>
                </a:rPr>
                <a:t>Models</a:t>
              </a:r>
              <a:endParaRPr b="1" sz="1800">
                <a:solidFill>
                  <a:schemeClr val="accent1"/>
                </a:solidFill>
                <a:latin typeface="Poppins"/>
                <a:ea typeface="Poppins"/>
                <a:cs typeface="Poppins"/>
                <a:sym typeface="Poppins"/>
              </a:endParaRPr>
            </a:p>
          </p:txBody>
        </p:sp>
        <p:sp>
          <p:nvSpPr>
            <p:cNvPr id="1635" name="Google Shape;1635;p97">
              <a:hlinkClick/>
            </p:cNvPr>
            <p:cNvSpPr txBox="1"/>
            <p:nvPr/>
          </p:nvSpPr>
          <p:spPr>
            <a:xfrm>
              <a:off x="5578527" y="4499019"/>
              <a:ext cx="1252500" cy="399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chemeClr val="accent1"/>
                  </a:solidFill>
                  <a:latin typeface="Poppins"/>
                  <a:ea typeface="Poppins"/>
                  <a:cs typeface="Poppins"/>
                  <a:sym typeface="Poppins"/>
                </a:rPr>
                <a:t>Results</a:t>
              </a:r>
              <a:endParaRPr b="1" sz="1800">
                <a:solidFill>
                  <a:srgbClr val="351C75"/>
                </a:solidFill>
                <a:latin typeface="Poppins"/>
                <a:ea typeface="Poppins"/>
                <a:cs typeface="Poppins"/>
                <a:sym typeface="Poppins"/>
              </a:endParaRPr>
            </a:p>
          </p:txBody>
        </p:sp>
        <p:sp>
          <p:nvSpPr>
            <p:cNvPr id="1636" name="Google Shape;1636;p97">
              <a:hlinkClick action="ppaction://hlinksldjump" r:id="rId5"/>
            </p:cNvPr>
            <p:cNvSpPr txBox="1"/>
            <p:nvPr/>
          </p:nvSpPr>
          <p:spPr>
            <a:xfrm>
              <a:off x="858671" y="4504276"/>
              <a:ext cx="1331400" cy="399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1"/>
                  </a:solidFill>
                  <a:latin typeface="Poppins"/>
                  <a:ea typeface="Poppins"/>
                  <a:cs typeface="Poppins"/>
                  <a:sym typeface="Poppins"/>
                </a:rPr>
                <a:t>Context</a:t>
              </a:r>
              <a:endParaRPr b="1" sz="1800">
                <a:solidFill>
                  <a:schemeClr val="accent1"/>
                </a:solidFill>
                <a:latin typeface="Poppins"/>
                <a:ea typeface="Poppins"/>
                <a:cs typeface="Poppins"/>
                <a:sym typeface="Poppins"/>
              </a:endParaRPr>
            </a:p>
          </p:txBody>
        </p:sp>
        <p:sp>
          <p:nvSpPr>
            <p:cNvPr id="1637" name="Google Shape;1637;p97">
              <a:hlinkClick/>
            </p:cNvPr>
            <p:cNvSpPr txBox="1"/>
            <p:nvPr/>
          </p:nvSpPr>
          <p:spPr>
            <a:xfrm>
              <a:off x="6926095" y="4499019"/>
              <a:ext cx="1792500" cy="399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rgbClr val="20124D"/>
                  </a:solidFill>
                  <a:latin typeface="Poppins"/>
                  <a:ea typeface="Poppins"/>
                  <a:cs typeface="Poppins"/>
                  <a:sym typeface="Poppins"/>
                </a:rPr>
                <a:t>Conclusions</a:t>
              </a:r>
              <a:endParaRPr b="1" sz="1800">
                <a:solidFill>
                  <a:srgbClr val="20124D"/>
                </a:solidFill>
                <a:latin typeface="Poppins"/>
                <a:ea typeface="Poppins"/>
                <a:cs typeface="Poppins"/>
                <a:sym typeface="Poppins"/>
              </a:endParaRPr>
            </a:p>
          </p:txBody>
        </p:sp>
      </p:grpSp>
      <p:pic>
        <p:nvPicPr>
          <p:cNvPr id="1638" name="Google Shape;1638;p97">
            <a:hlinkClick action="ppaction://hlinksldjump" r:id="rId6"/>
          </p:cNvPr>
          <p:cNvPicPr preferRelativeResize="0"/>
          <p:nvPr/>
        </p:nvPicPr>
        <p:blipFill rotWithShape="1">
          <a:blip r:embed="rId7">
            <a:alphaModFix/>
          </a:blip>
          <a:srcRect b="0" l="0" r="0" t="0"/>
          <a:stretch/>
        </p:blipFill>
        <p:spPr>
          <a:xfrm>
            <a:off x="502350" y="4555250"/>
            <a:ext cx="375000" cy="317400"/>
          </a:xfrm>
          <a:prstGeom prst="rect">
            <a:avLst/>
          </a:prstGeom>
          <a:noFill/>
          <a:ln>
            <a:noFill/>
          </a:ln>
        </p:spPr>
      </p:pic>
      <p:sp>
        <p:nvSpPr>
          <p:cNvPr id="1639" name="Google Shape;1639;p97"/>
          <p:cNvSpPr txBox="1"/>
          <p:nvPr/>
        </p:nvSpPr>
        <p:spPr>
          <a:xfrm>
            <a:off x="713225" y="445025"/>
            <a:ext cx="7717500" cy="57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rgbClr val="36338C"/>
                </a:solidFill>
                <a:latin typeface="Poppins ExtraBold"/>
                <a:ea typeface="Poppins ExtraBold"/>
                <a:cs typeface="Poppins ExtraBold"/>
                <a:sym typeface="Poppins ExtraBold"/>
              </a:rPr>
              <a:t>NEXT STEPS</a:t>
            </a:r>
            <a:endParaRPr sz="2800">
              <a:solidFill>
                <a:srgbClr val="36338C"/>
              </a:solidFill>
              <a:latin typeface="Poppins ExtraBold"/>
              <a:ea typeface="Poppins ExtraBold"/>
              <a:cs typeface="Poppins ExtraBold"/>
              <a:sym typeface="Poppins ExtraBold"/>
            </a:endParaRPr>
          </a:p>
        </p:txBody>
      </p:sp>
      <p:grpSp>
        <p:nvGrpSpPr>
          <p:cNvPr id="1640" name="Google Shape;1640;p97"/>
          <p:cNvGrpSpPr/>
          <p:nvPr/>
        </p:nvGrpSpPr>
        <p:grpSpPr>
          <a:xfrm>
            <a:off x="7815871" y="3624736"/>
            <a:ext cx="509068" cy="487488"/>
            <a:chOff x="-63250675" y="3744075"/>
            <a:chExt cx="320350" cy="318100"/>
          </a:xfrm>
        </p:grpSpPr>
        <p:sp>
          <p:nvSpPr>
            <p:cNvPr id="1641" name="Google Shape;1641;p97"/>
            <p:cNvSpPr/>
            <p:nvPr/>
          </p:nvSpPr>
          <p:spPr>
            <a:xfrm>
              <a:off x="-63126250" y="3744075"/>
              <a:ext cx="195925" cy="192875"/>
            </a:xfrm>
            <a:custGeom>
              <a:rect b="b" l="l" r="r" t="t"/>
              <a:pathLst>
                <a:path extrusionOk="0" h="7715" w="7837">
                  <a:moveTo>
                    <a:pt x="6020" y="0"/>
                  </a:moveTo>
                  <a:cubicBezTo>
                    <a:pt x="5921" y="0"/>
                    <a:pt x="5820" y="37"/>
                    <a:pt x="5735" y="122"/>
                  </a:cubicBezTo>
                  <a:lnTo>
                    <a:pt x="4097" y="1760"/>
                  </a:lnTo>
                  <a:cubicBezTo>
                    <a:pt x="4034" y="1854"/>
                    <a:pt x="3971" y="1917"/>
                    <a:pt x="3971" y="2012"/>
                  </a:cubicBezTo>
                  <a:lnTo>
                    <a:pt x="3782" y="3304"/>
                  </a:lnTo>
                  <a:lnTo>
                    <a:pt x="1734" y="5351"/>
                  </a:lnTo>
                  <a:cubicBezTo>
                    <a:pt x="1576" y="5288"/>
                    <a:pt x="1387" y="5225"/>
                    <a:pt x="1230" y="5225"/>
                  </a:cubicBezTo>
                  <a:cubicBezTo>
                    <a:pt x="537" y="5225"/>
                    <a:pt x="1" y="5793"/>
                    <a:pt x="1" y="6486"/>
                  </a:cubicBezTo>
                  <a:cubicBezTo>
                    <a:pt x="1" y="7210"/>
                    <a:pt x="537" y="7714"/>
                    <a:pt x="1230" y="7714"/>
                  </a:cubicBezTo>
                  <a:cubicBezTo>
                    <a:pt x="1891" y="7714"/>
                    <a:pt x="2458" y="7179"/>
                    <a:pt x="2458" y="6486"/>
                  </a:cubicBezTo>
                  <a:cubicBezTo>
                    <a:pt x="2458" y="6297"/>
                    <a:pt x="2395" y="6139"/>
                    <a:pt x="2332" y="5982"/>
                  </a:cubicBezTo>
                  <a:lnTo>
                    <a:pt x="4380" y="3934"/>
                  </a:lnTo>
                  <a:lnTo>
                    <a:pt x="5672" y="3745"/>
                  </a:lnTo>
                  <a:cubicBezTo>
                    <a:pt x="5735" y="3745"/>
                    <a:pt x="5829" y="3713"/>
                    <a:pt x="5924" y="3619"/>
                  </a:cubicBezTo>
                  <a:lnTo>
                    <a:pt x="7562" y="1980"/>
                  </a:lnTo>
                  <a:cubicBezTo>
                    <a:pt x="7837" y="1706"/>
                    <a:pt x="7609" y="1254"/>
                    <a:pt x="7251" y="1254"/>
                  </a:cubicBezTo>
                  <a:cubicBezTo>
                    <a:pt x="7240" y="1254"/>
                    <a:pt x="7228" y="1255"/>
                    <a:pt x="7216" y="1256"/>
                  </a:cubicBezTo>
                  <a:lnTo>
                    <a:pt x="6302" y="1382"/>
                  </a:lnTo>
                  <a:lnTo>
                    <a:pt x="6428" y="468"/>
                  </a:lnTo>
                  <a:cubicBezTo>
                    <a:pt x="6472" y="203"/>
                    <a:pt x="6253" y="0"/>
                    <a:pt x="6020" y="0"/>
                  </a:cubicBezTo>
                  <a:close/>
                </a:path>
              </a:pathLst>
            </a:cu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97"/>
            <p:cNvSpPr/>
            <p:nvPr/>
          </p:nvSpPr>
          <p:spPr>
            <a:xfrm>
              <a:off x="-63190025" y="3814050"/>
              <a:ext cx="186675" cy="185900"/>
            </a:xfrm>
            <a:custGeom>
              <a:rect b="b" l="l" r="r" t="t"/>
              <a:pathLst>
                <a:path extrusionOk="0" h="7436" w="7467">
                  <a:moveTo>
                    <a:pt x="3718" y="1"/>
                  </a:moveTo>
                  <a:cubicBezTo>
                    <a:pt x="1670" y="1"/>
                    <a:pt x="0" y="1670"/>
                    <a:pt x="0" y="3750"/>
                  </a:cubicBezTo>
                  <a:cubicBezTo>
                    <a:pt x="0" y="5797"/>
                    <a:pt x="1638" y="7436"/>
                    <a:pt x="3718" y="7436"/>
                  </a:cubicBezTo>
                  <a:cubicBezTo>
                    <a:pt x="5765" y="7436"/>
                    <a:pt x="7467" y="5797"/>
                    <a:pt x="7467" y="3750"/>
                  </a:cubicBezTo>
                  <a:cubicBezTo>
                    <a:pt x="7467" y="3151"/>
                    <a:pt x="7341" y="2647"/>
                    <a:pt x="7120" y="2143"/>
                  </a:cubicBezTo>
                  <a:lnTo>
                    <a:pt x="5828" y="3435"/>
                  </a:lnTo>
                  <a:cubicBezTo>
                    <a:pt x="5828" y="3498"/>
                    <a:pt x="5860" y="3624"/>
                    <a:pt x="5860" y="3718"/>
                  </a:cubicBezTo>
                  <a:cubicBezTo>
                    <a:pt x="5860" y="4852"/>
                    <a:pt x="4915" y="5797"/>
                    <a:pt x="3781" y="5797"/>
                  </a:cubicBezTo>
                  <a:cubicBezTo>
                    <a:pt x="2615" y="5797"/>
                    <a:pt x="1670" y="4852"/>
                    <a:pt x="1670" y="3718"/>
                  </a:cubicBezTo>
                  <a:cubicBezTo>
                    <a:pt x="1733" y="2552"/>
                    <a:pt x="2615" y="1607"/>
                    <a:pt x="3781" y="1607"/>
                  </a:cubicBezTo>
                  <a:cubicBezTo>
                    <a:pt x="3875" y="1607"/>
                    <a:pt x="3970" y="1607"/>
                    <a:pt x="4033" y="1670"/>
                  </a:cubicBezTo>
                  <a:lnTo>
                    <a:pt x="5356" y="347"/>
                  </a:lnTo>
                  <a:cubicBezTo>
                    <a:pt x="4883" y="127"/>
                    <a:pt x="4316" y="1"/>
                    <a:pt x="3718" y="1"/>
                  </a:cubicBezTo>
                  <a:close/>
                </a:path>
              </a:pathLst>
            </a:cu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97"/>
            <p:cNvSpPr/>
            <p:nvPr/>
          </p:nvSpPr>
          <p:spPr>
            <a:xfrm>
              <a:off x="-63250675" y="3751050"/>
              <a:ext cx="311125" cy="311125"/>
            </a:xfrm>
            <a:custGeom>
              <a:rect b="b" l="l" r="r" t="t"/>
              <a:pathLst>
                <a:path extrusionOk="0" h="12445" w="12445">
                  <a:moveTo>
                    <a:pt x="6270" y="0"/>
                  </a:moveTo>
                  <a:cubicBezTo>
                    <a:pt x="2773" y="0"/>
                    <a:pt x="0" y="2804"/>
                    <a:pt x="0" y="6238"/>
                  </a:cubicBezTo>
                  <a:cubicBezTo>
                    <a:pt x="0" y="9641"/>
                    <a:pt x="2804" y="12445"/>
                    <a:pt x="6238" y="12445"/>
                  </a:cubicBezTo>
                  <a:cubicBezTo>
                    <a:pt x="9672" y="12445"/>
                    <a:pt x="12445" y="9641"/>
                    <a:pt x="12445" y="6238"/>
                  </a:cubicBezTo>
                  <a:cubicBezTo>
                    <a:pt x="12445" y="5325"/>
                    <a:pt x="12256" y="4411"/>
                    <a:pt x="11878" y="3592"/>
                  </a:cubicBezTo>
                  <a:lnTo>
                    <a:pt x="11563" y="3907"/>
                  </a:lnTo>
                  <a:cubicBezTo>
                    <a:pt x="11342" y="4096"/>
                    <a:pt x="11121" y="4222"/>
                    <a:pt x="10838" y="4253"/>
                  </a:cubicBezTo>
                  <a:lnTo>
                    <a:pt x="10397" y="4348"/>
                  </a:lnTo>
                  <a:cubicBezTo>
                    <a:pt x="10680" y="4915"/>
                    <a:pt x="10806" y="5545"/>
                    <a:pt x="10806" y="6238"/>
                  </a:cubicBezTo>
                  <a:cubicBezTo>
                    <a:pt x="10806" y="8759"/>
                    <a:pt x="8759" y="10743"/>
                    <a:pt x="6270" y="10743"/>
                  </a:cubicBezTo>
                  <a:cubicBezTo>
                    <a:pt x="3781" y="10743"/>
                    <a:pt x="1733" y="8696"/>
                    <a:pt x="1733" y="6238"/>
                  </a:cubicBezTo>
                  <a:cubicBezTo>
                    <a:pt x="1733" y="3718"/>
                    <a:pt x="3781" y="1670"/>
                    <a:pt x="6270" y="1670"/>
                  </a:cubicBezTo>
                  <a:cubicBezTo>
                    <a:pt x="6931" y="1670"/>
                    <a:pt x="7561" y="1796"/>
                    <a:pt x="8160" y="2048"/>
                  </a:cubicBezTo>
                  <a:lnTo>
                    <a:pt x="8254" y="1607"/>
                  </a:lnTo>
                  <a:cubicBezTo>
                    <a:pt x="8286" y="1355"/>
                    <a:pt x="8412" y="1103"/>
                    <a:pt x="8601" y="914"/>
                  </a:cubicBezTo>
                  <a:lnTo>
                    <a:pt x="8916" y="599"/>
                  </a:lnTo>
                  <a:cubicBezTo>
                    <a:pt x="8097" y="189"/>
                    <a:pt x="7215" y="0"/>
                    <a:pt x="6270" y="0"/>
                  </a:cubicBezTo>
                  <a:close/>
                </a:path>
              </a:pathLst>
            </a:cu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4" name="Google Shape;1644;p97"/>
          <p:cNvGrpSpPr/>
          <p:nvPr/>
        </p:nvGrpSpPr>
        <p:grpSpPr>
          <a:xfrm flipH="1" rot="10800000">
            <a:off x="4057306" y="983899"/>
            <a:ext cx="2146913" cy="2771751"/>
            <a:chOff x="3875075" y="710349"/>
            <a:chExt cx="2146913" cy="2771751"/>
          </a:xfrm>
        </p:grpSpPr>
        <p:sp>
          <p:nvSpPr>
            <p:cNvPr id="1645" name="Google Shape;1645;p97"/>
            <p:cNvSpPr/>
            <p:nvPr/>
          </p:nvSpPr>
          <p:spPr>
            <a:xfrm>
              <a:off x="4408975" y="710349"/>
              <a:ext cx="572100" cy="5727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97"/>
            <p:cNvSpPr/>
            <p:nvPr/>
          </p:nvSpPr>
          <p:spPr>
            <a:xfrm>
              <a:off x="3875075" y="2961300"/>
              <a:ext cx="520200" cy="5208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97"/>
            <p:cNvSpPr/>
            <p:nvPr/>
          </p:nvSpPr>
          <p:spPr>
            <a:xfrm>
              <a:off x="5501788" y="1677663"/>
              <a:ext cx="520200" cy="5208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8" name="Google Shape;1648;p97"/>
          <p:cNvGrpSpPr/>
          <p:nvPr/>
        </p:nvGrpSpPr>
        <p:grpSpPr>
          <a:xfrm>
            <a:off x="3210307" y="1073311"/>
            <a:ext cx="2652425" cy="1964881"/>
            <a:chOff x="1190200" y="811850"/>
            <a:chExt cx="5212075" cy="3877800"/>
          </a:xfrm>
        </p:grpSpPr>
        <p:sp>
          <p:nvSpPr>
            <p:cNvPr id="1649" name="Google Shape;1649;p97"/>
            <p:cNvSpPr/>
            <p:nvPr/>
          </p:nvSpPr>
          <p:spPr>
            <a:xfrm>
              <a:off x="1588800" y="811850"/>
              <a:ext cx="2131550" cy="2947975"/>
            </a:xfrm>
            <a:custGeom>
              <a:rect b="b" l="l" r="r" t="t"/>
              <a:pathLst>
                <a:path extrusionOk="0" h="117919" w="85262">
                  <a:moveTo>
                    <a:pt x="82893" y="67"/>
                  </a:moveTo>
                  <a:cubicBezTo>
                    <a:pt x="84127" y="67"/>
                    <a:pt x="85162" y="1102"/>
                    <a:pt x="85162" y="2336"/>
                  </a:cubicBezTo>
                  <a:lnTo>
                    <a:pt x="85162" y="115517"/>
                  </a:lnTo>
                  <a:cubicBezTo>
                    <a:pt x="85162" y="116784"/>
                    <a:pt x="84127" y="117785"/>
                    <a:pt x="82893" y="117785"/>
                  </a:cubicBezTo>
                  <a:lnTo>
                    <a:pt x="2369" y="117785"/>
                  </a:lnTo>
                  <a:cubicBezTo>
                    <a:pt x="1102" y="117785"/>
                    <a:pt x="101" y="116784"/>
                    <a:pt x="101" y="115517"/>
                  </a:cubicBezTo>
                  <a:lnTo>
                    <a:pt x="101" y="2336"/>
                  </a:lnTo>
                  <a:cubicBezTo>
                    <a:pt x="101" y="1102"/>
                    <a:pt x="1102" y="67"/>
                    <a:pt x="2369" y="67"/>
                  </a:cubicBezTo>
                  <a:close/>
                  <a:moveTo>
                    <a:pt x="82953" y="0"/>
                  </a:moveTo>
                  <a:cubicBezTo>
                    <a:pt x="82933" y="0"/>
                    <a:pt x="82913" y="0"/>
                    <a:pt x="82893" y="1"/>
                  </a:cubicBezTo>
                  <a:lnTo>
                    <a:pt x="2369" y="1"/>
                  </a:lnTo>
                  <a:cubicBezTo>
                    <a:pt x="1068" y="1"/>
                    <a:pt x="1" y="1035"/>
                    <a:pt x="1" y="2336"/>
                  </a:cubicBezTo>
                  <a:lnTo>
                    <a:pt x="1" y="115517"/>
                  </a:lnTo>
                  <a:cubicBezTo>
                    <a:pt x="1" y="116818"/>
                    <a:pt x="1068" y="117885"/>
                    <a:pt x="2369" y="117919"/>
                  </a:cubicBezTo>
                  <a:lnTo>
                    <a:pt x="82893" y="117919"/>
                  </a:lnTo>
                  <a:cubicBezTo>
                    <a:pt x="84194" y="117919"/>
                    <a:pt x="85262" y="116851"/>
                    <a:pt x="85262" y="115517"/>
                  </a:cubicBezTo>
                  <a:lnTo>
                    <a:pt x="85262" y="2369"/>
                  </a:lnTo>
                  <a:cubicBezTo>
                    <a:pt x="85262" y="1055"/>
                    <a:pt x="84226" y="0"/>
                    <a:pt x="82953"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97"/>
            <p:cNvSpPr/>
            <p:nvPr/>
          </p:nvSpPr>
          <p:spPr>
            <a:xfrm>
              <a:off x="3842925" y="811850"/>
              <a:ext cx="2132375" cy="2947975"/>
            </a:xfrm>
            <a:custGeom>
              <a:rect b="b" l="l" r="r" t="t"/>
              <a:pathLst>
                <a:path extrusionOk="0" h="117919" w="85295">
                  <a:moveTo>
                    <a:pt x="82893" y="67"/>
                  </a:moveTo>
                  <a:cubicBezTo>
                    <a:pt x="84160" y="67"/>
                    <a:pt x="85194" y="1102"/>
                    <a:pt x="85194" y="2336"/>
                  </a:cubicBezTo>
                  <a:lnTo>
                    <a:pt x="85194" y="115517"/>
                  </a:lnTo>
                  <a:cubicBezTo>
                    <a:pt x="85194" y="116784"/>
                    <a:pt x="84160" y="117785"/>
                    <a:pt x="82893" y="117785"/>
                  </a:cubicBezTo>
                  <a:lnTo>
                    <a:pt x="2402" y="117785"/>
                  </a:lnTo>
                  <a:cubicBezTo>
                    <a:pt x="1134" y="117785"/>
                    <a:pt x="100" y="116784"/>
                    <a:pt x="100" y="115517"/>
                  </a:cubicBezTo>
                  <a:lnTo>
                    <a:pt x="100" y="2336"/>
                  </a:lnTo>
                  <a:cubicBezTo>
                    <a:pt x="100" y="1102"/>
                    <a:pt x="1134" y="67"/>
                    <a:pt x="2402" y="67"/>
                  </a:cubicBezTo>
                  <a:close/>
                  <a:moveTo>
                    <a:pt x="2402" y="1"/>
                  </a:moveTo>
                  <a:cubicBezTo>
                    <a:pt x="1068" y="1"/>
                    <a:pt x="33" y="1035"/>
                    <a:pt x="0" y="2336"/>
                  </a:cubicBezTo>
                  <a:lnTo>
                    <a:pt x="0" y="115517"/>
                  </a:lnTo>
                  <a:cubicBezTo>
                    <a:pt x="0" y="116851"/>
                    <a:pt x="1068" y="117885"/>
                    <a:pt x="2402" y="117919"/>
                  </a:cubicBezTo>
                  <a:lnTo>
                    <a:pt x="82893" y="117919"/>
                  </a:lnTo>
                  <a:cubicBezTo>
                    <a:pt x="84227" y="117885"/>
                    <a:pt x="85294" y="116818"/>
                    <a:pt x="85294" y="115517"/>
                  </a:cubicBezTo>
                  <a:lnTo>
                    <a:pt x="85294" y="2336"/>
                  </a:lnTo>
                  <a:cubicBezTo>
                    <a:pt x="85261" y="1035"/>
                    <a:pt x="84194" y="1"/>
                    <a:pt x="82893"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97"/>
            <p:cNvSpPr/>
            <p:nvPr/>
          </p:nvSpPr>
          <p:spPr>
            <a:xfrm>
              <a:off x="1190200" y="4224300"/>
              <a:ext cx="5212075" cy="2525"/>
            </a:xfrm>
            <a:custGeom>
              <a:rect b="b" l="l" r="r" t="t"/>
              <a:pathLst>
                <a:path extrusionOk="0" h="101" w="208483">
                  <a:moveTo>
                    <a:pt x="0" y="0"/>
                  </a:moveTo>
                  <a:lnTo>
                    <a:pt x="0" y="101"/>
                  </a:lnTo>
                  <a:lnTo>
                    <a:pt x="208482" y="101"/>
                  </a:lnTo>
                  <a:lnTo>
                    <a:pt x="20848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97"/>
            <p:cNvSpPr/>
            <p:nvPr/>
          </p:nvSpPr>
          <p:spPr>
            <a:xfrm>
              <a:off x="1588800" y="811850"/>
              <a:ext cx="2131550" cy="2947975"/>
            </a:xfrm>
            <a:custGeom>
              <a:rect b="b" l="l" r="r" t="t"/>
              <a:pathLst>
                <a:path extrusionOk="0" h="117919" w="85262">
                  <a:moveTo>
                    <a:pt x="82893" y="67"/>
                  </a:moveTo>
                  <a:cubicBezTo>
                    <a:pt x="84127" y="67"/>
                    <a:pt x="85162" y="1102"/>
                    <a:pt x="85162" y="2336"/>
                  </a:cubicBezTo>
                  <a:lnTo>
                    <a:pt x="85162" y="115517"/>
                  </a:lnTo>
                  <a:cubicBezTo>
                    <a:pt x="85162" y="116784"/>
                    <a:pt x="84127" y="117785"/>
                    <a:pt x="82893" y="117785"/>
                  </a:cubicBezTo>
                  <a:lnTo>
                    <a:pt x="2369" y="117785"/>
                  </a:lnTo>
                  <a:cubicBezTo>
                    <a:pt x="1102" y="117785"/>
                    <a:pt x="101" y="116784"/>
                    <a:pt x="101" y="115517"/>
                  </a:cubicBezTo>
                  <a:lnTo>
                    <a:pt x="101" y="2336"/>
                  </a:lnTo>
                  <a:cubicBezTo>
                    <a:pt x="101" y="1102"/>
                    <a:pt x="1102" y="67"/>
                    <a:pt x="2369" y="67"/>
                  </a:cubicBezTo>
                  <a:close/>
                  <a:moveTo>
                    <a:pt x="82953" y="0"/>
                  </a:moveTo>
                  <a:cubicBezTo>
                    <a:pt x="82933" y="0"/>
                    <a:pt x="82913" y="0"/>
                    <a:pt x="82893" y="1"/>
                  </a:cubicBezTo>
                  <a:lnTo>
                    <a:pt x="2369" y="1"/>
                  </a:lnTo>
                  <a:cubicBezTo>
                    <a:pt x="1068" y="1"/>
                    <a:pt x="1" y="1035"/>
                    <a:pt x="1" y="2336"/>
                  </a:cubicBezTo>
                  <a:lnTo>
                    <a:pt x="1" y="115517"/>
                  </a:lnTo>
                  <a:cubicBezTo>
                    <a:pt x="1" y="116818"/>
                    <a:pt x="1068" y="117885"/>
                    <a:pt x="2369" y="117919"/>
                  </a:cubicBezTo>
                  <a:lnTo>
                    <a:pt x="82893" y="117919"/>
                  </a:lnTo>
                  <a:cubicBezTo>
                    <a:pt x="84194" y="117919"/>
                    <a:pt x="85262" y="116851"/>
                    <a:pt x="85262" y="115517"/>
                  </a:cubicBezTo>
                  <a:lnTo>
                    <a:pt x="85262" y="2369"/>
                  </a:lnTo>
                  <a:cubicBezTo>
                    <a:pt x="85262" y="1055"/>
                    <a:pt x="84226" y="0"/>
                    <a:pt x="82953"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97"/>
            <p:cNvSpPr/>
            <p:nvPr/>
          </p:nvSpPr>
          <p:spPr>
            <a:xfrm>
              <a:off x="3842925" y="811850"/>
              <a:ext cx="2132375" cy="2947975"/>
            </a:xfrm>
            <a:custGeom>
              <a:rect b="b" l="l" r="r" t="t"/>
              <a:pathLst>
                <a:path extrusionOk="0" h="117919" w="85295">
                  <a:moveTo>
                    <a:pt x="82893" y="67"/>
                  </a:moveTo>
                  <a:cubicBezTo>
                    <a:pt x="84160" y="67"/>
                    <a:pt x="85194" y="1102"/>
                    <a:pt x="85194" y="2336"/>
                  </a:cubicBezTo>
                  <a:lnTo>
                    <a:pt x="85194" y="115517"/>
                  </a:lnTo>
                  <a:cubicBezTo>
                    <a:pt x="85194" y="116784"/>
                    <a:pt x="84160" y="117785"/>
                    <a:pt x="82893" y="117785"/>
                  </a:cubicBezTo>
                  <a:lnTo>
                    <a:pt x="2402" y="117785"/>
                  </a:lnTo>
                  <a:cubicBezTo>
                    <a:pt x="1134" y="117785"/>
                    <a:pt x="100" y="116784"/>
                    <a:pt x="100" y="115517"/>
                  </a:cubicBezTo>
                  <a:lnTo>
                    <a:pt x="100" y="2336"/>
                  </a:lnTo>
                  <a:cubicBezTo>
                    <a:pt x="100" y="1102"/>
                    <a:pt x="1134" y="67"/>
                    <a:pt x="2402" y="67"/>
                  </a:cubicBezTo>
                  <a:close/>
                  <a:moveTo>
                    <a:pt x="2402" y="1"/>
                  </a:moveTo>
                  <a:cubicBezTo>
                    <a:pt x="1068" y="1"/>
                    <a:pt x="33" y="1035"/>
                    <a:pt x="0" y="2336"/>
                  </a:cubicBezTo>
                  <a:lnTo>
                    <a:pt x="0" y="115517"/>
                  </a:lnTo>
                  <a:cubicBezTo>
                    <a:pt x="0" y="116851"/>
                    <a:pt x="1068" y="117885"/>
                    <a:pt x="2402" y="117919"/>
                  </a:cubicBezTo>
                  <a:lnTo>
                    <a:pt x="82893" y="117919"/>
                  </a:lnTo>
                  <a:cubicBezTo>
                    <a:pt x="84227" y="117885"/>
                    <a:pt x="85294" y="116818"/>
                    <a:pt x="85294" y="115517"/>
                  </a:cubicBezTo>
                  <a:lnTo>
                    <a:pt x="85294" y="2336"/>
                  </a:lnTo>
                  <a:cubicBezTo>
                    <a:pt x="85261" y="1035"/>
                    <a:pt x="84194" y="1"/>
                    <a:pt x="82893"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97"/>
            <p:cNvSpPr/>
            <p:nvPr/>
          </p:nvSpPr>
          <p:spPr>
            <a:xfrm>
              <a:off x="1190200" y="4224300"/>
              <a:ext cx="5212075" cy="2525"/>
            </a:xfrm>
            <a:custGeom>
              <a:rect b="b" l="l" r="r" t="t"/>
              <a:pathLst>
                <a:path extrusionOk="0" h="101" w="208483">
                  <a:moveTo>
                    <a:pt x="0" y="0"/>
                  </a:moveTo>
                  <a:lnTo>
                    <a:pt x="0" y="101"/>
                  </a:lnTo>
                  <a:lnTo>
                    <a:pt x="208482" y="101"/>
                  </a:lnTo>
                  <a:lnTo>
                    <a:pt x="20848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97"/>
            <p:cNvSpPr/>
            <p:nvPr/>
          </p:nvSpPr>
          <p:spPr>
            <a:xfrm>
              <a:off x="5534950" y="4391925"/>
              <a:ext cx="345275" cy="2525"/>
            </a:xfrm>
            <a:custGeom>
              <a:rect b="b" l="l" r="r" t="t"/>
              <a:pathLst>
                <a:path extrusionOk="0" h="101" w="13811">
                  <a:moveTo>
                    <a:pt x="1" y="0"/>
                  </a:moveTo>
                  <a:lnTo>
                    <a:pt x="1" y="100"/>
                  </a:lnTo>
                  <a:lnTo>
                    <a:pt x="13811" y="100"/>
                  </a:lnTo>
                  <a:lnTo>
                    <a:pt x="13811"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97"/>
            <p:cNvSpPr/>
            <p:nvPr/>
          </p:nvSpPr>
          <p:spPr>
            <a:xfrm>
              <a:off x="4552600" y="4420275"/>
              <a:ext cx="90075" cy="2525"/>
            </a:xfrm>
            <a:custGeom>
              <a:rect b="b" l="l" r="r" t="t"/>
              <a:pathLst>
                <a:path extrusionOk="0" h="101" w="3603">
                  <a:moveTo>
                    <a:pt x="0" y="0"/>
                  </a:moveTo>
                  <a:lnTo>
                    <a:pt x="0" y="100"/>
                  </a:lnTo>
                  <a:lnTo>
                    <a:pt x="3603" y="100"/>
                  </a:lnTo>
                  <a:lnTo>
                    <a:pt x="3603"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97"/>
            <p:cNvSpPr/>
            <p:nvPr/>
          </p:nvSpPr>
          <p:spPr>
            <a:xfrm>
              <a:off x="5323975" y="4295175"/>
              <a:ext cx="200175" cy="2525"/>
            </a:xfrm>
            <a:custGeom>
              <a:rect b="b" l="l" r="r" t="t"/>
              <a:pathLst>
                <a:path extrusionOk="0" h="101" w="8007">
                  <a:moveTo>
                    <a:pt x="0" y="1"/>
                  </a:moveTo>
                  <a:lnTo>
                    <a:pt x="0" y="101"/>
                  </a:lnTo>
                  <a:lnTo>
                    <a:pt x="8006" y="101"/>
                  </a:lnTo>
                  <a:lnTo>
                    <a:pt x="8006"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97"/>
            <p:cNvSpPr/>
            <p:nvPr/>
          </p:nvSpPr>
          <p:spPr>
            <a:xfrm>
              <a:off x="1737250" y="4312700"/>
              <a:ext cx="450350" cy="2525"/>
            </a:xfrm>
            <a:custGeom>
              <a:rect b="b" l="l" r="r" t="t"/>
              <a:pathLst>
                <a:path extrusionOk="0" h="101" w="18014">
                  <a:moveTo>
                    <a:pt x="0" y="0"/>
                  </a:moveTo>
                  <a:lnTo>
                    <a:pt x="0" y="100"/>
                  </a:lnTo>
                  <a:lnTo>
                    <a:pt x="18013" y="100"/>
                  </a:lnTo>
                  <a:lnTo>
                    <a:pt x="18013"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97"/>
            <p:cNvSpPr/>
            <p:nvPr/>
          </p:nvSpPr>
          <p:spPr>
            <a:xfrm>
              <a:off x="2560325" y="4356900"/>
              <a:ext cx="976575" cy="2525"/>
            </a:xfrm>
            <a:custGeom>
              <a:rect b="b" l="l" r="r" t="t"/>
              <a:pathLst>
                <a:path extrusionOk="0" h="101" w="39063">
                  <a:moveTo>
                    <a:pt x="1" y="0"/>
                  </a:moveTo>
                  <a:lnTo>
                    <a:pt x="1" y="100"/>
                  </a:lnTo>
                  <a:lnTo>
                    <a:pt x="39062" y="100"/>
                  </a:lnTo>
                  <a:lnTo>
                    <a:pt x="3906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97"/>
            <p:cNvSpPr/>
            <p:nvPr/>
          </p:nvSpPr>
          <p:spPr>
            <a:xfrm>
              <a:off x="4013025" y="3439575"/>
              <a:ext cx="1904725" cy="854800"/>
            </a:xfrm>
            <a:custGeom>
              <a:rect b="b" l="l" r="r" t="t"/>
              <a:pathLst>
                <a:path extrusionOk="0" h="34192" w="76189">
                  <a:moveTo>
                    <a:pt x="8207" y="0"/>
                  </a:moveTo>
                  <a:cubicBezTo>
                    <a:pt x="3670" y="0"/>
                    <a:pt x="1" y="3670"/>
                    <a:pt x="1" y="8206"/>
                  </a:cubicBezTo>
                  <a:lnTo>
                    <a:pt x="1" y="26019"/>
                  </a:lnTo>
                  <a:cubicBezTo>
                    <a:pt x="1" y="30556"/>
                    <a:pt x="3670" y="34191"/>
                    <a:pt x="8207" y="34191"/>
                  </a:cubicBezTo>
                  <a:lnTo>
                    <a:pt x="67983" y="34191"/>
                  </a:lnTo>
                  <a:cubicBezTo>
                    <a:pt x="72519" y="34191"/>
                    <a:pt x="76189" y="30556"/>
                    <a:pt x="76189" y="26019"/>
                  </a:cubicBezTo>
                  <a:lnTo>
                    <a:pt x="76189" y="8206"/>
                  </a:lnTo>
                  <a:cubicBezTo>
                    <a:pt x="76189" y="3670"/>
                    <a:pt x="72519" y="0"/>
                    <a:pt x="6798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97"/>
            <p:cNvSpPr/>
            <p:nvPr/>
          </p:nvSpPr>
          <p:spPr>
            <a:xfrm>
              <a:off x="3912975" y="3446250"/>
              <a:ext cx="1904700" cy="854800"/>
            </a:xfrm>
            <a:custGeom>
              <a:rect b="b" l="l" r="r" t="t"/>
              <a:pathLst>
                <a:path extrusionOk="0" h="34192" w="76188">
                  <a:moveTo>
                    <a:pt x="8206" y="0"/>
                  </a:moveTo>
                  <a:cubicBezTo>
                    <a:pt x="3669" y="0"/>
                    <a:pt x="0" y="3669"/>
                    <a:pt x="0" y="8206"/>
                  </a:cubicBezTo>
                  <a:lnTo>
                    <a:pt x="0" y="25985"/>
                  </a:lnTo>
                  <a:cubicBezTo>
                    <a:pt x="0" y="30522"/>
                    <a:pt x="3669" y="34191"/>
                    <a:pt x="8206" y="34191"/>
                  </a:cubicBezTo>
                  <a:lnTo>
                    <a:pt x="67982" y="34191"/>
                  </a:lnTo>
                  <a:cubicBezTo>
                    <a:pt x="72519" y="34191"/>
                    <a:pt x="76188" y="30522"/>
                    <a:pt x="76188" y="25985"/>
                  </a:cubicBezTo>
                  <a:lnTo>
                    <a:pt x="76188" y="8206"/>
                  </a:lnTo>
                  <a:cubicBezTo>
                    <a:pt x="76188" y="3669"/>
                    <a:pt x="72519" y="0"/>
                    <a:pt x="67982"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97"/>
            <p:cNvSpPr/>
            <p:nvPr/>
          </p:nvSpPr>
          <p:spPr>
            <a:xfrm>
              <a:off x="4011375" y="3527125"/>
              <a:ext cx="1718750" cy="318600"/>
            </a:xfrm>
            <a:custGeom>
              <a:rect b="b" l="l" r="r" t="t"/>
              <a:pathLst>
                <a:path extrusionOk="0" h="12744" w="68750">
                  <a:moveTo>
                    <a:pt x="5738" y="1"/>
                  </a:moveTo>
                  <a:cubicBezTo>
                    <a:pt x="2569" y="1"/>
                    <a:pt x="0" y="2569"/>
                    <a:pt x="0" y="5705"/>
                  </a:cubicBezTo>
                  <a:lnTo>
                    <a:pt x="0" y="12743"/>
                  </a:lnTo>
                  <a:lnTo>
                    <a:pt x="68749" y="12743"/>
                  </a:lnTo>
                  <a:lnTo>
                    <a:pt x="68749" y="5705"/>
                  </a:lnTo>
                  <a:cubicBezTo>
                    <a:pt x="68749" y="2569"/>
                    <a:pt x="66181" y="1"/>
                    <a:pt x="63012"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97"/>
            <p:cNvSpPr/>
            <p:nvPr/>
          </p:nvSpPr>
          <p:spPr>
            <a:xfrm>
              <a:off x="4011375" y="3889050"/>
              <a:ext cx="1718750" cy="318600"/>
            </a:xfrm>
            <a:custGeom>
              <a:rect b="b" l="l" r="r" t="t"/>
              <a:pathLst>
                <a:path extrusionOk="0" h="12744" w="68750">
                  <a:moveTo>
                    <a:pt x="0" y="1"/>
                  </a:moveTo>
                  <a:lnTo>
                    <a:pt x="0" y="7039"/>
                  </a:lnTo>
                  <a:cubicBezTo>
                    <a:pt x="0" y="10175"/>
                    <a:pt x="2569" y="12743"/>
                    <a:pt x="5738" y="12743"/>
                  </a:cubicBezTo>
                  <a:lnTo>
                    <a:pt x="63012" y="12743"/>
                  </a:lnTo>
                  <a:cubicBezTo>
                    <a:pt x="66181" y="12743"/>
                    <a:pt x="68749" y="10175"/>
                    <a:pt x="68749" y="7039"/>
                  </a:cubicBezTo>
                  <a:lnTo>
                    <a:pt x="68749"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97"/>
            <p:cNvSpPr/>
            <p:nvPr/>
          </p:nvSpPr>
          <p:spPr>
            <a:xfrm>
              <a:off x="5029600" y="3588850"/>
              <a:ext cx="244350" cy="259375"/>
            </a:xfrm>
            <a:custGeom>
              <a:rect b="b" l="l" r="r" t="t"/>
              <a:pathLst>
                <a:path extrusionOk="0" h="10375" w="9774">
                  <a:moveTo>
                    <a:pt x="0" y="0"/>
                  </a:moveTo>
                  <a:lnTo>
                    <a:pt x="0" y="10374"/>
                  </a:lnTo>
                  <a:lnTo>
                    <a:pt x="9774" y="10374"/>
                  </a:lnTo>
                  <a:lnTo>
                    <a:pt x="9774" y="0"/>
                  </a:ln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97"/>
            <p:cNvSpPr/>
            <p:nvPr/>
          </p:nvSpPr>
          <p:spPr>
            <a:xfrm>
              <a:off x="4967875" y="3588850"/>
              <a:ext cx="61750" cy="259375"/>
            </a:xfrm>
            <a:custGeom>
              <a:rect b="b" l="l" r="r" t="t"/>
              <a:pathLst>
                <a:path extrusionOk="0" h="10375" w="2470">
                  <a:moveTo>
                    <a:pt x="1" y="0"/>
                  </a:moveTo>
                  <a:lnTo>
                    <a:pt x="1" y="10374"/>
                  </a:lnTo>
                  <a:lnTo>
                    <a:pt x="2469" y="10374"/>
                  </a:lnTo>
                  <a:lnTo>
                    <a:pt x="2469"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97"/>
            <p:cNvSpPr/>
            <p:nvPr/>
          </p:nvSpPr>
          <p:spPr>
            <a:xfrm>
              <a:off x="5154675" y="3548825"/>
              <a:ext cx="182675" cy="299400"/>
            </a:xfrm>
            <a:custGeom>
              <a:rect b="b" l="l" r="r" t="t"/>
              <a:pathLst>
                <a:path extrusionOk="0" h="11976" w="7307">
                  <a:moveTo>
                    <a:pt x="1" y="0"/>
                  </a:moveTo>
                  <a:lnTo>
                    <a:pt x="1" y="11975"/>
                  </a:lnTo>
                  <a:lnTo>
                    <a:pt x="7306" y="11975"/>
                  </a:lnTo>
                  <a:lnTo>
                    <a:pt x="7306" y="0"/>
                  </a:ln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97"/>
            <p:cNvSpPr/>
            <p:nvPr/>
          </p:nvSpPr>
          <p:spPr>
            <a:xfrm>
              <a:off x="5101325" y="3548825"/>
              <a:ext cx="53375" cy="299400"/>
            </a:xfrm>
            <a:custGeom>
              <a:rect b="b" l="l" r="r" t="t"/>
              <a:pathLst>
                <a:path extrusionOk="0" h="11976" w="2135">
                  <a:moveTo>
                    <a:pt x="0" y="0"/>
                  </a:moveTo>
                  <a:lnTo>
                    <a:pt x="0" y="11975"/>
                  </a:lnTo>
                  <a:lnTo>
                    <a:pt x="2135" y="11975"/>
                  </a:lnTo>
                  <a:lnTo>
                    <a:pt x="2135"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97"/>
            <p:cNvSpPr/>
            <p:nvPr/>
          </p:nvSpPr>
          <p:spPr>
            <a:xfrm>
              <a:off x="5208050" y="3588850"/>
              <a:ext cx="154300" cy="259375"/>
            </a:xfrm>
            <a:custGeom>
              <a:rect b="b" l="l" r="r" t="t"/>
              <a:pathLst>
                <a:path extrusionOk="0" h="10375" w="6172">
                  <a:moveTo>
                    <a:pt x="1" y="0"/>
                  </a:moveTo>
                  <a:lnTo>
                    <a:pt x="1" y="10374"/>
                  </a:lnTo>
                  <a:lnTo>
                    <a:pt x="6172" y="10374"/>
                  </a:lnTo>
                  <a:lnTo>
                    <a:pt x="617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97"/>
            <p:cNvSpPr/>
            <p:nvPr/>
          </p:nvSpPr>
          <p:spPr>
            <a:xfrm>
              <a:off x="5173025" y="3588850"/>
              <a:ext cx="35050" cy="259375"/>
            </a:xfrm>
            <a:custGeom>
              <a:rect b="b" l="l" r="r" t="t"/>
              <a:pathLst>
                <a:path extrusionOk="0" h="10375" w="1402">
                  <a:moveTo>
                    <a:pt x="1" y="0"/>
                  </a:moveTo>
                  <a:lnTo>
                    <a:pt x="1" y="10374"/>
                  </a:lnTo>
                  <a:lnTo>
                    <a:pt x="1402" y="10374"/>
                  </a:lnTo>
                  <a:lnTo>
                    <a:pt x="1402"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97"/>
            <p:cNvSpPr/>
            <p:nvPr/>
          </p:nvSpPr>
          <p:spPr>
            <a:xfrm>
              <a:off x="5334825" y="3632200"/>
              <a:ext cx="201825" cy="216025"/>
            </a:xfrm>
            <a:custGeom>
              <a:rect b="b" l="l" r="r" t="t"/>
              <a:pathLst>
                <a:path extrusionOk="0" h="8641" w="8073">
                  <a:moveTo>
                    <a:pt x="0" y="1"/>
                  </a:moveTo>
                  <a:lnTo>
                    <a:pt x="0" y="8640"/>
                  </a:lnTo>
                  <a:lnTo>
                    <a:pt x="8072" y="8640"/>
                  </a:lnTo>
                  <a:lnTo>
                    <a:pt x="8072" y="1"/>
                  </a:ln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97"/>
            <p:cNvSpPr/>
            <p:nvPr/>
          </p:nvSpPr>
          <p:spPr>
            <a:xfrm>
              <a:off x="5283100" y="3632200"/>
              <a:ext cx="51750" cy="216025"/>
            </a:xfrm>
            <a:custGeom>
              <a:rect b="b" l="l" r="r" t="t"/>
              <a:pathLst>
                <a:path extrusionOk="0" h="8641" w="2070">
                  <a:moveTo>
                    <a:pt x="1" y="1"/>
                  </a:moveTo>
                  <a:lnTo>
                    <a:pt x="1" y="8640"/>
                  </a:lnTo>
                  <a:lnTo>
                    <a:pt x="2069" y="8640"/>
                  </a:lnTo>
                  <a:lnTo>
                    <a:pt x="2069"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97"/>
            <p:cNvSpPr/>
            <p:nvPr/>
          </p:nvSpPr>
          <p:spPr>
            <a:xfrm>
              <a:off x="5438225" y="3598850"/>
              <a:ext cx="151800" cy="248550"/>
            </a:xfrm>
            <a:custGeom>
              <a:rect b="b" l="l" r="r" t="t"/>
              <a:pathLst>
                <a:path extrusionOk="0" h="9942" w="6072">
                  <a:moveTo>
                    <a:pt x="0" y="1"/>
                  </a:moveTo>
                  <a:lnTo>
                    <a:pt x="0" y="9941"/>
                  </a:lnTo>
                  <a:lnTo>
                    <a:pt x="6071" y="9941"/>
                  </a:lnTo>
                  <a:lnTo>
                    <a:pt x="6071" y="1"/>
                  </a:ln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97"/>
            <p:cNvSpPr/>
            <p:nvPr/>
          </p:nvSpPr>
          <p:spPr>
            <a:xfrm>
              <a:off x="5394025" y="3598850"/>
              <a:ext cx="44225" cy="248550"/>
            </a:xfrm>
            <a:custGeom>
              <a:rect b="b" l="l" r="r" t="t"/>
              <a:pathLst>
                <a:path extrusionOk="0" h="9942" w="1769">
                  <a:moveTo>
                    <a:pt x="0" y="1"/>
                  </a:moveTo>
                  <a:lnTo>
                    <a:pt x="0" y="9941"/>
                  </a:lnTo>
                  <a:lnTo>
                    <a:pt x="1768" y="9941"/>
                  </a:lnTo>
                  <a:lnTo>
                    <a:pt x="1768"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97"/>
            <p:cNvSpPr/>
            <p:nvPr/>
          </p:nvSpPr>
          <p:spPr>
            <a:xfrm>
              <a:off x="5482425" y="3632200"/>
              <a:ext cx="148450" cy="216025"/>
            </a:xfrm>
            <a:custGeom>
              <a:rect b="b" l="l" r="r" t="t"/>
              <a:pathLst>
                <a:path extrusionOk="0" h="8641" w="5938">
                  <a:moveTo>
                    <a:pt x="0" y="1"/>
                  </a:moveTo>
                  <a:lnTo>
                    <a:pt x="0" y="8640"/>
                  </a:lnTo>
                  <a:lnTo>
                    <a:pt x="5938" y="8640"/>
                  </a:lnTo>
                  <a:lnTo>
                    <a:pt x="5938" y="1"/>
                  </a:ln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97"/>
            <p:cNvSpPr/>
            <p:nvPr/>
          </p:nvSpPr>
          <p:spPr>
            <a:xfrm>
              <a:off x="5453225" y="3632200"/>
              <a:ext cx="29225" cy="216025"/>
            </a:xfrm>
            <a:custGeom>
              <a:rect b="b" l="l" r="r" t="t"/>
              <a:pathLst>
                <a:path extrusionOk="0" h="8641" w="1169">
                  <a:moveTo>
                    <a:pt x="1" y="1"/>
                  </a:moveTo>
                  <a:lnTo>
                    <a:pt x="1" y="8640"/>
                  </a:lnTo>
                  <a:lnTo>
                    <a:pt x="1168" y="8640"/>
                  </a:lnTo>
                  <a:lnTo>
                    <a:pt x="1168" y="1"/>
                  </a:ln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97"/>
            <p:cNvSpPr/>
            <p:nvPr/>
          </p:nvSpPr>
          <p:spPr>
            <a:xfrm>
              <a:off x="4272400" y="3939100"/>
              <a:ext cx="243525" cy="258550"/>
            </a:xfrm>
            <a:custGeom>
              <a:rect b="b" l="l" r="r" t="t"/>
              <a:pathLst>
                <a:path extrusionOk="0" h="10342" w="9741">
                  <a:moveTo>
                    <a:pt x="0" y="0"/>
                  </a:moveTo>
                  <a:lnTo>
                    <a:pt x="0" y="10341"/>
                  </a:lnTo>
                  <a:lnTo>
                    <a:pt x="9740" y="10341"/>
                  </a:lnTo>
                  <a:lnTo>
                    <a:pt x="9740" y="0"/>
                  </a:ln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97"/>
            <p:cNvSpPr/>
            <p:nvPr/>
          </p:nvSpPr>
          <p:spPr>
            <a:xfrm>
              <a:off x="4209850" y="3939100"/>
              <a:ext cx="61725" cy="258550"/>
            </a:xfrm>
            <a:custGeom>
              <a:rect b="b" l="l" r="r" t="t"/>
              <a:pathLst>
                <a:path extrusionOk="0" h="10342" w="2469">
                  <a:moveTo>
                    <a:pt x="0" y="0"/>
                  </a:moveTo>
                  <a:lnTo>
                    <a:pt x="0" y="10341"/>
                  </a:lnTo>
                  <a:lnTo>
                    <a:pt x="2469" y="10341"/>
                  </a:lnTo>
                  <a:lnTo>
                    <a:pt x="2469"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97"/>
            <p:cNvSpPr/>
            <p:nvPr/>
          </p:nvSpPr>
          <p:spPr>
            <a:xfrm>
              <a:off x="4396650" y="3899075"/>
              <a:ext cx="182650" cy="299400"/>
            </a:xfrm>
            <a:custGeom>
              <a:rect b="b" l="l" r="r" t="t"/>
              <a:pathLst>
                <a:path extrusionOk="0" h="11976" w="7306">
                  <a:moveTo>
                    <a:pt x="0" y="0"/>
                  </a:moveTo>
                  <a:lnTo>
                    <a:pt x="0" y="11975"/>
                  </a:lnTo>
                  <a:lnTo>
                    <a:pt x="7305" y="11975"/>
                  </a:lnTo>
                  <a:lnTo>
                    <a:pt x="7305" y="0"/>
                  </a:ln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97"/>
            <p:cNvSpPr/>
            <p:nvPr/>
          </p:nvSpPr>
          <p:spPr>
            <a:xfrm>
              <a:off x="4343275" y="3899075"/>
              <a:ext cx="53400" cy="299400"/>
            </a:xfrm>
            <a:custGeom>
              <a:rect b="b" l="l" r="r" t="t"/>
              <a:pathLst>
                <a:path extrusionOk="0" h="11976" w="2136">
                  <a:moveTo>
                    <a:pt x="0" y="0"/>
                  </a:moveTo>
                  <a:lnTo>
                    <a:pt x="0" y="11975"/>
                  </a:lnTo>
                  <a:lnTo>
                    <a:pt x="2135" y="11975"/>
                  </a:lnTo>
                  <a:lnTo>
                    <a:pt x="2135"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97"/>
            <p:cNvSpPr/>
            <p:nvPr/>
          </p:nvSpPr>
          <p:spPr>
            <a:xfrm>
              <a:off x="5102975" y="3939100"/>
              <a:ext cx="243550" cy="258550"/>
            </a:xfrm>
            <a:custGeom>
              <a:rect b="b" l="l" r="r" t="t"/>
              <a:pathLst>
                <a:path extrusionOk="0" h="10342" w="9742">
                  <a:moveTo>
                    <a:pt x="1" y="0"/>
                  </a:moveTo>
                  <a:lnTo>
                    <a:pt x="1" y="10341"/>
                  </a:lnTo>
                  <a:lnTo>
                    <a:pt x="9741" y="10341"/>
                  </a:lnTo>
                  <a:lnTo>
                    <a:pt x="9741" y="0"/>
                  </a:ln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97"/>
            <p:cNvSpPr/>
            <p:nvPr/>
          </p:nvSpPr>
          <p:spPr>
            <a:xfrm>
              <a:off x="5040425" y="3939100"/>
              <a:ext cx="62575" cy="258550"/>
            </a:xfrm>
            <a:custGeom>
              <a:rect b="b" l="l" r="r" t="t"/>
              <a:pathLst>
                <a:path extrusionOk="0" h="10342" w="2503">
                  <a:moveTo>
                    <a:pt x="1" y="0"/>
                  </a:moveTo>
                  <a:lnTo>
                    <a:pt x="1" y="10341"/>
                  </a:lnTo>
                  <a:lnTo>
                    <a:pt x="2503" y="10341"/>
                  </a:lnTo>
                  <a:lnTo>
                    <a:pt x="2503"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97"/>
            <p:cNvSpPr/>
            <p:nvPr/>
          </p:nvSpPr>
          <p:spPr>
            <a:xfrm>
              <a:off x="5227225" y="3899075"/>
              <a:ext cx="183500" cy="299400"/>
            </a:xfrm>
            <a:custGeom>
              <a:rect b="b" l="l" r="r" t="t"/>
              <a:pathLst>
                <a:path extrusionOk="0" h="11976" w="7340">
                  <a:moveTo>
                    <a:pt x="1" y="0"/>
                  </a:moveTo>
                  <a:lnTo>
                    <a:pt x="1" y="11975"/>
                  </a:lnTo>
                  <a:lnTo>
                    <a:pt x="7340" y="11975"/>
                  </a:lnTo>
                  <a:lnTo>
                    <a:pt x="7340" y="0"/>
                  </a:ln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97"/>
            <p:cNvSpPr/>
            <p:nvPr/>
          </p:nvSpPr>
          <p:spPr>
            <a:xfrm>
              <a:off x="5174700" y="3899075"/>
              <a:ext cx="52550" cy="299400"/>
            </a:xfrm>
            <a:custGeom>
              <a:rect b="b" l="l" r="r" t="t"/>
              <a:pathLst>
                <a:path extrusionOk="0" h="11976" w="2102">
                  <a:moveTo>
                    <a:pt x="0" y="0"/>
                  </a:moveTo>
                  <a:lnTo>
                    <a:pt x="0" y="11975"/>
                  </a:lnTo>
                  <a:lnTo>
                    <a:pt x="2102" y="11975"/>
                  </a:lnTo>
                  <a:lnTo>
                    <a:pt x="2102"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97"/>
            <p:cNvSpPr/>
            <p:nvPr/>
          </p:nvSpPr>
          <p:spPr>
            <a:xfrm>
              <a:off x="4450025" y="3939100"/>
              <a:ext cx="154300" cy="258550"/>
            </a:xfrm>
            <a:custGeom>
              <a:rect b="b" l="l" r="r" t="t"/>
              <a:pathLst>
                <a:path extrusionOk="0" h="10342" w="6172">
                  <a:moveTo>
                    <a:pt x="0" y="0"/>
                  </a:moveTo>
                  <a:lnTo>
                    <a:pt x="0" y="10341"/>
                  </a:lnTo>
                  <a:lnTo>
                    <a:pt x="6171" y="10341"/>
                  </a:lnTo>
                  <a:lnTo>
                    <a:pt x="6171"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97"/>
            <p:cNvSpPr/>
            <p:nvPr/>
          </p:nvSpPr>
          <p:spPr>
            <a:xfrm>
              <a:off x="4415000" y="3939100"/>
              <a:ext cx="35050" cy="258550"/>
            </a:xfrm>
            <a:custGeom>
              <a:rect b="b" l="l" r="r" t="t"/>
              <a:pathLst>
                <a:path extrusionOk="0" h="10342" w="1402">
                  <a:moveTo>
                    <a:pt x="0" y="0"/>
                  </a:moveTo>
                  <a:lnTo>
                    <a:pt x="0" y="10341"/>
                  </a:lnTo>
                  <a:lnTo>
                    <a:pt x="1401" y="10341"/>
                  </a:lnTo>
                  <a:lnTo>
                    <a:pt x="1401"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97"/>
            <p:cNvSpPr/>
            <p:nvPr/>
          </p:nvSpPr>
          <p:spPr>
            <a:xfrm>
              <a:off x="4576775" y="3982450"/>
              <a:ext cx="201825" cy="215200"/>
            </a:xfrm>
            <a:custGeom>
              <a:rect b="b" l="l" r="r" t="t"/>
              <a:pathLst>
                <a:path extrusionOk="0" h="8608" w="8073">
                  <a:moveTo>
                    <a:pt x="0" y="1"/>
                  </a:moveTo>
                  <a:lnTo>
                    <a:pt x="0" y="8607"/>
                  </a:lnTo>
                  <a:lnTo>
                    <a:pt x="8073" y="8607"/>
                  </a:lnTo>
                  <a:lnTo>
                    <a:pt x="8073" y="1"/>
                  </a:ln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97"/>
            <p:cNvSpPr/>
            <p:nvPr/>
          </p:nvSpPr>
          <p:spPr>
            <a:xfrm>
              <a:off x="4525075" y="3982450"/>
              <a:ext cx="51725" cy="215200"/>
            </a:xfrm>
            <a:custGeom>
              <a:rect b="b" l="l" r="r" t="t"/>
              <a:pathLst>
                <a:path extrusionOk="0" h="8608" w="2069">
                  <a:moveTo>
                    <a:pt x="0" y="1"/>
                  </a:moveTo>
                  <a:lnTo>
                    <a:pt x="0" y="8607"/>
                  </a:lnTo>
                  <a:lnTo>
                    <a:pt x="2068" y="8607"/>
                  </a:lnTo>
                  <a:lnTo>
                    <a:pt x="2068"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97"/>
            <p:cNvSpPr/>
            <p:nvPr/>
          </p:nvSpPr>
          <p:spPr>
            <a:xfrm>
              <a:off x="4680175" y="3949100"/>
              <a:ext cx="151800" cy="248550"/>
            </a:xfrm>
            <a:custGeom>
              <a:rect b="b" l="l" r="r" t="t"/>
              <a:pathLst>
                <a:path extrusionOk="0" h="9942" w="6072">
                  <a:moveTo>
                    <a:pt x="1" y="1"/>
                  </a:moveTo>
                  <a:lnTo>
                    <a:pt x="1" y="9941"/>
                  </a:lnTo>
                  <a:lnTo>
                    <a:pt x="6072" y="9941"/>
                  </a:lnTo>
                  <a:lnTo>
                    <a:pt x="6072" y="1"/>
                  </a:ln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97"/>
            <p:cNvSpPr/>
            <p:nvPr/>
          </p:nvSpPr>
          <p:spPr>
            <a:xfrm>
              <a:off x="4635975" y="3949100"/>
              <a:ext cx="44225" cy="248550"/>
            </a:xfrm>
            <a:custGeom>
              <a:rect b="b" l="l" r="r" t="t"/>
              <a:pathLst>
                <a:path extrusionOk="0" h="9942" w="1769">
                  <a:moveTo>
                    <a:pt x="1" y="1"/>
                  </a:moveTo>
                  <a:lnTo>
                    <a:pt x="1" y="9941"/>
                  </a:lnTo>
                  <a:lnTo>
                    <a:pt x="1769" y="9941"/>
                  </a:lnTo>
                  <a:lnTo>
                    <a:pt x="1769"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97"/>
            <p:cNvSpPr/>
            <p:nvPr/>
          </p:nvSpPr>
          <p:spPr>
            <a:xfrm>
              <a:off x="4724375" y="3982450"/>
              <a:ext cx="148475" cy="215200"/>
            </a:xfrm>
            <a:custGeom>
              <a:rect b="b" l="l" r="r" t="t"/>
              <a:pathLst>
                <a:path extrusionOk="0" h="8608" w="5939">
                  <a:moveTo>
                    <a:pt x="1" y="1"/>
                  </a:moveTo>
                  <a:lnTo>
                    <a:pt x="1" y="8607"/>
                  </a:lnTo>
                  <a:lnTo>
                    <a:pt x="5938" y="8607"/>
                  </a:lnTo>
                  <a:lnTo>
                    <a:pt x="5938" y="1"/>
                  </a:ln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97"/>
            <p:cNvSpPr/>
            <p:nvPr/>
          </p:nvSpPr>
          <p:spPr>
            <a:xfrm>
              <a:off x="4695200" y="3982450"/>
              <a:ext cx="29200" cy="215200"/>
            </a:xfrm>
            <a:custGeom>
              <a:rect b="b" l="l" r="r" t="t"/>
              <a:pathLst>
                <a:path extrusionOk="0" h="8608" w="1168">
                  <a:moveTo>
                    <a:pt x="0" y="1"/>
                  </a:moveTo>
                  <a:lnTo>
                    <a:pt x="0" y="8607"/>
                  </a:lnTo>
                  <a:lnTo>
                    <a:pt x="1168" y="8607"/>
                  </a:lnTo>
                  <a:lnTo>
                    <a:pt x="1168" y="1"/>
                  </a:ln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97"/>
            <p:cNvSpPr/>
            <p:nvPr/>
          </p:nvSpPr>
          <p:spPr>
            <a:xfrm>
              <a:off x="3093225" y="4161750"/>
              <a:ext cx="453675" cy="112600"/>
            </a:xfrm>
            <a:custGeom>
              <a:rect b="b" l="l" r="r" t="t"/>
              <a:pathLst>
                <a:path extrusionOk="0" h="4504" w="18147">
                  <a:moveTo>
                    <a:pt x="0" y="1"/>
                  </a:moveTo>
                  <a:lnTo>
                    <a:pt x="0" y="4504"/>
                  </a:lnTo>
                  <a:lnTo>
                    <a:pt x="18146" y="4504"/>
                  </a:lnTo>
                  <a:lnTo>
                    <a:pt x="18146"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97"/>
            <p:cNvSpPr/>
            <p:nvPr/>
          </p:nvSpPr>
          <p:spPr>
            <a:xfrm>
              <a:off x="3094875" y="4161750"/>
              <a:ext cx="453700" cy="113450"/>
            </a:xfrm>
            <a:custGeom>
              <a:rect b="b" l="l" r="r" t="t"/>
              <a:pathLst>
                <a:path extrusionOk="0" h="4538" w="18148">
                  <a:moveTo>
                    <a:pt x="1" y="1"/>
                  </a:moveTo>
                  <a:lnTo>
                    <a:pt x="1" y="4537"/>
                  </a:lnTo>
                  <a:lnTo>
                    <a:pt x="18147" y="4537"/>
                  </a:lnTo>
                  <a:lnTo>
                    <a:pt x="1814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97"/>
            <p:cNvSpPr/>
            <p:nvPr/>
          </p:nvSpPr>
          <p:spPr>
            <a:xfrm>
              <a:off x="3093225" y="4161750"/>
              <a:ext cx="348600" cy="113450"/>
            </a:xfrm>
            <a:custGeom>
              <a:rect b="b" l="l" r="r" t="t"/>
              <a:pathLst>
                <a:path extrusionOk="0" h="4538" w="13944">
                  <a:moveTo>
                    <a:pt x="0" y="1"/>
                  </a:moveTo>
                  <a:lnTo>
                    <a:pt x="0" y="4537"/>
                  </a:lnTo>
                  <a:lnTo>
                    <a:pt x="13943" y="4537"/>
                  </a:lnTo>
                  <a:lnTo>
                    <a:pt x="1394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97"/>
            <p:cNvSpPr/>
            <p:nvPr/>
          </p:nvSpPr>
          <p:spPr>
            <a:xfrm>
              <a:off x="3094875" y="4256825"/>
              <a:ext cx="452025" cy="17525"/>
            </a:xfrm>
            <a:custGeom>
              <a:rect b="b" l="l" r="r" t="t"/>
              <a:pathLst>
                <a:path extrusionOk="0" h="701" w="18081">
                  <a:moveTo>
                    <a:pt x="1" y="0"/>
                  </a:moveTo>
                  <a:lnTo>
                    <a:pt x="34" y="134"/>
                  </a:lnTo>
                  <a:lnTo>
                    <a:pt x="18080" y="701"/>
                  </a:lnTo>
                  <a:lnTo>
                    <a:pt x="18080" y="234"/>
                  </a:lnTo>
                  <a:lnTo>
                    <a:pt x="1"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97"/>
            <p:cNvSpPr/>
            <p:nvPr/>
          </p:nvSpPr>
          <p:spPr>
            <a:xfrm>
              <a:off x="3096550" y="4182600"/>
              <a:ext cx="450350" cy="34225"/>
            </a:xfrm>
            <a:custGeom>
              <a:rect b="b" l="l" r="r" t="t"/>
              <a:pathLst>
                <a:path extrusionOk="0" h="1369" w="18014">
                  <a:moveTo>
                    <a:pt x="0" y="1"/>
                  </a:moveTo>
                  <a:lnTo>
                    <a:pt x="0" y="134"/>
                  </a:lnTo>
                  <a:lnTo>
                    <a:pt x="18013" y="1368"/>
                  </a:lnTo>
                  <a:lnTo>
                    <a:pt x="18013" y="1001"/>
                  </a:lnTo>
                  <a:lnTo>
                    <a:pt x="0"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97"/>
            <p:cNvSpPr/>
            <p:nvPr/>
          </p:nvSpPr>
          <p:spPr>
            <a:xfrm>
              <a:off x="3096550" y="4173425"/>
              <a:ext cx="450350" cy="14200"/>
            </a:xfrm>
            <a:custGeom>
              <a:rect b="b" l="l" r="r" t="t"/>
              <a:pathLst>
                <a:path extrusionOk="0" h="568" w="18014">
                  <a:moveTo>
                    <a:pt x="18013" y="1"/>
                  </a:moveTo>
                  <a:lnTo>
                    <a:pt x="0" y="434"/>
                  </a:lnTo>
                  <a:lnTo>
                    <a:pt x="0" y="568"/>
                  </a:lnTo>
                  <a:lnTo>
                    <a:pt x="18013" y="368"/>
                  </a:lnTo>
                  <a:lnTo>
                    <a:pt x="18013"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97"/>
            <p:cNvSpPr/>
            <p:nvPr/>
          </p:nvSpPr>
          <p:spPr>
            <a:xfrm>
              <a:off x="3097375" y="4222625"/>
              <a:ext cx="451200" cy="29225"/>
            </a:xfrm>
            <a:custGeom>
              <a:rect b="b" l="l" r="r" t="t"/>
              <a:pathLst>
                <a:path extrusionOk="0" h="1169" w="18048">
                  <a:moveTo>
                    <a:pt x="18047" y="1"/>
                  </a:moveTo>
                  <a:lnTo>
                    <a:pt x="1" y="1035"/>
                  </a:lnTo>
                  <a:lnTo>
                    <a:pt x="1" y="1168"/>
                  </a:lnTo>
                  <a:lnTo>
                    <a:pt x="18047" y="301"/>
                  </a:lnTo>
                  <a:lnTo>
                    <a:pt x="18047"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97"/>
            <p:cNvSpPr/>
            <p:nvPr/>
          </p:nvSpPr>
          <p:spPr>
            <a:xfrm>
              <a:off x="3094050" y="4163425"/>
              <a:ext cx="451175" cy="3350"/>
            </a:xfrm>
            <a:custGeom>
              <a:rect b="b" l="l" r="r" t="t"/>
              <a:pathLst>
                <a:path extrusionOk="0" h="134" w="18047">
                  <a:moveTo>
                    <a:pt x="0" y="0"/>
                  </a:moveTo>
                  <a:lnTo>
                    <a:pt x="0" y="134"/>
                  </a:lnTo>
                  <a:lnTo>
                    <a:pt x="18047" y="134"/>
                  </a:lnTo>
                  <a:lnTo>
                    <a:pt x="18047"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97"/>
            <p:cNvSpPr/>
            <p:nvPr/>
          </p:nvSpPr>
          <p:spPr>
            <a:xfrm>
              <a:off x="3125725" y="3825675"/>
              <a:ext cx="453700" cy="112600"/>
            </a:xfrm>
            <a:custGeom>
              <a:rect b="b" l="l" r="r" t="t"/>
              <a:pathLst>
                <a:path extrusionOk="0" h="4504" w="18148">
                  <a:moveTo>
                    <a:pt x="1" y="1"/>
                  </a:moveTo>
                  <a:lnTo>
                    <a:pt x="1" y="4504"/>
                  </a:lnTo>
                  <a:lnTo>
                    <a:pt x="18147" y="4504"/>
                  </a:lnTo>
                  <a:lnTo>
                    <a:pt x="18147"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97"/>
            <p:cNvSpPr/>
            <p:nvPr/>
          </p:nvSpPr>
          <p:spPr>
            <a:xfrm>
              <a:off x="3128250" y="3829850"/>
              <a:ext cx="453675" cy="113450"/>
            </a:xfrm>
            <a:custGeom>
              <a:rect b="b" l="l" r="r" t="t"/>
              <a:pathLst>
                <a:path extrusionOk="0" h="4538" w="18147">
                  <a:moveTo>
                    <a:pt x="0" y="1"/>
                  </a:moveTo>
                  <a:lnTo>
                    <a:pt x="0" y="4537"/>
                  </a:lnTo>
                  <a:lnTo>
                    <a:pt x="18146" y="4537"/>
                  </a:lnTo>
                  <a:lnTo>
                    <a:pt x="1814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97"/>
            <p:cNvSpPr/>
            <p:nvPr/>
          </p:nvSpPr>
          <p:spPr>
            <a:xfrm>
              <a:off x="3125725" y="3825675"/>
              <a:ext cx="348625" cy="113450"/>
            </a:xfrm>
            <a:custGeom>
              <a:rect b="b" l="l" r="r" t="t"/>
              <a:pathLst>
                <a:path extrusionOk="0" h="4538" w="13945">
                  <a:moveTo>
                    <a:pt x="1" y="1"/>
                  </a:moveTo>
                  <a:lnTo>
                    <a:pt x="1" y="4537"/>
                  </a:lnTo>
                  <a:lnTo>
                    <a:pt x="13944" y="4537"/>
                  </a:lnTo>
                  <a:lnTo>
                    <a:pt x="1394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97"/>
            <p:cNvSpPr/>
            <p:nvPr/>
          </p:nvSpPr>
          <p:spPr>
            <a:xfrm>
              <a:off x="3127400" y="3920750"/>
              <a:ext cx="452025" cy="17525"/>
            </a:xfrm>
            <a:custGeom>
              <a:rect b="b" l="l" r="r" t="t"/>
              <a:pathLst>
                <a:path extrusionOk="0" h="701" w="18081">
                  <a:moveTo>
                    <a:pt x="1" y="0"/>
                  </a:moveTo>
                  <a:lnTo>
                    <a:pt x="34" y="134"/>
                  </a:lnTo>
                  <a:lnTo>
                    <a:pt x="18080" y="701"/>
                  </a:lnTo>
                  <a:lnTo>
                    <a:pt x="18080" y="234"/>
                  </a:lnTo>
                  <a:lnTo>
                    <a:pt x="1"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97"/>
            <p:cNvSpPr/>
            <p:nvPr/>
          </p:nvSpPr>
          <p:spPr>
            <a:xfrm>
              <a:off x="3129075" y="3846525"/>
              <a:ext cx="450350" cy="34225"/>
            </a:xfrm>
            <a:custGeom>
              <a:rect b="b" l="l" r="r" t="t"/>
              <a:pathLst>
                <a:path extrusionOk="0" h="1369" w="18014">
                  <a:moveTo>
                    <a:pt x="0" y="1"/>
                  </a:moveTo>
                  <a:lnTo>
                    <a:pt x="0" y="134"/>
                  </a:lnTo>
                  <a:lnTo>
                    <a:pt x="18013" y="1368"/>
                  </a:lnTo>
                  <a:lnTo>
                    <a:pt x="18013" y="1001"/>
                  </a:lnTo>
                  <a:lnTo>
                    <a:pt x="0"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97"/>
            <p:cNvSpPr/>
            <p:nvPr/>
          </p:nvSpPr>
          <p:spPr>
            <a:xfrm>
              <a:off x="3129075" y="3837350"/>
              <a:ext cx="450350" cy="14200"/>
            </a:xfrm>
            <a:custGeom>
              <a:rect b="b" l="l" r="r" t="t"/>
              <a:pathLst>
                <a:path extrusionOk="0" h="568" w="18014">
                  <a:moveTo>
                    <a:pt x="18013" y="1"/>
                  </a:moveTo>
                  <a:lnTo>
                    <a:pt x="0" y="434"/>
                  </a:lnTo>
                  <a:lnTo>
                    <a:pt x="0" y="568"/>
                  </a:lnTo>
                  <a:lnTo>
                    <a:pt x="18013" y="368"/>
                  </a:lnTo>
                  <a:lnTo>
                    <a:pt x="18013"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97"/>
            <p:cNvSpPr/>
            <p:nvPr/>
          </p:nvSpPr>
          <p:spPr>
            <a:xfrm>
              <a:off x="3129900" y="3886550"/>
              <a:ext cx="451175" cy="29225"/>
            </a:xfrm>
            <a:custGeom>
              <a:rect b="b" l="l" r="r" t="t"/>
              <a:pathLst>
                <a:path extrusionOk="0" h="1169" w="18047">
                  <a:moveTo>
                    <a:pt x="18047" y="1"/>
                  </a:moveTo>
                  <a:lnTo>
                    <a:pt x="1" y="1035"/>
                  </a:lnTo>
                  <a:lnTo>
                    <a:pt x="1" y="1168"/>
                  </a:lnTo>
                  <a:lnTo>
                    <a:pt x="18047" y="301"/>
                  </a:lnTo>
                  <a:lnTo>
                    <a:pt x="18047"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97"/>
            <p:cNvSpPr/>
            <p:nvPr/>
          </p:nvSpPr>
          <p:spPr>
            <a:xfrm>
              <a:off x="3119900" y="4046675"/>
              <a:ext cx="454525" cy="113425"/>
            </a:xfrm>
            <a:custGeom>
              <a:rect b="b" l="l" r="r" t="t"/>
              <a:pathLst>
                <a:path extrusionOk="0" h="4537" w="18181">
                  <a:moveTo>
                    <a:pt x="0" y="0"/>
                  </a:moveTo>
                  <a:lnTo>
                    <a:pt x="0" y="4537"/>
                  </a:lnTo>
                  <a:lnTo>
                    <a:pt x="18180" y="4537"/>
                  </a:lnTo>
                  <a:lnTo>
                    <a:pt x="18180"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97"/>
            <p:cNvSpPr/>
            <p:nvPr/>
          </p:nvSpPr>
          <p:spPr>
            <a:xfrm>
              <a:off x="3121575" y="4047500"/>
              <a:ext cx="453675" cy="112600"/>
            </a:xfrm>
            <a:custGeom>
              <a:rect b="b" l="l" r="r" t="t"/>
              <a:pathLst>
                <a:path extrusionOk="0" h="4504" w="18147">
                  <a:moveTo>
                    <a:pt x="0" y="1"/>
                  </a:moveTo>
                  <a:lnTo>
                    <a:pt x="0" y="4504"/>
                  </a:lnTo>
                  <a:lnTo>
                    <a:pt x="18146" y="4504"/>
                  </a:lnTo>
                  <a:lnTo>
                    <a:pt x="1814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97"/>
            <p:cNvSpPr/>
            <p:nvPr/>
          </p:nvSpPr>
          <p:spPr>
            <a:xfrm>
              <a:off x="3121575" y="4047500"/>
              <a:ext cx="347775" cy="112600"/>
            </a:xfrm>
            <a:custGeom>
              <a:rect b="b" l="l" r="r" t="t"/>
              <a:pathLst>
                <a:path extrusionOk="0" h="4504" w="13911">
                  <a:moveTo>
                    <a:pt x="0" y="1"/>
                  </a:moveTo>
                  <a:lnTo>
                    <a:pt x="0" y="4504"/>
                  </a:lnTo>
                  <a:lnTo>
                    <a:pt x="13910" y="4504"/>
                  </a:lnTo>
                  <a:lnTo>
                    <a:pt x="1391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97"/>
            <p:cNvSpPr/>
            <p:nvPr/>
          </p:nvSpPr>
          <p:spPr>
            <a:xfrm>
              <a:off x="3119900" y="4142575"/>
              <a:ext cx="452025" cy="17525"/>
            </a:xfrm>
            <a:custGeom>
              <a:rect b="b" l="l" r="r" t="t"/>
              <a:pathLst>
                <a:path extrusionOk="0" h="701" w="18081">
                  <a:moveTo>
                    <a:pt x="18080" y="0"/>
                  </a:moveTo>
                  <a:lnTo>
                    <a:pt x="34" y="234"/>
                  </a:lnTo>
                  <a:lnTo>
                    <a:pt x="0" y="701"/>
                  </a:lnTo>
                  <a:lnTo>
                    <a:pt x="18080" y="134"/>
                  </a:lnTo>
                  <a:lnTo>
                    <a:pt x="18080"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97"/>
            <p:cNvSpPr/>
            <p:nvPr/>
          </p:nvSpPr>
          <p:spPr>
            <a:xfrm>
              <a:off x="3123225" y="4048350"/>
              <a:ext cx="451200" cy="4175"/>
            </a:xfrm>
            <a:custGeom>
              <a:rect b="b" l="l" r="r" t="t"/>
              <a:pathLst>
                <a:path extrusionOk="0" h="167" w="18048">
                  <a:moveTo>
                    <a:pt x="1" y="0"/>
                  </a:moveTo>
                  <a:lnTo>
                    <a:pt x="1" y="167"/>
                  </a:lnTo>
                  <a:lnTo>
                    <a:pt x="18047" y="167"/>
                  </a:lnTo>
                  <a:lnTo>
                    <a:pt x="18047" y="33"/>
                  </a:lnTo>
                  <a:lnTo>
                    <a:pt x="1"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97"/>
            <p:cNvSpPr/>
            <p:nvPr/>
          </p:nvSpPr>
          <p:spPr>
            <a:xfrm>
              <a:off x="3119900" y="4068350"/>
              <a:ext cx="451175" cy="33375"/>
            </a:xfrm>
            <a:custGeom>
              <a:rect b="b" l="l" r="r" t="t"/>
              <a:pathLst>
                <a:path extrusionOk="0" h="1335" w="18047">
                  <a:moveTo>
                    <a:pt x="18047" y="1"/>
                  </a:moveTo>
                  <a:lnTo>
                    <a:pt x="0" y="1001"/>
                  </a:lnTo>
                  <a:lnTo>
                    <a:pt x="0" y="1335"/>
                  </a:lnTo>
                  <a:lnTo>
                    <a:pt x="18047" y="134"/>
                  </a:lnTo>
                  <a:lnTo>
                    <a:pt x="18047"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97"/>
            <p:cNvSpPr/>
            <p:nvPr/>
          </p:nvSpPr>
          <p:spPr>
            <a:xfrm>
              <a:off x="3123225" y="4059175"/>
              <a:ext cx="451200" cy="14200"/>
            </a:xfrm>
            <a:custGeom>
              <a:rect b="b" l="l" r="r" t="t"/>
              <a:pathLst>
                <a:path extrusionOk="0" h="568" w="18048">
                  <a:moveTo>
                    <a:pt x="18047" y="1"/>
                  </a:moveTo>
                  <a:lnTo>
                    <a:pt x="1" y="434"/>
                  </a:lnTo>
                  <a:lnTo>
                    <a:pt x="1" y="568"/>
                  </a:lnTo>
                  <a:lnTo>
                    <a:pt x="18047" y="368"/>
                  </a:lnTo>
                  <a:lnTo>
                    <a:pt x="18047"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97"/>
            <p:cNvSpPr/>
            <p:nvPr/>
          </p:nvSpPr>
          <p:spPr>
            <a:xfrm>
              <a:off x="3124075" y="4108375"/>
              <a:ext cx="451175" cy="29225"/>
            </a:xfrm>
            <a:custGeom>
              <a:rect b="b" l="l" r="r" t="t"/>
              <a:pathLst>
                <a:path extrusionOk="0" h="1169" w="18047">
                  <a:moveTo>
                    <a:pt x="18046" y="1"/>
                  </a:moveTo>
                  <a:lnTo>
                    <a:pt x="0" y="1035"/>
                  </a:lnTo>
                  <a:lnTo>
                    <a:pt x="0" y="1168"/>
                  </a:lnTo>
                  <a:lnTo>
                    <a:pt x="18046" y="301"/>
                  </a:lnTo>
                  <a:lnTo>
                    <a:pt x="18046"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97"/>
            <p:cNvSpPr/>
            <p:nvPr/>
          </p:nvSpPr>
          <p:spPr>
            <a:xfrm>
              <a:off x="3104050" y="3940775"/>
              <a:ext cx="454525" cy="112600"/>
            </a:xfrm>
            <a:custGeom>
              <a:rect b="b" l="l" r="r" t="t"/>
              <a:pathLst>
                <a:path extrusionOk="0" h="4504" w="18181">
                  <a:moveTo>
                    <a:pt x="18180" y="0"/>
                  </a:moveTo>
                  <a:lnTo>
                    <a:pt x="34" y="100"/>
                  </a:lnTo>
                  <a:lnTo>
                    <a:pt x="1" y="4503"/>
                  </a:lnTo>
                  <a:lnTo>
                    <a:pt x="18180" y="4503"/>
                  </a:lnTo>
                  <a:lnTo>
                    <a:pt x="18180"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97"/>
            <p:cNvSpPr/>
            <p:nvPr/>
          </p:nvSpPr>
          <p:spPr>
            <a:xfrm>
              <a:off x="3104900" y="3940775"/>
              <a:ext cx="453675" cy="112600"/>
            </a:xfrm>
            <a:custGeom>
              <a:rect b="b" l="l" r="r" t="t"/>
              <a:pathLst>
                <a:path extrusionOk="0" h="4504" w="18147">
                  <a:moveTo>
                    <a:pt x="0" y="0"/>
                  </a:moveTo>
                  <a:lnTo>
                    <a:pt x="0" y="4503"/>
                  </a:lnTo>
                  <a:lnTo>
                    <a:pt x="18146" y="4503"/>
                  </a:lnTo>
                  <a:lnTo>
                    <a:pt x="1814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97"/>
            <p:cNvSpPr/>
            <p:nvPr/>
          </p:nvSpPr>
          <p:spPr>
            <a:xfrm>
              <a:off x="3104050" y="3940775"/>
              <a:ext cx="347775" cy="112600"/>
            </a:xfrm>
            <a:custGeom>
              <a:rect b="b" l="l" r="r" t="t"/>
              <a:pathLst>
                <a:path extrusionOk="0" h="4504" w="13911">
                  <a:moveTo>
                    <a:pt x="1" y="0"/>
                  </a:moveTo>
                  <a:lnTo>
                    <a:pt x="1" y="4503"/>
                  </a:lnTo>
                  <a:lnTo>
                    <a:pt x="13911" y="4503"/>
                  </a:lnTo>
                  <a:lnTo>
                    <a:pt x="1391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97"/>
            <p:cNvSpPr/>
            <p:nvPr/>
          </p:nvSpPr>
          <p:spPr>
            <a:xfrm>
              <a:off x="3104900" y="3943275"/>
              <a:ext cx="361100" cy="11700"/>
            </a:xfrm>
            <a:custGeom>
              <a:rect b="b" l="l" r="r" t="t"/>
              <a:pathLst>
                <a:path extrusionOk="0" h="468" w="14444">
                  <a:moveTo>
                    <a:pt x="0" y="0"/>
                  </a:moveTo>
                  <a:lnTo>
                    <a:pt x="0" y="467"/>
                  </a:lnTo>
                  <a:lnTo>
                    <a:pt x="14143" y="467"/>
                  </a:lnTo>
                  <a:lnTo>
                    <a:pt x="14444"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97"/>
            <p:cNvSpPr/>
            <p:nvPr/>
          </p:nvSpPr>
          <p:spPr>
            <a:xfrm>
              <a:off x="3104900" y="3989125"/>
              <a:ext cx="451175" cy="7525"/>
            </a:xfrm>
            <a:custGeom>
              <a:rect b="b" l="l" r="r" t="t"/>
              <a:pathLst>
                <a:path extrusionOk="0" h="301" w="18047">
                  <a:moveTo>
                    <a:pt x="18046" y="1"/>
                  </a:moveTo>
                  <a:lnTo>
                    <a:pt x="0" y="168"/>
                  </a:lnTo>
                  <a:lnTo>
                    <a:pt x="0" y="301"/>
                  </a:lnTo>
                  <a:lnTo>
                    <a:pt x="18046" y="301"/>
                  </a:lnTo>
                  <a:lnTo>
                    <a:pt x="18046"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97"/>
            <p:cNvSpPr/>
            <p:nvPr/>
          </p:nvSpPr>
          <p:spPr>
            <a:xfrm>
              <a:off x="3104900" y="4019150"/>
              <a:ext cx="451175" cy="30050"/>
            </a:xfrm>
            <a:custGeom>
              <a:rect b="b" l="l" r="r" t="t"/>
              <a:pathLst>
                <a:path extrusionOk="0" h="1202" w="18047">
                  <a:moveTo>
                    <a:pt x="18046" y="1"/>
                  </a:moveTo>
                  <a:lnTo>
                    <a:pt x="0" y="901"/>
                  </a:lnTo>
                  <a:lnTo>
                    <a:pt x="0" y="1201"/>
                  </a:lnTo>
                  <a:lnTo>
                    <a:pt x="18046" y="134"/>
                  </a:lnTo>
                  <a:lnTo>
                    <a:pt x="18046"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97"/>
            <p:cNvSpPr/>
            <p:nvPr/>
          </p:nvSpPr>
          <p:spPr>
            <a:xfrm>
              <a:off x="3104900" y="3999150"/>
              <a:ext cx="451175" cy="12525"/>
            </a:xfrm>
            <a:custGeom>
              <a:rect b="b" l="l" r="r" t="t"/>
              <a:pathLst>
                <a:path extrusionOk="0" h="501" w="18047">
                  <a:moveTo>
                    <a:pt x="0" y="0"/>
                  </a:moveTo>
                  <a:lnTo>
                    <a:pt x="0" y="300"/>
                  </a:lnTo>
                  <a:lnTo>
                    <a:pt x="18046" y="500"/>
                  </a:lnTo>
                  <a:lnTo>
                    <a:pt x="18046" y="367"/>
                  </a:lnTo>
                  <a:lnTo>
                    <a:pt x="0"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97"/>
            <p:cNvSpPr/>
            <p:nvPr/>
          </p:nvSpPr>
          <p:spPr>
            <a:xfrm>
              <a:off x="3223300" y="3695600"/>
              <a:ext cx="450350" cy="56725"/>
            </a:xfrm>
            <a:custGeom>
              <a:rect b="b" l="l" r="r" t="t"/>
              <a:pathLst>
                <a:path extrusionOk="0" h="2269" w="18014">
                  <a:moveTo>
                    <a:pt x="1" y="0"/>
                  </a:moveTo>
                  <a:lnTo>
                    <a:pt x="1" y="2268"/>
                  </a:lnTo>
                  <a:lnTo>
                    <a:pt x="18014" y="2268"/>
                  </a:lnTo>
                  <a:lnTo>
                    <a:pt x="18014"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97"/>
            <p:cNvSpPr/>
            <p:nvPr/>
          </p:nvSpPr>
          <p:spPr>
            <a:xfrm>
              <a:off x="3223300" y="3695600"/>
              <a:ext cx="450350" cy="56725"/>
            </a:xfrm>
            <a:custGeom>
              <a:rect b="b" l="l" r="r" t="t"/>
              <a:pathLst>
                <a:path extrusionOk="0" h="2269" w="18014">
                  <a:moveTo>
                    <a:pt x="1" y="0"/>
                  </a:moveTo>
                  <a:lnTo>
                    <a:pt x="1" y="2268"/>
                  </a:lnTo>
                  <a:lnTo>
                    <a:pt x="18014" y="2268"/>
                  </a:lnTo>
                  <a:lnTo>
                    <a:pt x="1801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97"/>
            <p:cNvSpPr/>
            <p:nvPr/>
          </p:nvSpPr>
          <p:spPr>
            <a:xfrm>
              <a:off x="3223300" y="3695600"/>
              <a:ext cx="359450" cy="56725"/>
            </a:xfrm>
            <a:custGeom>
              <a:rect b="b" l="l" r="r" t="t"/>
              <a:pathLst>
                <a:path extrusionOk="0" h="2269" w="14378">
                  <a:moveTo>
                    <a:pt x="1" y="0"/>
                  </a:moveTo>
                  <a:lnTo>
                    <a:pt x="1" y="2268"/>
                  </a:lnTo>
                  <a:lnTo>
                    <a:pt x="14378" y="2268"/>
                  </a:lnTo>
                  <a:lnTo>
                    <a:pt x="1437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97"/>
            <p:cNvSpPr/>
            <p:nvPr/>
          </p:nvSpPr>
          <p:spPr>
            <a:xfrm>
              <a:off x="3223300" y="3735625"/>
              <a:ext cx="451175" cy="4175"/>
            </a:xfrm>
            <a:custGeom>
              <a:rect b="b" l="l" r="r" t="t"/>
              <a:pathLst>
                <a:path extrusionOk="0" h="167" w="18047">
                  <a:moveTo>
                    <a:pt x="18047" y="0"/>
                  </a:moveTo>
                  <a:lnTo>
                    <a:pt x="1" y="100"/>
                  </a:lnTo>
                  <a:lnTo>
                    <a:pt x="1" y="167"/>
                  </a:lnTo>
                  <a:lnTo>
                    <a:pt x="18047" y="167"/>
                  </a:lnTo>
                  <a:lnTo>
                    <a:pt x="18047"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97"/>
            <p:cNvSpPr/>
            <p:nvPr/>
          </p:nvSpPr>
          <p:spPr>
            <a:xfrm>
              <a:off x="3223300" y="3703100"/>
              <a:ext cx="451175" cy="15025"/>
            </a:xfrm>
            <a:custGeom>
              <a:rect b="b" l="l" r="r" t="t"/>
              <a:pathLst>
                <a:path extrusionOk="0" h="601" w="18047">
                  <a:moveTo>
                    <a:pt x="18047" y="0"/>
                  </a:moveTo>
                  <a:lnTo>
                    <a:pt x="1" y="467"/>
                  </a:lnTo>
                  <a:lnTo>
                    <a:pt x="1" y="601"/>
                  </a:lnTo>
                  <a:lnTo>
                    <a:pt x="18047" y="67"/>
                  </a:lnTo>
                  <a:lnTo>
                    <a:pt x="18047"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97"/>
            <p:cNvSpPr/>
            <p:nvPr/>
          </p:nvSpPr>
          <p:spPr>
            <a:xfrm>
              <a:off x="3221650" y="3711425"/>
              <a:ext cx="451175" cy="6700"/>
            </a:xfrm>
            <a:custGeom>
              <a:rect b="b" l="l" r="r" t="t"/>
              <a:pathLst>
                <a:path extrusionOk="0" h="268" w="18047">
                  <a:moveTo>
                    <a:pt x="0" y="1"/>
                  </a:moveTo>
                  <a:lnTo>
                    <a:pt x="0" y="168"/>
                  </a:lnTo>
                  <a:lnTo>
                    <a:pt x="18046" y="268"/>
                  </a:lnTo>
                  <a:lnTo>
                    <a:pt x="18046" y="168"/>
                  </a:lnTo>
                  <a:lnTo>
                    <a:pt x="0"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97"/>
            <p:cNvSpPr/>
            <p:nvPr/>
          </p:nvSpPr>
          <p:spPr>
            <a:xfrm>
              <a:off x="3159925" y="3670575"/>
              <a:ext cx="451175" cy="27550"/>
            </a:xfrm>
            <a:custGeom>
              <a:rect b="b" l="l" r="r" t="t"/>
              <a:pathLst>
                <a:path extrusionOk="0" h="1102" w="18047">
                  <a:moveTo>
                    <a:pt x="1" y="0"/>
                  </a:moveTo>
                  <a:lnTo>
                    <a:pt x="1" y="1101"/>
                  </a:lnTo>
                  <a:lnTo>
                    <a:pt x="18047" y="1101"/>
                  </a:lnTo>
                  <a:lnTo>
                    <a:pt x="18047"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97"/>
            <p:cNvSpPr/>
            <p:nvPr/>
          </p:nvSpPr>
          <p:spPr>
            <a:xfrm>
              <a:off x="3159925" y="3670575"/>
              <a:ext cx="451175" cy="26700"/>
            </a:xfrm>
            <a:custGeom>
              <a:rect b="b" l="l" r="r" t="t"/>
              <a:pathLst>
                <a:path extrusionOk="0" h="1068" w="18047">
                  <a:moveTo>
                    <a:pt x="1" y="0"/>
                  </a:moveTo>
                  <a:lnTo>
                    <a:pt x="1" y="1068"/>
                  </a:lnTo>
                  <a:lnTo>
                    <a:pt x="18047" y="1068"/>
                  </a:lnTo>
                  <a:lnTo>
                    <a:pt x="1804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97"/>
            <p:cNvSpPr/>
            <p:nvPr/>
          </p:nvSpPr>
          <p:spPr>
            <a:xfrm>
              <a:off x="3159925" y="3668900"/>
              <a:ext cx="359450" cy="28375"/>
            </a:xfrm>
            <a:custGeom>
              <a:rect b="b" l="l" r="r" t="t"/>
              <a:pathLst>
                <a:path extrusionOk="0" h="1135" w="14378">
                  <a:moveTo>
                    <a:pt x="1" y="1"/>
                  </a:moveTo>
                  <a:lnTo>
                    <a:pt x="1" y="1135"/>
                  </a:lnTo>
                  <a:lnTo>
                    <a:pt x="14378" y="1135"/>
                  </a:lnTo>
                  <a:lnTo>
                    <a:pt x="1437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97"/>
            <p:cNvSpPr/>
            <p:nvPr/>
          </p:nvSpPr>
          <p:spPr>
            <a:xfrm>
              <a:off x="3160750" y="3679750"/>
              <a:ext cx="450350" cy="15025"/>
            </a:xfrm>
            <a:custGeom>
              <a:rect b="b" l="l" r="r" t="t"/>
              <a:pathLst>
                <a:path extrusionOk="0" h="601" w="18014">
                  <a:moveTo>
                    <a:pt x="18014" y="0"/>
                  </a:moveTo>
                  <a:lnTo>
                    <a:pt x="1" y="467"/>
                  </a:lnTo>
                  <a:lnTo>
                    <a:pt x="1" y="601"/>
                  </a:lnTo>
                  <a:lnTo>
                    <a:pt x="18014" y="67"/>
                  </a:lnTo>
                  <a:lnTo>
                    <a:pt x="18014"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97"/>
            <p:cNvSpPr/>
            <p:nvPr/>
          </p:nvSpPr>
          <p:spPr>
            <a:xfrm>
              <a:off x="3160750" y="3677250"/>
              <a:ext cx="450350" cy="6675"/>
            </a:xfrm>
            <a:custGeom>
              <a:rect b="b" l="l" r="r" t="t"/>
              <a:pathLst>
                <a:path extrusionOk="0" h="267" w="18014">
                  <a:moveTo>
                    <a:pt x="1" y="0"/>
                  </a:moveTo>
                  <a:lnTo>
                    <a:pt x="1" y="167"/>
                  </a:lnTo>
                  <a:lnTo>
                    <a:pt x="18014" y="267"/>
                  </a:lnTo>
                  <a:lnTo>
                    <a:pt x="18014" y="200"/>
                  </a:lnTo>
                  <a:lnTo>
                    <a:pt x="1"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97"/>
            <p:cNvSpPr/>
            <p:nvPr/>
          </p:nvSpPr>
          <p:spPr>
            <a:xfrm>
              <a:off x="3202450" y="3642225"/>
              <a:ext cx="450350" cy="27525"/>
            </a:xfrm>
            <a:custGeom>
              <a:rect b="b" l="l" r="r" t="t"/>
              <a:pathLst>
                <a:path extrusionOk="0" h="1101" w="18014">
                  <a:moveTo>
                    <a:pt x="1" y="0"/>
                  </a:moveTo>
                  <a:lnTo>
                    <a:pt x="1" y="1101"/>
                  </a:lnTo>
                  <a:lnTo>
                    <a:pt x="18014" y="1101"/>
                  </a:lnTo>
                  <a:lnTo>
                    <a:pt x="18014"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97"/>
            <p:cNvSpPr/>
            <p:nvPr/>
          </p:nvSpPr>
          <p:spPr>
            <a:xfrm>
              <a:off x="3202450" y="3643050"/>
              <a:ext cx="450350" cy="26700"/>
            </a:xfrm>
            <a:custGeom>
              <a:rect b="b" l="l" r="r" t="t"/>
              <a:pathLst>
                <a:path extrusionOk="0" h="1068" w="18014">
                  <a:moveTo>
                    <a:pt x="1" y="1"/>
                  </a:moveTo>
                  <a:lnTo>
                    <a:pt x="1" y="1068"/>
                  </a:lnTo>
                  <a:lnTo>
                    <a:pt x="18014" y="1068"/>
                  </a:lnTo>
                  <a:lnTo>
                    <a:pt x="1801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97"/>
            <p:cNvSpPr/>
            <p:nvPr/>
          </p:nvSpPr>
          <p:spPr>
            <a:xfrm>
              <a:off x="3202450" y="3640550"/>
              <a:ext cx="358625" cy="29200"/>
            </a:xfrm>
            <a:custGeom>
              <a:rect b="b" l="l" r="r" t="t"/>
              <a:pathLst>
                <a:path extrusionOk="0" h="1168" w="14345">
                  <a:moveTo>
                    <a:pt x="1" y="0"/>
                  </a:moveTo>
                  <a:lnTo>
                    <a:pt x="1" y="1168"/>
                  </a:lnTo>
                  <a:lnTo>
                    <a:pt x="14344" y="1168"/>
                  </a:lnTo>
                  <a:lnTo>
                    <a:pt x="1434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97"/>
            <p:cNvSpPr/>
            <p:nvPr/>
          </p:nvSpPr>
          <p:spPr>
            <a:xfrm>
              <a:off x="3202450" y="3654725"/>
              <a:ext cx="451200" cy="7525"/>
            </a:xfrm>
            <a:custGeom>
              <a:rect b="b" l="l" r="r" t="t"/>
              <a:pathLst>
                <a:path extrusionOk="0" h="301" w="18048">
                  <a:moveTo>
                    <a:pt x="1" y="1"/>
                  </a:moveTo>
                  <a:lnTo>
                    <a:pt x="1" y="167"/>
                  </a:lnTo>
                  <a:lnTo>
                    <a:pt x="18047" y="301"/>
                  </a:lnTo>
                  <a:lnTo>
                    <a:pt x="18047" y="234"/>
                  </a:lnTo>
                  <a:lnTo>
                    <a:pt x="1"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97"/>
            <p:cNvSpPr/>
            <p:nvPr/>
          </p:nvSpPr>
          <p:spPr>
            <a:xfrm>
              <a:off x="3202450" y="3649725"/>
              <a:ext cx="451200" cy="5850"/>
            </a:xfrm>
            <a:custGeom>
              <a:rect b="b" l="l" r="r" t="t"/>
              <a:pathLst>
                <a:path extrusionOk="0" h="234" w="18048">
                  <a:moveTo>
                    <a:pt x="1" y="0"/>
                  </a:moveTo>
                  <a:lnTo>
                    <a:pt x="1" y="134"/>
                  </a:lnTo>
                  <a:lnTo>
                    <a:pt x="18047" y="234"/>
                  </a:lnTo>
                  <a:lnTo>
                    <a:pt x="18047" y="167"/>
                  </a:lnTo>
                  <a:lnTo>
                    <a:pt x="1"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97"/>
            <p:cNvSpPr/>
            <p:nvPr/>
          </p:nvSpPr>
          <p:spPr>
            <a:xfrm>
              <a:off x="3192450" y="3752300"/>
              <a:ext cx="451175" cy="73400"/>
            </a:xfrm>
            <a:custGeom>
              <a:rect b="b" l="l" r="r" t="t"/>
              <a:pathLst>
                <a:path extrusionOk="0" h="2936" w="18047">
                  <a:moveTo>
                    <a:pt x="1" y="0"/>
                  </a:moveTo>
                  <a:lnTo>
                    <a:pt x="1" y="2936"/>
                  </a:lnTo>
                  <a:lnTo>
                    <a:pt x="18047" y="2936"/>
                  </a:lnTo>
                  <a:lnTo>
                    <a:pt x="18047"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97"/>
            <p:cNvSpPr/>
            <p:nvPr/>
          </p:nvSpPr>
          <p:spPr>
            <a:xfrm>
              <a:off x="3192450" y="3752300"/>
              <a:ext cx="451175" cy="73400"/>
            </a:xfrm>
            <a:custGeom>
              <a:rect b="b" l="l" r="r" t="t"/>
              <a:pathLst>
                <a:path extrusionOk="0" h="2936" w="18047">
                  <a:moveTo>
                    <a:pt x="1" y="0"/>
                  </a:moveTo>
                  <a:lnTo>
                    <a:pt x="1" y="2936"/>
                  </a:lnTo>
                  <a:lnTo>
                    <a:pt x="18047" y="2936"/>
                  </a:lnTo>
                  <a:lnTo>
                    <a:pt x="1804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97"/>
            <p:cNvSpPr/>
            <p:nvPr/>
          </p:nvSpPr>
          <p:spPr>
            <a:xfrm>
              <a:off x="3192450" y="3752300"/>
              <a:ext cx="348600" cy="73400"/>
            </a:xfrm>
            <a:custGeom>
              <a:rect b="b" l="l" r="r" t="t"/>
              <a:pathLst>
                <a:path extrusionOk="0" h="2936" w="13944">
                  <a:moveTo>
                    <a:pt x="1" y="0"/>
                  </a:moveTo>
                  <a:lnTo>
                    <a:pt x="1" y="2936"/>
                  </a:lnTo>
                  <a:lnTo>
                    <a:pt x="13944" y="2936"/>
                  </a:lnTo>
                  <a:lnTo>
                    <a:pt x="1394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97"/>
            <p:cNvSpPr/>
            <p:nvPr/>
          </p:nvSpPr>
          <p:spPr>
            <a:xfrm>
              <a:off x="3189950" y="3770650"/>
              <a:ext cx="451175" cy="4175"/>
            </a:xfrm>
            <a:custGeom>
              <a:rect b="b" l="l" r="r" t="t"/>
              <a:pathLst>
                <a:path extrusionOk="0" h="167" w="18047">
                  <a:moveTo>
                    <a:pt x="0" y="0"/>
                  </a:moveTo>
                  <a:lnTo>
                    <a:pt x="0" y="67"/>
                  </a:lnTo>
                  <a:lnTo>
                    <a:pt x="18047" y="167"/>
                  </a:lnTo>
                  <a:lnTo>
                    <a:pt x="18047"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97"/>
            <p:cNvSpPr/>
            <p:nvPr/>
          </p:nvSpPr>
          <p:spPr>
            <a:xfrm>
              <a:off x="3193275" y="3781475"/>
              <a:ext cx="450350" cy="17550"/>
            </a:xfrm>
            <a:custGeom>
              <a:rect b="b" l="l" r="r" t="t"/>
              <a:pathLst>
                <a:path extrusionOk="0" h="702" w="18014">
                  <a:moveTo>
                    <a:pt x="1" y="1"/>
                  </a:moveTo>
                  <a:lnTo>
                    <a:pt x="1" y="168"/>
                  </a:lnTo>
                  <a:lnTo>
                    <a:pt x="18014" y="701"/>
                  </a:lnTo>
                  <a:lnTo>
                    <a:pt x="18014" y="601"/>
                  </a:lnTo>
                  <a:lnTo>
                    <a:pt x="1"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97"/>
            <p:cNvSpPr/>
            <p:nvPr/>
          </p:nvSpPr>
          <p:spPr>
            <a:xfrm>
              <a:off x="3218300" y="3752300"/>
              <a:ext cx="425325" cy="9200"/>
            </a:xfrm>
            <a:custGeom>
              <a:rect b="b" l="l" r="r" t="t"/>
              <a:pathLst>
                <a:path extrusionOk="0" h="368" w="17013">
                  <a:moveTo>
                    <a:pt x="1" y="0"/>
                  </a:moveTo>
                  <a:lnTo>
                    <a:pt x="401" y="367"/>
                  </a:lnTo>
                  <a:lnTo>
                    <a:pt x="17013" y="367"/>
                  </a:lnTo>
                  <a:lnTo>
                    <a:pt x="17013"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97"/>
            <p:cNvSpPr/>
            <p:nvPr/>
          </p:nvSpPr>
          <p:spPr>
            <a:xfrm>
              <a:off x="3194950" y="3806500"/>
              <a:ext cx="450350" cy="7525"/>
            </a:xfrm>
            <a:custGeom>
              <a:rect b="b" l="l" r="r" t="t"/>
              <a:pathLst>
                <a:path extrusionOk="0" h="301" w="18014">
                  <a:moveTo>
                    <a:pt x="18013" y="1"/>
                  </a:moveTo>
                  <a:lnTo>
                    <a:pt x="1" y="134"/>
                  </a:lnTo>
                  <a:lnTo>
                    <a:pt x="1" y="301"/>
                  </a:lnTo>
                  <a:lnTo>
                    <a:pt x="18013" y="101"/>
                  </a:lnTo>
                  <a:lnTo>
                    <a:pt x="18013"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97"/>
            <p:cNvSpPr/>
            <p:nvPr/>
          </p:nvSpPr>
          <p:spPr>
            <a:xfrm>
              <a:off x="4391650" y="3578775"/>
              <a:ext cx="280225" cy="183025"/>
            </a:xfrm>
            <a:custGeom>
              <a:rect b="b" l="l" r="r" t="t"/>
              <a:pathLst>
                <a:path extrusionOk="0" h="7321" w="11209">
                  <a:moveTo>
                    <a:pt x="6066" y="0"/>
                  </a:moveTo>
                  <a:cubicBezTo>
                    <a:pt x="6046" y="0"/>
                    <a:pt x="6025" y="1"/>
                    <a:pt x="6004" y="3"/>
                  </a:cubicBezTo>
                  <a:cubicBezTo>
                    <a:pt x="5637" y="103"/>
                    <a:pt x="5404" y="437"/>
                    <a:pt x="5437" y="770"/>
                  </a:cubicBezTo>
                  <a:cubicBezTo>
                    <a:pt x="5399" y="598"/>
                    <a:pt x="5252" y="503"/>
                    <a:pt x="5101" y="503"/>
                  </a:cubicBezTo>
                  <a:cubicBezTo>
                    <a:pt x="5002" y="503"/>
                    <a:pt x="4902" y="544"/>
                    <a:pt x="4831" y="632"/>
                  </a:cubicBezTo>
                  <a:lnTo>
                    <a:pt x="4831" y="632"/>
                  </a:lnTo>
                  <a:cubicBezTo>
                    <a:pt x="4649" y="335"/>
                    <a:pt x="4316" y="147"/>
                    <a:pt x="3974" y="147"/>
                  </a:cubicBezTo>
                  <a:cubicBezTo>
                    <a:pt x="3906" y="147"/>
                    <a:pt x="3837" y="154"/>
                    <a:pt x="3769" y="170"/>
                  </a:cubicBezTo>
                  <a:cubicBezTo>
                    <a:pt x="3302" y="270"/>
                    <a:pt x="2969" y="637"/>
                    <a:pt x="2936" y="1104"/>
                  </a:cubicBezTo>
                  <a:cubicBezTo>
                    <a:pt x="2785" y="987"/>
                    <a:pt x="2602" y="929"/>
                    <a:pt x="2414" y="929"/>
                  </a:cubicBezTo>
                  <a:cubicBezTo>
                    <a:pt x="2227" y="929"/>
                    <a:pt x="2035" y="987"/>
                    <a:pt x="1868" y="1104"/>
                  </a:cubicBezTo>
                  <a:cubicBezTo>
                    <a:pt x="1568" y="1337"/>
                    <a:pt x="1401" y="1704"/>
                    <a:pt x="1468" y="2104"/>
                  </a:cubicBezTo>
                  <a:cubicBezTo>
                    <a:pt x="1330" y="2004"/>
                    <a:pt x="1168" y="1956"/>
                    <a:pt x="1007" y="1956"/>
                  </a:cubicBezTo>
                  <a:cubicBezTo>
                    <a:pt x="742" y="1956"/>
                    <a:pt x="479" y="2088"/>
                    <a:pt x="334" y="2338"/>
                  </a:cubicBezTo>
                  <a:cubicBezTo>
                    <a:pt x="100" y="2738"/>
                    <a:pt x="267" y="3272"/>
                    <a:pt x="667" y="3506"/>
                  </a:cubicBezTo>
                  <a:cubicBezTo>
                    <a:pt x="0" y="3572"/>
                    <a:pt x="0" y="4573"/>
                    <a:pt x="701" y="4606"/>
                  </a:cubicBezTo>
                  <a:cubicBezTo>
                    <a:pt x="400" y="4640"/>
                    <a:pt x="167" y="4840"/>
                    <a:pt x="134" y="5140"/>
                  </a:cubicBezTo>
                  <a:cubicBezTo>
                    <a:pt x="134" y="5440"/>
                    <a:pt x="300" y="5707"/>
                    <a:pt x="567" y="5807"/>
                  </a:cubicBezTo>
                  <a:cubicBezTo>
                    <a:pt x="267" y="5941"/>
                    <a:pt x="234" y="6341"/>
                    <a:pt x="434" y="6574"/>
                  </a:cubicBezTo>
                  <a:cubicBezTo>
                    <a:pt x="526" y="6644"/>
                    <a:pt x="631" y="6677"/>
                    <a:pt x="732" y="6677"/>
                  </a:cubicBezTo>
                  <a:cubicBezTo>
                    <a:pt x="923" y="6677"/>
                    <a:pt x="1102" y="6559"/>
                    <a:pt x="1168" y="6341"/>
                  </a:cubicBezTo>
                  <a:cubicBezTo>
                    <a:pt x="1186" y="6396"/>
                    <a:pt x="1235" y="6421"/>
                    <a:pt x="1286" y="6421"/>
                  </a:cubicBezTo>
                  <a:cubicBezTo>
                    <a:pt x="1328" y="6421"/>
                    <a:pt x="1371" y="6404"/>
                    <a:pt x="1401" y="6374"/>
                  </a:cubicBezTo>
                  <a:cubicBezTo>
                    <a:pt x="1450" y="6325"/>
                    <a:pt x="1445" y="6239"/>
                    <a:pt x="1412" y="6184"/>
                  </a:cubicBezTo>
                  <a:lnTo>
                    <a:pt x="1412" y="6184"/>
                  </a:lnTo>
                  <a:cubicBezTo>
                    <a:pt x="1455" y="6217"/>
                    <a:pt x="1506" y="6233"/>
                    <a:pt x="1558" y="6233"/>
                  </a:cubicBezTo>
                  <a:cubicBezTo>
                    <a:pt x="1674" y="6233"/>
                    <a:pt x="1793" y="6153"/>
                    <a:pt x="1835" y="6007"/>
                  </a:cubicBezTo>
                  <a:lnTo>
                    <a:pt x="1835" y="6007"/>
                  </a:lnTo>
                  <a:cubicBezTo>
                    <a:pt x="1780" y="6445"/>
                    <a:pt x="2107" y="6794"/>
                    <a:pt x="2503" y="6794"/>
                  </a:cubicBezTo>
                  <a:cubicBezTo>
                    <a:pt x="2589" y="6794"/>
                    <a:pt x="2679" y="6777"/>
                    <a:pt x="2769" y="6741"/>
                  </a:cubicBezTo>
                  <a:lnTo>
                    <a:pt x="2769" y="6741"/>
                  </a:lnTo>
                  <a:cubicBezTo>
                    <a:pt x="2669" y="6975"/>
                    <a:pt x="2802" y="7242"/>
                    <a:pt x="3036" y="7308"/>
                  </a:cubicBezTo>
                  <a:cubicBezTo>
                    <a:pt x="3091" y="7316"/>
                    <a:pt x="3146" y="7320"/>
                    <a:pt x="3201" y="7320"/>
                  </a:cubicBezTo>
                  <a:cubicBezTo>
                    <a:pt x="3378" y="7320"/>
                    <a:pt x="3550" y="7277"/>
                    <a:pt x="3703" y="7175"/>
                  </a:cubicBezTo>
                  <a:cubicBezTo>
                    <a:pt x="3903" y="7075"/>
                    <a:pt x="4136" y="6975"/>
                    <a:pt x="4370" y="6975"/>
                  </a:cubicBezTo>
                  <a:cubicBezTo>
                    <a:pt x="4570" y="6975"/>
                    <a:pt x="4770" y="7041"/>
                    <a:pt x="4970" y="7108"/>
                  </a:cubicBezTo>
                  <a:cubicBezTo>
                    <a:pt x="5145" y="7163"/>
                    <a:pt x="5326" y="7191"/>
                    <a:pt x="5504" y="7191"/>
                  </a:cubicBezTo>
                  <a:cubicBezTo>
                    <a:pt x="5971" y="7191"/>
                    <a:pt x="6424" y="7003"/>
                    <a:pt x="6738" y="6641"/>
                  </a:cubicBezTo>
                  <a:cubicBezTo>
                    <a:pt x="6893" y="6825"/>
                    <a:pt x="7108" y="6912"/>
                    <a:pt x="7322" y="6912"/>
                  </a:cubicBezTo>
                  <a:cubicBezTo>
                    <a:pt x="7614" y="6912"/>
                    <a:pt x="7904" y="6749"/>
                    <a:pt x="8039" y="6441"/>
                  </a:cubicBezTo>
                  <a:cubicBezTo>
                    <a:pt x="8073" y="6708"/>
                    <a:pt x="8273" y="6875"/>
                    <a:pt x="8540" y="6908"/>
                  </a:cubicBezTo>
                  <a:cubicBezTo>
                    <a:pt x="8773" y="6908"/>
                    <a:pt x="9007" y="6741"/>
                    <a:pt x="9073" y="6508"/>
                  </a:cubicBezTo>
                  <a:lnTo>
                    <a:pt x="9073" y="6841"/>
                  </a:lnTo>
                  <a:cubicBezTo>
                    <a:pt x="9440" y="6274"/>
                    <a:pt x="9907" y="5740"/>
                    <a:pt x="10441" y="5340"/>
                  </a:cubicBezTo>
                  <a:cubicBezTo>
                    <a:pt x="10474" y="5007"/>
                    <a:pt x="10274" y="4673"/>
                    <a:pt x="9941" y="4573"/>
                  </a:cubicBezTo>
                  <a:cubicBezTo>
                    <a:pt x="11175" y="4173"/>
                    <a:pt x="11208" y="2438"/>
                    <a:pt x="9974" y="2004"/>
                  </a:cubicBezTo>
                  <a:cubicBezTo>
                    <a:pt x="9907" y="1982"/>
                    <a:pt x="9837" y="1971"/>
                    <a:pt x="9766" y="1971"/>
                  </a:cubicBezTo>
                  <a:cubicBezTo>
                    <a:pt x="9632" y="1971"/>
                    <a:pt x="9499" y="2011"/>
                    <a:pt x="9390" y="2092"/>
                  </a:cubicBezTo>
                  <a:lnTo>
                    <a:pt x="9390" y="2092"/>
                  </a:lnTo>
                  <a:cubicBezTo>
                    <a:pt x="9326" y="1761"/>
                    <a:pt x="9137" y="1462"/>
                    <a:pt x="8840" y="1271"/>
                  </a:cubicBezTo>
                  <a:cubicBezTo>
                    <a:pt x="8684" y="1193"/>
                    <a:pt x="8514" y="1156"/>
                    <a:pt x="8343" y="1156"/>
                  </a:cubicBezTo>
                  <a:cubicBezTo>
                    <a:pt x="8002" y="1156"/>
                    <a:pt x="7661" y="1304"/>
                    <a:pt x="7439" y="1571"/>
                  </a:cubicBezTo>
                  <a:cubicBezTo>
                    <a:pt x="7606" y="1337"/>
                    <a:pt x="7606" y="1037"/>
                    <a:pt x="7439" y="804"/>
                  </a:cubicBezTo>
                  <a:cubicBezTo>
                    <a:pt x="7333" y="645"/>
                    <a:pt x="7123" y="549"/>
                    <a:pt x="6908" y="549"/>
                  </a:cubicBezTo>
                  <a:cubicBezTo>
                    <a:pt x="6851" y="549"/>
                    <a:pt x="6794" y="556"/>
                    <a:pt x="6738" y="570"/>
                  </a:cubicBezTo>
                  <a:cubicBezTo>
                    <a:pt x="6675" y="255"/>
                    <a:pt x="6405" y="0"/>
                    <a:pt x="6066"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97"/>
            <p:cNvSpPr/>
            <p:nvPr/>
          </p:nvSpPr>
          <p:spPr>
            <a:xfrm>
              <a:off x="4495050" y="3670350"/>
              <a:ext cx="55050" cy="24550"/>
            </a:xfrm>
            <a:custGeom>
              <a:rect b="b" l="l" r="r" t="t"/>
              <a:pathLst>
                <a:path extrusionOk="0" h="982" w="2202">
                  <a:moveTo>
                    <a:pt x="1854" y="1"/>
                  </a:moveTo>
                  <a:cubicBezTo>
                    <a:pt x="1826" y="1"/>
                    <a:pt x="1798" y="3"/>
                    <a:pt x="1768" y="9"/>
                  </a:cubicBezTo>
                  <a:cubicBezTo>
                    <a:pt x="1468" y="43"/>
                    <a:pt x="1201" y="176"/>
                    <a:pt x="968" y="343"/>
                  </a:cubicBezTo>
                  <a:lnTo>
                    <a:pt x="1001" y="209"/>
                  </a:lnTo>
                  <a:lnTo>
                    <a:pt x="868" y="376"/>
                  </a:lnTo>
                  <a:cubicBezTo>
                    <a:pt x="768" y="301"/>
                    <a:pt x="649" y="264"/>
                    <a:pt x="525" y="264"/>
                  </a:cubicBezTo>
                  <a:cubicBezTo>
                    <a:pt x="484" y="264"/>
                    <a:pt x="442" y="268"/>
                    <a:pt x="401" y="276"/>
                  </a:cubicBezTo>
                  <a:cubicBezTo>
                    <a:pt x="234" y="276"/>
                    <a:pt x="67" y="410"/>
                    <a:pt x="34" y="576"/>
                  </a:cubicBezTo>
                  <a:cubicBezTo>
                    <a:pt x="0" y="743"/>
                    <a:pt x="100" y="910"/>
                    <a:pt x="267" y="977"/>
                  </a:cubicBezTo>
                  <a:cubicBezTo>
                    <a:pt x="290" y="980"/>
                    <a:pt x="312" y="982"/>
                    <a:pt x="335" y="982"/>
                  </a:cubicBezTo>
                  <a:cubicBezTo>
                    <a:pt x="518" y="982"/>
                    <a:pt x="719" y="877"/>
                    <a:pt x="868" y="877"/>
                  </a:cubicBezTo>
                  <a:cubicBezTo>
                    <a:pt x="934" y="910"/>
                    <a:pt x="1001" y="910"/>
                    <a:pt x="1068" y="943"/>
                  </a:cubicBezTo>
                  <a:cubicBezTo>
                    <a:pt x="1110" y="948"/>
                    <a:pt x="1152" y="950"/>
                    <a:pt x="1193" y="950"/>
                  </a:cubicBezTo>
                  <a:cubicBezTo>
                    <a:pt x="1476" y="950"/>
                    <a:pt x="1727" y="851"/>
                    <a:pt x="1902" y="676"/>
                  </a:cubicBezTo>
                  <a:cubicBezTo>
                    <a:pt x="2002" y="610"/>
                    <a:pt x="2069" y="543"/>
                    <a:pt x="2135" y="443"/>
                  </a:cubicBezTo>
                  <a:cubicBezTo>
                    <a:pt x="2202" y="343"/>
                    <a:pt x="2202" y="243"/>
                    <a:pt x="2169" y="143"/>
                  </a:cubicBezTo>
                  <a:cubicBezTo>
                    <a:pt x="2086" y="60"/>
                    <a:pt x="1981" y="1"/>
                    <a:pt x="185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97"/>
            <p:cNvSpPr/>
            <p:nvPr/>
          </p:nvSpPr>
          <p:spPr>
            <a:xfrm>
              <a:off x="4607625" y="3669725"/>
              <a:ext cx="23375" cy="14675"/>
            </a:xfrm>
            <a:custGeom>
              <a:rect b="b" l="l" r="r" t="t"/>
              <a:pathLst>
                <a:path extrusionOk="0" h="587" w="935">
                  <a:moveTo>
                    <a:pt x="334" y="1"/>
                  </a:moveTo>
                  <a:cubicBezTo>
                    <a:pt x="234" y="1"/>
                    <a:pt x="134" y="1"/>
                    <a:pt x="67" y="101"/>
                  </a:cubicBezTo>
                  <a:cubicBezTo>
                    <a:pt x="1" y="201"/>
                    <a:pt x="34" y="368"/>
                    <a:pt x="134" y="435"/>
                  </a:cubicBezTo>
                  <a:cubicBezTo>
                    <a:pt x="267" y="501"/>
                    <a:pt x="368" y="568"/>
                    <a:pt x="501" y="568"/>
                  </a:cubicBezTo>
                  <a:cubicBezTo>
                    <a:pt x="545" y="579"/>
                    <a:pt x="597" y="587"/>
                    <a:pt x="649" y="587"/>
                  </a:cubicBezTo>
                  <a:cubicBezTo>
                    <a:pt x="753" y="587"/>
                    <a:pt x="857" y="557"/>
                    <a:pt x="901" y="468"/>
                  </a:cubicBezTo>
                  <a:cubicBezTo>
                    <a:pt x="935" y="368"/>
                    <a:pt x="901" y="268"/>
                    <a:pt x="835" y="201"/>
                  </a:cubicBezTo>
                  <a:cubicBezTo>
                    <a:pt x="734" y="134"/>
                    <a:pt x="668" y="101"/>
                    <a:pt x="568" y="68"/>
                  </a:cubicBezTo>
                  <a:lnTo>
                    <a:pt x="568" y="68"/>
                  </a:lnTo>
                  <a:lnTo>
                    <a:pt x="601" y="134"/>
                  </a:lnTo>
                  <a:cubicBezTo>
                    <a:pt x="501" y="101"/>
                    <a:pt x="434" y="34"/>
                    <a:pt x="33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97"/>
            <p:cNvSpPr/>
            <p:nvPr/>
          </p:nvSpPr>
          <p:spPr>
            <a:xfrm>
              <a:off x="4440850" y="3609050"/>
              <a:ext cx="60900" cy="46525"/>
            </a:xfrm>
            <a:custGeom>
              <a:rect b="b" l="l" r="r" t="t"/>
              <a:pathLst>
                <a:path extrusionOk="0" h="1861" w="2436">
                  <a:moveTo>
                    <a:pt x="2195" y="0"/>
                  </a:moveTo>
                  <a:cubicBezTo>
                    <a:pt x="1980" y="0"/>
                    <a:pt x="1760" y="410"/>
                    <a:pt x="1635" y="460"/>
                  </a:cubicBezTo>
                  <a:cubicBezTo>
                    <a:pt x="1594" y="473"/>
                    <a:pt x="1553" y="479"/>
                    <a:pt x="1511" y="479"/>
                  </a:cubicBezTo>
                  <a:cubicBezTo>
                    <a:pt x="1290" y="479"/>
                    <a:pt x="1042" y="328"/>
                    <a:pt x="789" y="328"/>
                  </a:cubicBezTo>
                  <a:cubicBezTo>
                    <a:pt x="726" y="328"/>
                    <a:pt x="663" y="337"/>
                    <a:pt x="601" y="360"/>
                  </a:cubicBezTo>
                  <a:cubicBezTo>
                    <a:pt x="300" y="493"/>
                    <a:pt x="100" y="727"/>
                    <a:pt x="34" y="1027"/>
                  </a:cubicBezTo>
                  <a:cubicBezTo>
                    <a:pt x="0" y="1094"/>
                    <a:pt x="34" y="1194"/>
                    <a:pt x="100" y="1260"/>
                  </a:cubicBezTo>
                  <a:cubicBezTo>
                    <a:pt x="134" y="1277"/>
                    <a:pt x="167" y="1285"/>
                    <a:pt x="200" y="1285"/>
                  </a:cubicBezTo>
                  <a:cubicBezTo>
                    <a:pt x="234" y="1285"/>
                    <a:pt x="267" y="1277"/>
                    <a:pt x="300" y="1260"/>
                  </a:cubicBezTo>
                  <a:lnTo>
                    <a:pt x="1068" y="1094"/>
                  </a:lnTo>
                  <a:lnTo>
                    <a:pt x="1068" y="1094"/>
                  </a:lnTo>
                  <a:cubicBezTo>
                    <a:pt x="934" y="1127"/>
                    <a:pt x="801" y="1194"/>
                    <a:pt x="701" y="1260"/>
                  </a:cubicBezTo>
                  <a:cubicBezTo>
                    <a:pt x="601" y="1361"/>
                    <a:pt x="567" y="1494"/>
                    <a:pt x="567" y="1627"/>
                  </a:cubicBezTo>
                  <a:cubicBezTo>
                    <a:pt x="634" y="1761"/>
                    <a:pt x="767" y="1861"/>
                    <a:pt x="934" y="1861"/>
                  </a:cubicBezTo>
                  <a:cubicBezTo>
                    <a:pt x="1101" y="1861"/>
                    <a:pt x="1234" y="1794"/>
                    <a:pt x="1368" y="1694"/>
                  </a:cubicBezTo>
                  <a:cubicBezTo>
                    <a:pt x="1501" y="1594"/>
                    <a:pt x="1601" y="1461"/>
                    <a:pt x="1635" y="1294"/>
                  </a:cubicBezTo>
                  <a:cubicBezTo>
                    <a:pt x="1635" y="1177"/>
                    <a:pt x="1537" y="1061"/>
                    <a:pt x="1433" y="1047"/>
                  </a:cubicBezTo>
                  <a:lnTo>
                    <a:pt x="1433" y="1047"/>
                  </a:lnTo>
                  <a:cubicBezTo>
                    <a:pt x="1681" y="953"/>
                    <a:pt x="1908" y="835"/>
                    <a:pt x="2135" y="693"/>
                  </a:cubicBezTo>
                  <a:cubicBezTo>
                    <a:pt x="2235" y="660"/>
                    <a:pt x="2302" y="560"/>
                    <a:pt x="2369" y="460"/>
                  </a:cubicBezTo>
                  <a:cubicBezTo>
                    <a:pt x="2435" y="393"/>
                    <a:pt x="2435" y="260"/>
                    <a:pt x="2402" y="160"/>
                  </a:cubicBezTo>
                  <a:cubicBezTo>
                    <a:pt x="2336" y="44"/>
                    <a:pt x="2266" y="0"/>
                    <a:pt x="2195"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97"/>
            <p:cNvSpPr/>
            <p:nvPr/>
          </p:nvSpPr>
          <p:spPr>
            <a:xfrm>
              <a:off x="4419150" y="3656400"/>
              <a:ext cx="64250" cy="37050"/>
            </a:xfrm>
            <a:custGeom>
              <a:rect b="b" l="l" r="r" t="t"/>
              <a:pathLst>
                <a:path extrusionOk="0" h="1482" w="2570">
                  <a:moveTo>
                    <a:pt x="801" y="0"/>
                  </a:moveTo>
                  <a:cubicBezTo>
                    <a:pt x="601" y="0"/>
                    <a:pt x="301" y="367"/>
                    <a:pt x="268" y="534"/>
                  </a:cubicBezTo>
                  <a:cubicBezTo>
                    <a:pt x="234" y="634"/>
                    <a:pt x="234" y="734"/>
                    <a:pt x="334" y="801"/>
                  </a:cubicBezTo>
                  <a:cubicBezTo>
                    <a:pt x="345" y="812"/>
                    <a:pt x="357" y="820"/>
                    <a:pt x="370" y="826"/>
                  </a:cubicBezTo>
                  <a:lnTo>
                    <a:pt x="370" y="826"/>
                  </a:lnTo>
                  <a:cubicBezTo>
                    <a:pt x="273" y="865"/>
                    <a:pt x="181" y="921"/>
                    <a:pt x="101" y="1001"/>
                  </a:cubicBezTo>
                  <a:cubicBezTo>
                    <a:pt x="1" y="1168"/>
                    <a:pt x="34" y="1435"/>
                    <a:pt x="201" y="1468"/>
                  </a:cubicBezTo>
                  <a:cubicBezTo>
                    <a:pt x="228" y="1477"/>
                    <a:pt x="257" y="1481"/>
                    <a:pt x="287" y="1481"/>
                  </a:cubicBezTo>
                  <a:cubicBezTo>
                    <a:pt x="368" y="1481"/>
                    <a:pt x="452" y="1450"/>
                    <a:pt x="501" y="1401"/>
                  </a:cubicBezTo>
                  <a:cubicBezTo>
                    <a:pt x="801" y="1234"/>
                    <a:pt x="1068" y="1068"/>
                    <a:pt x="1302" y="868"/>
                  </a:cubicBezTo>
                  <a:lnTo>
                    <a:pt x="1302" y="868"/>
                  </a:lnTo>
                  <a:cubicBezTo>
                    <a:pt x="1235" y="1034"/>
                    <a:pt x="1402" y="1234"/>
                    <a:pt x="1602" y="1268"/>
                  </a:cubicBezTo>
                  <a:cubicBezTo>
                    <a:pt x="1802" y="1268"/>
                    <a:pt x="2002" y="1201"/>
                    <a:pt x="2136" y="1068"/>
                  </a:cubicBezTo>
                  <a:cubicBezTo>
                    <a:pt x="2369" y="968"/>
                    <a:pt x="2569" y="767"/>
                    <a:pt x="2536" y="534"/>
                  </a:cubicBezTo>
                  <a:cubicBezTo>
                    <a:pt x="2483" y="376"/>
                    <a:pt x="2326" y="280"/>
                    <a:pt x="2164" y="280"/>
                  </a:cubicBezTo>
                  <a:cubicBezTo>
                    <a:pt x="2121" y="280"/>
                    <a:pt x="2077" y="287"/>
                    <a:pt x="2036" y="300"/>
                  </a:cubicBezTo>
                  <a:cubicBezTo>
                    <a:pt x="1836" y="367"/>
                    <a:pt x="1669" y="501"/>
                    <a:pt x="1535" y="667"/>
                  </a:cubicBezTo>
                  <a:cubicBezTo>
                    <a:pt x="1669" y="501"/>
                    <a:pt x="1502" y="267"/>
                    <a:pt x="1302" y="267"/>
                  </a:cubicBezTo>
                  <a:cubicBezTo>
                    <a:pt x="1280" y="263"/>
                    <a:pt x="1257" y="261"/>
                    <a:pt x="1235" y="261"/>
                  </a:cubicBezTo>
                  <a:cubicBezTo>
                    <a:pt x="1143" y="261"/>
                    <a:pt x="1046" y="294"/>
                    <a:pt x="965" y="347"/>
                  </a:cubicBezTo>
                  <a:lnTo>
                    <a:pt x="965" y="347"/>
                  </a:lnTo>
                  <a:cubicBezTo>
                    <a:pt x="1044" y="219"/>
                    <a:pt x="1019" y="48"/>
                    <a:pt x="801"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97"/>
            <p:cNvSpPr/>
            <p:nvPr/>
          </p:nvSpPr>
          <p:spPr>
            <a:xfrm>
              <a:off x="4558425" y="3651700"/>
              <a:ext cx="41725" cy="37575"/>
            </a:xfrm>
            <a:custGeom>
              <a:rect b="b" l="l" r="r" t="t"/>
              <a:pathLst>
                <a:path extrusionOk="0" h="1503" w="1669">
                  <a:moveTo>
                    <a:pt x="461" y="1"/>
                  </a:moveTo>
                  <a:cubicBezTo>
                    <a:pt x="325" y="1"/>
                    <a:pt x="194" y="97"/>
                    <a:pt x="167" y="255"/>
                  </a:cubicBezTo>
                  <a:cubicBezTo>
                    <a:pt x="134" y="422"/>
                    <a:pt x="234" y="589"/>
                    <a:pt x="434" y="622"/>
                  </a:cubicBezTo>
                  <a:cubicBezTo>
                    <a:pt x="301" y="655"/>
                    <a:pt x="167" y="689"/>
                    <a:pt x="101" y="789"/>
                  </a:cubicBezTo>
                  <a:cubicBezTo>
                    <a:pt x="34" y="855"/>
                    <a:pt x="1" y="922"/>
                    <a:pt x="34" y="989"/>
                  </a:cubicBezTo>
                  <a:cubicBezTo>
                    <a:pt x="34" y="1089"/>
                    <a:pt x="134" y="1189"/>
                    <a:pt x="234" y="1189"/>
                  </a:cubicBezTo>
                  <a:cubicBezTo>
                    <a:pt x="250" y="1185"/>
                    <a:pt x="265" y="1181"/>
                    <a:pt x="280" y="1177"/>
                  </a:cubicBezTo>
                  <a:lnTo>
                    <a:pt x="280" y="1177"/>
                  </a:lnTo>
                  <a:cubicBezTo>
                    <a:pt x="276" y="1181"/>
                    <a:pt x="271" y="1185"/>
                    <a:pt x="267" y="1189"/>
                  </a:cubicBezTo>
                  <a:cubicBezTo>
                    <a:pt x="167" y="1222"/>
                    <a:pt x="134" y="1356"/>
                    <a:pt x="201" y="1456"/>
                  </a:cubicBezTo>
                  <a:cubicBezTo>
                    <a:pt x="248" y="1479"/>
                    <a:pt x="312" y="1503"/>
                    <a:pt x="380" y="1503"/>
                  </a:cubicBezTo>
                  <a:cubicBezTo>
                    <a:pt x="409" y="1503"/>
                    <a:pt x="438" y="1499"/>
                    <a:pt x="468" y="1489"/>
                  </a:cubicBezTo>
                  <a:cubicBezTo>
                    <a:pt x="634" y="1422"/>
                    <a:pt x="834" y="1322"/>
                    <a:pt x="968" y="1189"/>
                  </a:cubicBezTo>
                  <a:cubicBezTo>
                    <a:pt x="1051" y="1299"/>
                    <a:pt x="1180" y="1364"/>
                    <a:pt x="1316" y="1364"/>
                  </a:cubicBezTo>
                  <a:cubicBezTo>
                    <a:pt x="1344" y="1364"/>
                    <a:pt x="1373" y="1361"/>
                    <a:pt x="1402" y="1356"/>
                  </a:cubicBezTo>
                  <a:cubicBezTo>
                    <a:pt x="1535" y="1322"/>
                    <a:pt x="1668" y="1189"/>
                    <a:pt x="1635" y="1022"/>
                  </a:cubicBezTo>
                  <a:cubicBezTo>
                    <a:pt x="1568" y="922"/>
                    <a:pt x="1468" y="822"/>
                    <a:pt x="1368" y="822"/>
                  </a:cubicBezTo>
                  <a:cubicBezTo>
                    <a:pt x="1235" y="822"/>
                    <a:pt x="1135" y="855"/>
                    <a:pt x="1035" y="889"/>
                  </a:cubicBezTo>
                  <a:cubicBezTo>
                    <a:pt x="1135" y="822"/>
                    <a:pt x="1235" y="722"/>
                    <a:pt x="1301" y="589"/>
                  </a:cubicBezTo>
                  <a:cubicBezTo>
                    <a:pt x="1335" y="455"/>
                    <a:pt x="1235" y="288"/>
                    <a:pt x="1101" y="288"/>
                  </a:cubicBezTo>
                  <a:cubicBezTo>
                    <a:pt x="968" y="288"/>
                    <a:pt x="868" y="522"/>
                    <a:pt x="768" y="589"/>
                  </a:cubicBezTo>
                  <a:cubicBezTo>
                    <a:pt x="634" y="455"/>
                    <a:pt x="901" y="155"/>
                    <a:pt x="568" y="21"/>
                  </a:cubicBezTo>
                  <a:cubicBezTo>
                    <a:pt x="533" y="8"/>
                    <a:pt x="497" y="1"/>
                    <a:pt x="46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97"/>
            <p:cNvSpPr/>
            <p:nvPr/>
          </p:nvSpPr>
          <p:spPr>
            <a:xfrm>
              <a:off x="4497550" y="3635000"/>
              <a:ext cx="26700" cy="30400"/>
            </a:xfrm>
            <a:custGeom>
              <a:rect b="b" l="l" r="r" t="t"/>
              <a:pathLst>
                <a:path extrusionOk="0" h="1216" w="1068">
                  <a:moveTo>
                    <a:pt x="471" y="0"/>
                  </a:moveTo>
                  <a:cubicBezTo>
                    <a:pt x="396" y="0"/>
                    <a:pt x="326" y="17"/>
                    <a:pt x="267" y="56"/>
                  </a:cubicBezTo>
                  <a:cubicBezTo>
                    <a:pt x="101" y="189"/>
                    <a:pt x="0" y="389"/>
                    <a:pt x="34" y="623"/>
                  </a:cubicBezTo>
                  <a:cubicBezTo>
                    <a:pt x="34" y="856"/>
                    <a:pt x="167" y="1056"/>
                    <a:pt x="367" y="1190"/>
                  </a:cubicBezTo>
                  <a:cubicBezTo>
                    <a:pt x="420" y="1207"/>
                    <a:pt x="474" y="1216"/>
                    <a:pt x="527" y="1216"/>
                  </a:cubicBezTo>
                  <a:cubicBezTo>
                    <a:pt x="776" y="1216"/>
                    <a:pt x="1013" y="1031"/>
                    <a:pt x="1068" y="756"/>
                  </a:cubicBezTo>
                  <a:cubicBezTo>
                    <a:pt x="1068" y="456"/>
                    <a:pt x="901" y="156"/>
                    <a:pt x="634" y="22"/>
                  </a:cubicBezTo>
                  <a:cubicBezTo>
                    <a:pt x="579" y="8"/>
                    <a:pt x="524" y="0"/>
                    <a:pt x="471"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97"/>
            <p:cNvSpPr/>
            <p:nvPr/>
          </p:nvSpPr>
          <p:spPr>
            <a:xfrm>
              <a:off x="4534400" y="3625175"/>
              <a:ext cx="38225" cy="20850"/>
            </a:xfrm>
            <a:custGeom>
              <a:rect b="b" l="l" r="r" t="t"/>
              <a:pathLst>
                <a:path extrusionOk="0" h="834" w="1529">
                  <a:moveTo>
                    <a:pt x="1174" y="1"/>
                  </a:moveTo>
                  <a:cubicBezTo>
                    <a:pt x="1013" y="1"/>
                    <a:pt x="861" y="139"/>
                    <a:pt x="861" y="315"/>
                  </a:cubicBezTo>
                  <a:lnTo>
                    <a:pt x="795" y="215"/>
                  </a:lnTo>
                  <a:lnTo>
                    <a:pt x="767" y="215"/>
                  </a:lnTo>
                  <a:cubicBezTo>
                    <a:pt x="692" y="148"/>
                    <a:pt x="610" y="120"/>
                    <a:pt x="530" y="120"/>
                  </a:cubicBezTo>
                  <a:cubicBezTo>
                    <a:pt x="246" y="120"/>
                    <a:pt x="0" y="479"/>
                    <a:pt x="294" y="749"/>
                  </a:cubicBezTo>
                  <a:cubicBezTo>
                    <a:pt x="368" y="807"/>
                    <a:pt x="453" y="834"/>
                    <a:pt x="538" y="834"/>
                  </a:cubicBezTo>
                  <a:cubicBezTo>
                    <a:pt x="647" y="834"/>
                    <a:pt x="753" y="790"/>
                    <a:pt x="828" y="716"/>
                  </a:cubicBezTo>
                  <a:cubicBezTo>
                    <a:pt x="892" y="748"/>
                    <a:pt x="960" y="763"/>
                    <a:pt x="1028" y="763"/>
                  </a:cubicBezTo>
                  <a:cubicBezTo>
                    <a:pt x="1171" y="763"/>
                    <a:pt x="1315" y="695"/>
                    <a:pt x="1429" y="582"/>
                  </a:cubicBezTo>
                  <a:cubicBezTo>
                    <a:pt x="1529" y="415"/>
                    <a:pt x="1495" y="182"/>
                    <a:pt x="1328" y="48"/>
                  </a:cubicBezTo>
                  <a:cubicBezTo>
                    <a:pt x="1279" y="16"/>
                    <a:pt x="1226" y="1"/>
                    <a:pt x="117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97"/>
            <p:cNvSpPr/>
            <p:nvPr/>
          </p:nvSpPr>
          <p:spPr>
            <a:xfrm>
              <a:off x="4596775" y="3638875"/>
              <a:ext cx="22550" cy="23750"/>
            </a:xfrm>
            <a:custGeom>
              <a:rect b="b" l="l" r="r" t="t"/>
              <a:pathLst>
                <a:path extrusionOk="0" h="950" w="902">
                  <a:moveTo>
                    <a:pt x="401" y="1"/>
                  </a:moveTo>
                  <a:cubicBezTo>
                    <a:pt x="234" y="134"/>
                    <a:pt x="134" y="301"/>
                    <a:pt x="68" y="468"/>
                  </a:cubicBezTo>
                  <a:cubicBezTo>
                    <a:pt x="1" y="668"/>
                    <a:pt x="101" y="868"/>
                    <a:pt x="301" y="935"/>
                  </a:cubicBezTo>
                  <a:cubicBezTo>
                    <a:pt x="327" y="945"/>
                    <a:pt x="353" y="950"/>
                    <a:pt x="379" y="950"/>
                  </a:cubicBezTo>
                  <a:cubicBezTo>
                    <a:pt x="519" y="950"/>
                    <a:pt x="655" y="809"/>
                    <a:pt x="768" y="668"/>
                  </a:cubicBezTo>
                  <a:cubicBezTo>
                    <a:pt x="868" y="534"/>
                    <a:pt x="902" y="368"/>
                    <a:pt x="868" y="201"/>
                  </a:cubicBezTo>
                  <a:cubicBezTo>
                    <a:pt x="823" y="88"/>
                    <a:pt x="701" y="6"/>
                    <a:pt x="597" y="6"/>
                  </a:cubicBezTo>
                  <a:cubicBezTo>
                    <a:pt x="547" y="6"/>
                    <a:pt x="500" y="24"/>
                    <a:pt x="468" y="67"/>
                  </a:cubicBezTo>
                  <a:lnTo>
                    <a:pt x="401"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97"/>
            <p:cNvSpPr/>
            <p:nvPr/>
          </p:nvSpPr>
          <p:spPr>
            <a:xfrm>
              <a:off x="4513400" y="3598025"/>
              <a:ext cx="51725" cy="28475"/>
            </a:xfrm>
            <a:custGeom>
              <a:rect b="b" l="l" r="r" t="t"/>
              <a:pathLst>
                <a:path extrusionOk="0" h="1139" w="2069">
                  <a:moveTo>
                    <a:pt x="1701" y="0"/>
                  </a:moveTo>
                  <a:cubicBezTo>
                    <a:pt x="1535" y="0"/>
                    <a:pt x="1401" y="67"/>
                    <a:pt x="1268" y="167"/>
                  </a:cubicBezTo>
                  <a:cubicBezTo>
                    <a:pt x="1168" y="267"/>
                    <a:pt x="1101" y="367"/>
                    <a:pt x="968" y="434"/>
                  </a:cubicBezTo>
                  <a:cubicBezTo>
                    <a:pt x="906" y="475"/>
                    <a:pt x="831" y="504"/>
                    <a:pt x="760" y="504"/>
                  </a:cubicBezTo>
                  <a:cubicBezTo>
                    <a:pt x="715" y="504"/>
                    <a:pt x="672" y="493"/>
                    <a:pt x="634" y="467"/>
                  </a:cubicBezTo>
                  <a:lnTo>
                    <a:pt x="634" y="501"/>
                  </a:lnTo>
                  <a:cubicBezTo>
                    <a:pt x="567" y="412"/>
                    <a:pt x="456" y="352"/>
                    <a:pt x="350" y="352"/>
                  </a:cubicBezTo>
                  <a:cubicBezTo>
                    <a:pt x="297" y="352"/>
                    <a:pt x="245" y="367"/>
                    <a:pt x="200" y="400"/>
                  </a:cubicBezTo>
                  <a:cubicBezTo>
                    <a:pt x="34" y="501"/>
                    <a:pt x="0" y="667"/>
                    <a:pt x="67" y="834"/>
                  </a:cubicBezTo>
                  <a:cubicBezTo>
                    <a:pt x="134" y="1001"/>
                    <a:pt x="267" y="1101"/>
                    <a:pt x="467" y="1134"/>
                  </a:cubicBezTo>
                  <a:cubicBezTo>
                    <a:pt x="482" y="1137"/>
                    <a:pt x="497" y="1138"/>
                    <a:pt x="512" y="1138"/>
                  </a:cubicBezTo>
                  <a:cubicBezTo>
                    <a:pt x="701" y="1138"/>
                    <a:pt x="898" y="953"/>
                    <a:pt x="868" y="767"/>
                  </a:cubicBezTo>
                  <a:lnTo>
                    <a:pt x="868" y="767"/>
                  </a:lnTo>
                  <a:cubicBezTo>
                    <a:pt x="950" y="878"/>
                    <a:pt x="1079" y="943"/>
                    <a:pt x="1216" y="943"/>
                  </a:cubicBezTo>
                  <a:cubicBezTo>
                    <a:pt x="1244" y="943"/>
                    <a:pt x="1273" y="940"/>
                    <a:pt x="1301" y="934"/>
                  </a:cubicBezTo>
                  <a:cubicBezTo>
                    <a:pt x="1435" y="901"/>
                    <a:pt x="1568" y="867"/>
                    <a:pt x="1701" y="767"/>
                  </a:cubicBezTo>
                  <a:cubicBezTo>
                    <a:pt x="1868" y="667"/>
                    <a:pt x="2068" y="501"/>
                    <a:pt x="2035" y="300"/>
                  </a:cubicBezTo>
                  <a:cubicBezTo>
                    <a:pt x="2035" y="134"/>
                    <a:pt x="1868" y="0"/>
                    <a:pt x="1701"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97"/>
            <p:cNvSpPr/>
            <p:nvPr/>
          </p:nvSpPr>
          <p:spPr>
            <a:xfrm>
              <a:off x="4449175" y="3713100"/>
              <a:ext cx="159300" cy="135125"/>
            </a:xfrm>
            <a:custGeom>
              <a:rect b="b" l="l" r="r" t="t"/>
              <a:pathLst>
                <a:path extrusionOk="0" h="5405" w="6372">
                  <a:moveTo>
                    <a:pt x="1" y="1"/>
                  </a:moveTo>
                  <a:lnTo>
                    <a:pt x="501" y="5404"/>
                  </a:lnTo>
                  <a:lnTo>
                    <a:pt x="5838" y="5404"/>
                  </a:lnTo>
                  <a:lnTo>
                    <a:pt x="6372" y="1"/>
                  </a:ln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97"/>
            <p:cNvSpPr/>
            <p:nvPr/>
          </p:nvSpPr>
          <p:spPr>
            <a:xfrm>
              <a:off x="4434175" y="3702250"/>
              <a:ext cx="187650" cy="18375"/>
            </a:xfrm>
            <a:custGeom>
              <a:rect b="b" l="l" r="r" t="t"/>
              <a:pathLst>
                <a:path extrusionOk="0" h="735" w="7506">
                  <a:moveTo>
                    <a:pt x="0" y="1"/>
                  </a:moveTo>
                  <a:lnTo>
                    <a:pt x="134" y="735"/>
                  </a:lnTo>
                  <a:lnTo>
                    <a:pt x="7372" y="735"/>
                  </a:lnTo>
                  <a:lnTo>
                    <a:pt x="7506"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97"/>
            <p:cNvSpPr/>
            <p:nvPr/>
          </p:nvSpPr>
          <p:spPr>
            <a:xfrm>
              <a:off x="5514100" y="3259450"/>
              <a:ext cx="153475" cy="176800"/>
            </a:xfrm>
            <a:custGeom>
              <a:rect b="b" l="l" r="r" t="t"/>
              <a:pathLst>
                <a:path extrusionOk="0" h="7072" w="6139">
                  <a:moveTo>
                    <a:pt x="2202" y="0"/>
                  </a:moveTo>
                  <a:lnTo>
                    <a:pt x="1936" y="901"/>
                  </a:lnTo>
                  <a:lnTo>
                    <a:pt x="1" y="7072"/>
                  </a:lnTo>
                  <a:lnTo>
                    <a:pt x="6139" y="7072"/>
                  </a:lnTo>
                  <a:lnTo>
                    <a:pt x="3603"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97"/>
            <p:cNvSpPr/>
            <p:nvPr/>
          </p:nvSpPr>
          <p:spPr>
            <a:xfrm>
              <a:off x="5320625" y="3259450"/>
              <a:ext cx="248550" cy="176800"/>
            </a:xfrm>
            <a:custGeom>
              <a:rect b="b" l="l" r="r" t="t"/>
              <a:pathLst>
                <a:path extrusionOk="0" h="7072" w="9942">
                  <a:moveTo>
                    <a:pt x="1" y="0"/>
                  </a:moveTo>
                  <a:lnTo>
                    <a:pt x="268" y="901"/>
                  </a:lnTo>
                  <a:lnTo>
                    <a:pt x="2102" y="7005"/>
                  </a:lnTo>
                  <a:lnTo>
                    <a:pt x="7740" y="7072"/>
                  </a:lnTo>
                  <a:lnTo>
                    <a:pt x="9675" y="901"/>
                  </a:lnTo>
                  <a:lnTo>
                    <a:pt x="9941"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97"/>
            <p:cNvSpPr/>
            <p:nvPr/>
          </p:nvSpPr>
          <p:spPr>
            <a:xfrm>
              <a:off x="5223900" y="3259450"/>
              <a:ext cx="345275" cy="176800"/>
            </a:xfrm>
            <a:custGeom>
              <a:rect b="b" l="l" r="r" t="t"/>
              <a:pathLst>
                <a:path extrusionOk="0" h="7072" w="13811">
                  <a:moveTo>
                    <a:pt x="2469" y="0"/>
                  </a:moveTo>
                  <a:lnTo>
                    <a:pt x="1" y="6905"/>
                  </a:lnTo>
                  <a:lnTo>
                    <a:pt x="11609" y="7072"/>
                  </a:lnTo>
                  <a:lnTo>
                    <a:pt x="13544" y="901"/>
                  </a:lnTo>
                  <a:lnTo>
                    <a:pt x="13810"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97"/>
            <p:cNvSpPr/>
            <p:nvPr/>
          </p:nvSpPr>
          <p:spPr>
            <a:xfrm>
              <a:off x="5277275" y="3259450"/>
              <a:ext cx="291900" cy="22525"/>
            </a:xfrm>
            <a:custGeom>
              <a:rect b="b" l="l" r="r" t="t"/>
              <a:pathLst>
                <a:path extrusionOk="0" h="901" w="11676">
                  <a:moveTo>
                    <a:pt x="334" y="0"/>
                  </a:moveTo>
                  <a:lnTo>
                    <a:pt x="0" y="901"/>
                  </a:lnTo>
                  <a:lnTo>
                    <a:pt x="11409" y="901"/>
                  </a:lnTo>
                  <a:lnTo>
                    <a:pt x="11675"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97"/>
            <p:cNvSpPr/>
            <p:nvPr/>
          </p:nvSpPr>
          <p:spPr>
            <a:xfrm>
              <a:off x="5257250" y="3292800"/>
              <a:ext cx="83425" cy="62575"/>
            </a:xfrm>
            <a:custGeom>
              <a:rect b="b" l="l" r="r" t="t"/>
              <a:pathLst>
                <a:path extrusionOk="0" h="2503" w="3337">
                  <a:moveTo>
                    <a:pt x="3070" y="201"/>
                  </a:moveTo>
                  <a:lnTo>
                    <a:pt x="2403" y="2302"/>
                  </a:lnTo>
                  <a:lnTo>
                    <a:pt x="301" y="2302"/>
                  </a:lnTo>
                  <a:lnTo>
                    <a:pt x="1035" y="201"/>
                  </a:lnTo>
                  <a:close/>
                  <a:moveTo>
                    <a:pt x="901" y="0"/>
                  </a:moveTo>
                  <a:lnTo>
                    <a:pt x="1" y="2502"/>
                  </a:lnTo>
                  <a:lnTo>
                    <a:pt x="2569" y="2502"/>
                  </a:lnTo>
                  <a:lnTo>
                    <a:pt x="3337" y="34"/>
                  </a:lnTo>
                  <a:lnTo>
                    <a:pt x="901"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97"/>
            <p:cNvSpPr/>
            <p:nvPr/>
          </p:nvSpPr>
          <p:spPr>
            <a:xfrm>
              <a:off x="5328975" y="3292800"/>
              <a:ext cx="83425" cy="62575"/>
            </a:xfrm>
            <a:custGeom>
              <a:rect b="b" l="l" r="r" t="t"/>
              <a:pathLst>
                <a:path extrusionOk="0" h="2503" w="3337">
                  <a:moveTo>
                    <a:pt x="3036" y="201"/>
                  </a:moveTo>
                  <a:lnTo>
                    <a:pt x="2402" y="2302"/>
                  </a:lnTo>
                  <a:lnTo>
                    <a:pt x="301" y="2302"/>
                  </a:lnTo>
                  <a:lnTo>
                    <a:pt x="1035" y="201"/>
                  </a:lnTo>
                  <a:close/>
                  <a:moveTo>
                    <a:pt x="868" y="0"/>
                  </a:moveTo>
                  <a:lnTo>
                    <a:pt x="1" y="2502"/>
                  </a:lnTo>
                  <a:lnTo>
                    <a:pt x="2536" y="2502"/>
                  </a:lnTo>
                  <a:lnTo>
                    <a:pt x="3336" y="34"/>
                  </a:lnTo>
                  <a:lnTo>
                    <a:pt x="868"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97"/>
            <p:cNvSpPr/>
            <p:nvPr/>
          </p:nvSpPr>
          <p:spPr>
            <a:xfrm>
              <a:off x="5399850" y="3292800"/>
              <a:ext cx="83425" cy="62575"/>
            </a:xfrm>
            <a:custGeom>
              <a:rect b="b" l="l" r="r" t="t"/>
              <a:pathLst>
                <a:path extrusionOk="0" h="2503" w="3337">
                  <a:moveTo>
                    <a:pt x="3070" y="201"/>
                  </a:moveTo>
                  <a:lnTo>
                    <a:pt x="2403" y="2302"/>
                  </a:lnTo>
                  <a:lnTo>
                    <a:pt x="301" y="2302"/>
                  </a:lnTo>
                  <a:lnTo>
                    <a:pt x="1068" y="201"/>
                  </a:lnTo>
                  <a:close/>
                  <a:moveTo>
                    <a:pt x="902" y="0"/>
                  </a:moveTo>
                  <a:lnTo>
                    <a:pt x="1" y="2502"/>
                  </a:lnTo>
                  <a:lnTo>
                    <a:pt x="2569" y="2502"/>
                  </a:lnTo>
                  <a:lnTo>
                    <a:pt x="3337" y="34"/>
                  </a:lnTo>
                  <a:lnTo>
                    <a:pt x="90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97"/>
            <p:cNvSpPr/>
            <p:nvPr/>
          </p:nvSpPr>
          <p:spPr>
            <a:xfrm>
              <a:off x="5471575" y="3292800"/>
              <a:ext cx="83425" cy="62575"/>
            </a:xfrm>
            <a:custGeom>
              <a:rect b="b" l="l" r="r" t="t"/>
              <a:pathLst>
                <a:path extrusionOk="0" h="2503" w="3337">
                  <a:moveTo>
                    <a:pt x="3069" y="201"/>
                  </a:moveTo>
                  <a:lnTo>
                    <a:pt x="2402" y="2302"/>
                  </a:lnTo>
                  <a:lnTo>
                    <a:pt x="301" y="2302"/>
                  </a:lnTo>
                  <a:lnTo>
                    <a:pt x="1035" y="201"/>
                  </a:lnTo>
                  <a:close/>
                  <a:moveTo>
                    <a:pt x="901" y="0"/>
                  </a:moveTo>
                  <a:lnTo>
                    <a:pt x="1" y="2502"/>
                  </a:lnTo>
                  <a:lnTo>
                    <a:pt x="2569" y="2502"/>
                  </a:lnTo>
                  <a:lnTo>
                    <a:pt x="3336" y="34"/>
                  </a:lnTo>
                  <a:lnTo>
                    <a:pt x="901"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97"/>
            <p:cNvSpPr/>
            <p:nvPr/>
          </p:nvSpPr>
          <p:spPr>
            <a:xfrm>
              <a:off x="5234750" y="3359525"/>
              <a:ext cx="83400" cy="62550"/>
            </a:xfrm>
            <a:custGeom>
              <a:rect b="b" l="l" r="r" t="t"/>
              <a:pathLst>
                <a:path extrusionOk="0" h="2502" w="3336">
                  <a:moveTo>
                    <a:pt x="3069" y="200"/>
                  </a:moveTo>
                  <a:lnTo>
                    <a:pt x="2402" y="2302"/>
                  </a:lnTo>
                  <a:lnTo>
                    <a:pt x="300" y="2302"/>
                  </a:lnTo>
                  <a:lnTo>
                    <a:pt x="1068" y="200"/>
                  </a:lnTo>
                  <a:close/>
                  <a:moveTo>
                    <a:pt x="901" y="0"/>
                  </a:moveTo>
                  <a:lnTo>
                    <a:pt x="0" y="2502"/>
                  </a:lnTo>
                  <a:lnTo>
                    <a:pt x="2569" y="2502"/>
                  </a:lnTo>
                  <a:lnTo>
                    <a:pt x="3336" y="33"/>
                  </a:lnTo>
                  <a:lnTo>
                    <a:pt x="901"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97"/>
            <p:cNvSpPr/>
            <p:nvPr/>
          </p:nvSpPr>
          <p:spPr>
            <a:xfrm>
              <a:off x="5306450" y="3359525"/>
              <a:ext cx="83425" cy="62550"/>
            </a:xfrm>
            <a:custGeom>
              <a:rect b="b" l="l" r="r" t="t"/>
              <a:pathLst>
                <a:path extrusionOk="0" h="2502" w="3337">
                  <a:moveTo>
                    <a:pt x="3036" y="200"/>
                  </a:moveTo>
                  <a:lnTo>
                    <a:pt x="2403" y="2302"/>
                  </a:lnTo>
                  <a:lnTo>
                    <a:pt x="301" y="2302"/>
                  </a:lnTo>
                  <a:lnTo>
                    <a:pt x="1035" y="200"/>
                  </a:lnTo>
                  <a:close/>
                  <a:moveTo>
                    <a:pt x="902" y="0"/>
                  </a:moveTo>
                  <a:lnTo>
                    <a:pt x="1" y="2502"/>
                  </a:lnTo>
                  <a:lnTo>
                    <a:pt x="2569" y="2502"/>
                  </a:lnTo>
                  <a:lnTo>
                    <a:pt x="3337" y="33"/>
                  </a:lnTo>
                  <a:lnTo>
                    <a:pt x="90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97"/>
            <p:cNvSpPr/>
            <p:nvPr/>
          </p:nvSpPr>
          <p:spPr>
            <a:xfrm>
              <a:off x="5378175" y="3359525"/>
              <a:ext cx="83425" cy="62550"/>
            </a:xfrm>
            <a:custGeom>
              <a:rect b="b" l="l" r="r" t="t"/>
              <a:pathLst>
                <a:path extrusionOk="0" h="2502" w="3337">
                  <a:moveTo>
                    <a:pt x="3036" y="200"/>
                  </a:moveTo>
                  <a:lnTo>
                    <a:pt x="2402" y="2302"/>
                  </a:lnTo>
                  <a:lnTo>
                    <a:pt x="301" y="2302"/>
                  </a:lnTo>
                  <a:lnTo>
                    <a:pt x="1035" y="200"/>
                  </a:lnTo>
                  <a:close/>
                  <a:moveTo>
                    <a:pt x="901" y="0"/>
                  </a:moveTo>
                  <a:lnTo>
                    <a:pt x="1" y="2502"/>
                  </a:lnTo>
                  <a:lnTo>
                    <a:pt x="2536" y="2502"/>
                  </a:lnTo>
                  <a:lnTo>
                    <a:pt x="3336" y="33"/>
                  </a:lnTo>
                  <a:lnTo>
                    <a:pt x="901"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97"/>
            <p:cNvSpPr/>
            <p:nvPr/>
          </p:nvSpPr>
          <p:spPr>
            <a:xfrm>
              <a:off x="5449900" y="3359525"/>
              <a:ext cx="83425" cy="62550"/>
            </a:xfrm>
            <a:custGeom>
              <a:rect b="b" l="l" r="r" t="t"/>
              <a:pathLst>
                <a:path extrusionOk="0" h="2502" w="3337">
                  <a:moveTo>
                    <a:pt x="3036" y="200"/>
                  </a:moveTo>
                  <a:lnTo>
                    <a:pt x="2402" y="2302"/>
                  </a:lnTo>
                  <a:lnTo>
                    <a:pt x="267" y="2302"/>
                  </a:lnTo>
                  <a:lnTo>
                    <a:pt x="1034" y="200"/>
                  </a:lnTo>
                  <a:close/>
                  <a:moveTo>
                    <a:pt x="868" y="0"/>
                  </a:moveTo>
                  <a:lnTo>
                    <a:pt x="0" y="2502"/>
                  </a:lnTo>
                  <a:lnTo>
                    <a:pt x="2535" y="2502"/>
                  </a:lnTo>
                  <a:lnTo>
                    <a:pt x="3336" y="33"/>
                  </a:lnTo>
                  <a:lnTo>
                    <a:pt x="868"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97"/>
            <p:cNvSpPr/>
            <p:nvPr/>
          </p:nvSpPr>
          <p:spPr>
            <a:xfrm>
              <a:off x="4763575" y="3247775"/>
              <a:ext cx="178475" cy="191825"/>
            </a:xfrm>
            <a:custGeom>
              <a:rect b="b" l="l" r="r" t="t"/>
              <a:pathLst>
                <a:path extrusionOk="0" h="7673" w="7139">
                  <a:moveTo>
                    <a:pt x="3570" y="0"/>
                  </a:moveTo>
                  <a:cubicBezTo>
                    <a:pt x="1602" y="0"/>
                    <a:pt x="0" y="1601"/>
                    <a:pt x="0" y="3569"/>
                  </a:cubicBezTo>
                  <a:lnTo>
                    <a:pt x="0" y="7672"/>
                  </a:lnTo>
                  <a:lnTo>
                    <a:pt x="7139" y="7672"/>
                  </a:lnTo>
                  <a:lnTo>
                    <a:pt x="7139" y="3569"/>
                  </a:lnTo>
                  <a:cubicBezTo>
                    <a:pt x="7139" y="1601"/>
                    <a:pt x="5538" y="0"/>
                    <a:pt x="3570" y="0"/>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97"/>
            <p:cNvSpPr/>
            <p:nvPr/>
          </p:nvSpPr>
          <p:spPr>
            <a:xfrm>
              <a:off x="4776075" y="3266950"/>
              <a:ext cx="150975" cy="150125"/>
            </a:xfrm>
            <a:custGeom>
              <a:rect b="b" l="l" r="r" t="t"/>
              <a:pathLst>
                <a:path extrusionOk="0" h="6005" w="6039">
                  <a:moveTo>
                    <a:pt x="3036" y="0"/>
                  </a:moveTo>
                  <a:cubicBezTo>
                    <a:pt x="1368" y="0"/>
                    <a:pt x="1" y="1335"/>
                    <a:pt x="1" y="3003"/>
                  </a:cubicBezTo>
                  <a:cubicBezTo>
                    <a:pt x="1" y="4670"/>
                    <a:pt x="1368" y="6005"/>
                    <a:pt x="3036" y="6005"/>
                  </a:cubicBezTo>
                  <a:cubicBezTo>
                    <a:pt x="4704" y="6005"/>
                    <a:pt x="6038" y="4670"/>
                    <a:pt x="6038" y="3003"/>
                  </a:cubicBezTo>
                  <a:cubicBezTo>
                    <a:pt x="6038" y="1335"/>
                    <a:pt x="4704" y="0"/>
                    <a:pt x="30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97"/>
            <p:cNvSpPr/>
            <p:nvPr/>
          </p:nvSpPr>
          <p:spPr>
            <a:xfrm>
              <a:off x="4770250" y="3281125"/>
              <a:ext cx="141775" cy="121500"/>
            </a:xfrm>
            <a:custGeom>
              <a:rect b="b" l="l" r="r" t="t"/>
              <a:pathLst>
                <a:path extrusionOk="0" h="4860" w="5671">
                  <a:moveTo>
                    <a:pt x="3236" y="0"/>
                  </a:moveTo>
                  <a:cubicBezTo>
                    <a:pt x="1068" y="34"/>
                    <a:pt x="0" y="2636"/>
                    <a:pt x="1535" y="4137"/>
                  </a:cubicBezTo>
                  <a:cubicBezTo>
                    <a:pt x="2023" y="4636"/>
                    <a:pt x="2628" y="4860"/>
                    <a:pt x="3223" y="4860"/>
                  </a:cubicBezTo>
                  <a:cubicBezTo>
                    <a:pt x="4457" y="4860"/>
                    <a:pt x="5648" y="3898"/>
                    <a:pt x="5671" y="2436"/>
                  </a:cubicBezTo>
                  <a:cubicBezTo>
                    <a:pt x="5671" y="1101"/>
                    <a:pt x="4570" y="0"/>
                    <a:pt x="3236"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97"/>
            <p:cNvSpPr/>
            <p:nvPr/>
          </p:nvSpPr>
          <p:spPr>
            <a:xfrm>
              <a:off x="4843450" y="3337000"/>
              <a:ext cx="14375" cy="9900"/>
            </a:xfrm>
            <a:custGeom>
              <a:rect b="b" l="l" r="r" t="t"/>
              <a:pathLst>
                <a:path extrusionOk="0" h="396" w="575">
                  <a:moveTo>
                    <a:pt x="308" y="0"/>
                  </a:moveTo>
                  <a:cubicBezTo>
                    <a:pt x="0" y="0"/>
                    <a:pt x="324" y="395"/>
                    <a:pt x="490" y="395"/>
                  </a:cubicBezTo>
                  <a:cubicBezTo>
                    <a:pt x="539" y="395"/>
                    <a:pt x="575" y="360"/>
                    <a:pt x="575" y="267"/>
                  </a:cubicBezTo>
                  <a:cubicBezTo>
                    <a:pt x="575" y="100"/>
                    <a:pt x="441" y="0"/>
                    <a:pt x="308"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97"/>
            <p:cNvSpPr/>
            <p:nvPr/>
          </p:nvSpPr>
          <p:spPr>
            <a:xfrm>
              <a:off x="4822775" y="3301150"/>
              <a:ext cx="75075" cy="45050"/>
            </a:xfrm>
            <a:custGeom>
              <a:rect b="b" l="l" r="r" t="t"/>
              <a:pathLst>
                <a:path extrusionOk="0" h="1802" w="3003">
                  <a:moveTo>
                    <a:pt x="2903" y="0"/>
                  </a:moveTo>
                  <a:lnTo>
                    <a:pt x="1102" y="1568"/>
                  </a:lnTo>
                  <a:lnTo>
                    <a:pt x="101" y="634"/>
                  </a:lnTo>
                  <a:lnTo>
                    <a:pt x="1" y="734"/>
                  </a:lnTo>
                  <a:lnTo>
                    <a:pt x="1102" y="1801"/>
                  </a:lnTo>
                  <a:lnTo>
                    <a:pt x="3003" y="100"/>
                  </a:lnTo>
                  <a:lnTo>
                    <a:pt x="2903"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97"/>
            <p:cNvSpPr/>
            <p:nvPr/>
          </p:nvSpPr>
          <p:spPr>
            <a:xfrm>
              <a:off x="2280125" y="4312700"/>
              <a:ext cx="65925" cy="2525"/>
            </a:xfrm>
            <a:custGeom>
              <a:rect b="b" l="l" r="r" t="t"/>
              <a:pathLst>
                <a:path extrusionOk="0" h="101" w="2637">
                  <a:moveTo>
                    <a:pt x="1" y="0"/>
                  </a:moveTo>
                  <a:lnTo>
                    <a:pt x="1" y="100"/>
                  </a:lnTo>
                  <a:lnTo>
                    <a:pt x="2636" y="100"/>
                  </a:lnTo>
                  <a:lnTo>
                    <a:pt x="2636"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97"/>
            <p:cNvSpPr/>
            <p:nvPr/>
          </p:nvSpPr>
          <p:spPr>
            <a:xfrm>
              <a:off x="1774775" y="4453625"/>
              <a:ext cx="4042900" cy="236025"/>
            </a:xfrm>
            <a:custGeom>
              <a:rect b="b" l="l" r="r" t="t"/>
              <a:pathLst>
                <a:path extrusionOk="0" h="9441" w="161716">
                  <a:moveTo>
                    <a:pt x="80858" y="1"/>
                  </a:moveTo>
                  <a:cubicBezTo>
                    <a:pt x="36193" y="1"/>
                    <a:pt x="0" y="2102"/>
                    <a:pt x="0" y="4704"/>
                  </a:cubicBezTo>
                  <a:cubicBezTo>
                    <a:pt x="0" y="7306"/>
                    <a:pt x="36193" y="9441"/>
                    <a:pt x="80858" y="9441"/>
                  </a:cubicBezTo>
                  <a:cubicBezTo>
                    <a:pt x="125523" y="9441"/>
                    <a:pt x="161716" y="7306"/>
                    <a:pt x="161716" y="4704"/>
                  </a:cubicBezTo>
                  <a:cubicBezTo>
                    <a:pt x="161716" y="2102"/>
                    <a:pt x="125523" y="1"/>
                    <a:pt x="8085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97"/>
            <p:cNvSpPr/>
            <p:nvPr/>
          </p:nvSpPr>
          <p:spPr>
            <a:xfrm>
              <a:off x="1714725" y="902750"/>
              <a:ext cx="4150500" cy="2103200"/>
            </a:xfrm>
            <a:custGeom>
              <a:rect b="b" l="l" r="r" t="t"/>
              <a:pathLst>
                <a:path extrusionOk="0" h="84128" w="166020">
                  <a:moveTo>
                    <a:pt x="1" y="1"/>
                  </a:moveTo>
                  <a:lnTo>
                    <a:pt x="468" y="84128"/>
                  </a:lnTo>
                  <a:lnTo>
                    <a:pt x="166019" y="84128"/>
                  </a:lnTo>
                  <a:lnTo>
                    <a:pt x="165552" y="1"/>
                  </a:lnTo>
                  <a:close/>
                </a:path>
              </a:pathLst>
            </a:custGeom>
            <a:solidFill>
              <a:srgbClr val="363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97"/>
            <p:cNvSpPr/>
            <p:nvPr/>
          </p:nvSpPr>
          <p:spPr>
            <a:xfrm>
              <a:off x="1714725" y="902750"/>
              <a:ext cx="4150500" cy="2103200"/>
            </a:xfrm>
            <a:custGeom>
              <a:rect b="b" l="l" r="r" t="t"/>
              <a:pathLst>
                <a:path extrusionOk="0" h="84128" w="166020">
                  <a:moveTo>
                    <a:pt x="1" y="1"/>
                  </a:moveTo>
                  <a:lnTo>
                    <a:pt x="468" y="84128"/>
                  </a:lnTo>
                  <a:lnTo>
                    <a:pt x="166019" y="84128"/>
                  </a:lnTo>
                  <a:lnTo>
                    <a:pt x="16555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97"/>
            <p:cNvSpPr/>
            <p:nvPr/>
          </p:nvSpPr>
          <p:spPr>
            <a:xfrm>
              <a:off x="1774775" y="966975"/>
              <a:ext cx="4004550" cy="1587825"/>
            </a:xfrm>
            <a:custGeom>
              <a:rect b="b" l="l" r="r" t="t"/>
              <a:pathLst>
                <a:path extrusionOk="0" h="63513" w="160182">
                  <a:moveTo>
                    <a:pt x="0" y="0"/>
                  </a:moveTo>
                  <a:lnTo>
                    <a:pt x="0" y="63512"/>
                  </a:lnTo>
                  <a:lnTo>
                    <a:pt x="160181" y="63512"/>
                  </a:lnTo>
                  <a:lnTo>
                    <a:pt x="16018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97"/>
            <p:cNvSpPr/>
            <p:nvPr/>
          </p:nvSpPr>
          <p:spPr>
            <a:xfrm>
              <a:off x="1774775" y="2554775"/>
              <a:ext cx="4004550" cy="432825"/>
            </a:xfrm>
            <a:custGeom>
              <a:rect b="b" l="l" r="r" t="t"/>
              <a:pathLst>
                <a:path extrusionOk="0" h="17313" w="160182">
                  <a:moveTo>
                    <a:pt x="0" y="0"/>
                  </a:moveTo>
                  <a:lnTo>
                    <a:pt x="75321" y="17313"/>
                  </a:lnTo>
                  <a:lnTo>
                    <a:pt x="16018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97"/>
            <p:cNvSpPr/>
            <p:nvPr/>
          </p:nvSpPr>
          <p:spPr>
            <a:xfrm>
              <a:off x="2110000" y="1494000"/>
              <a:ext cx="2639425" cy="884000"/>
            </a:xfrm>
            <a:custGeom>
              <a:rect b="b" l="l" r="r" t="t"/>
              <a:pathLst>
                <a:path extrusionOk="0" h="35360" w="105577">
                  <a:moveTo>
                    <a:pt x="26653" y="1"/>
                  </a:moveTo>
                  <a:lnTo>
                    <a:pt x="1" y="12710"/>
                  </a:lnTo>
                  <a:lnTo>
                    <a:pt x="368" y="13477"/>
                  </a:lnTo>
                  <a:lnTo>
                    <a:pt x="26386" y="1035"/>
                  </a:lnTo>
                  <a:lnTo>
                    <a:pt x="52905" y="35360"/>
                  </a:lnTo>
                  <a:lnTo>
                    <a:pt x="79258" y="21350"/>
                  </a:lnTo>
                  <a:lnTo>
                    <a:pt x="105443" y="25152"/>
                  </a:lnTo>
                  <a:lnTo>
                    <a:pt x="105576" y="24318"/>
                  </a:lnTo>
                  <a:lnTo>
                    <a:pt x="79091" y="20482"/>
                  </a:lnTo>
                  <a:lnTo>
                    <a:pt x="53139" y="34292"/>
                  </a:lnTo>
                  <a:lnTo>
                    <a:pt x="26653"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97"/>
            <p:cNvSpPr/>
            <p:nvPr/>
          </p:nvSpPr>
          <p:spPr>
            <a:xfrm>
              <a:off x="2059150" y="1765875"/>
              <a:ext cx="110925" cy="110925"/>
            </a:xfrm>
            <a:custGeom>
              <a:rect b="b" l="l" r="r" t="t"/>
              <a:pathLst>
                <a:path extrusionOk="0" h="4437" w="4437">
                  <a:moveTo>
                    <a:pt x="2202" y="0"/>
                  </a:moveTo>
                  <a:cubicBezTo>
                    <a:pt x="1001" y="0"/>
                    <a:pt x="0" y="1001"/>
                    <a:pt x="0" y="2202"/>
                  </a:cubicBezTo>
                  <a:cubicBezTo>
                    <a:pt x="0" y="3436"/>
                    <a:pt x="1001" y="4437"/>
                    <a:pt x="2202" y="4437"/>
                  </a:cubicBezTo>
                  <a:cubicBezTo>
                    <a:pt x="3436" y="4437"/>
                    <a:pt x="4437" y="3436"/>
                    <a:pt x="4437" y="2202"/>
                  </a:cubicBezTo>
                  <a:cubicBezTo>
                    <a:pt x="4437" y="1001"/>
                    <a:pt x="3436" y="0"/>
                    <a:pt x="2202" y="0"/>
                  </a:cubicBezTo>
                  <a:close/>
                </a:path>
              </a:pathLst>
            </a:custGeom>
            <a:solidFill>
              <a:srgbClr val="363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97"/>
            <p:cNvSpPr/>
            <p:nvPr/>
          </p:nvSpPr>
          <p:spPr>
            <a:xfrm>
              <a:off x="2698775" y="1457325"/>
              <a:ext cx="129275" cy="110600"/>
            </a:xfrm>
            <a:custGeom>
              <a:rect b="b" l="l" r="r" t="t"/>
              <a:pathLst>
                <a:path extrusionOk="0" h="4424" w="5171">
                  <a:moveTo>
                    <a:pt x="2969" y="0"/>
                  </a:moveTo>
                  <a:cubicBezTo>
                    <a:pt x="1001" y="0"/>
                    <a:pt x="0" y="2369"/>
                    <a:pt x="1401" y="3770"/>
                  </a:cubicBezTo>
                  <a:cubicBezTo>
                    <a:pt x="1853" y="4222"/>
                    <a:pt x="2406" y="4424"/>
                    <a:pt x="2948" y="4424"/>
                  </a:cubicBezTo>
                  <a:cubicBezTo>
                    <a:pt x="4084" y="4424"/>
                    <a:pt x="5170" y="3535"/>
                    <a:pt x="5170" y="2202"/>
                  </a:cubicBezTo>
                  <a:cubicBezTo>
                    <a:pt x="5170" y="1001"/>
                    <a:pt x="4170" y="0"/>
                    <a:pt x="2969" y="0"/>
                  </a:cubicBezTo>
                  <a:close/>
                </a:path>
              </a:pathLst>
            </a:custGeom>
            <a:solidFill>
              <a:srgbClr val="363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97"/>
            <p:cNvSpPr/>
            <p:nvPr/>
          </p:nvSpPr>
          <p:spPr>
            <a:xfrm>
              <a:off x="3356725" y="2302925"/>
              <a:ext cx="129300" cy="110625"/>
            </a:xfrm>
            <a:custGeom>
              <a:rect b="b" l="l" r="r" t="t"/>
              <a:pathLst>
                <a:path extrusionOk="0" h="4425" w="5172">
                  <a:moveTo>
                    <a:pt x="2970" y="0"/>
                  </a:moveTo>
                  <a:cubicBezTo>
                    <a:pt x="1002" y="0"/>
                    <a:pt x="1" y="2369"/>
                    <a:pt x="1402" y="3770"/>
                  </a:cubicBezTo>
                  <a:cubicBezTo>
                    <a:pt x="1854" y="4222"/>
                    <a:pt x="2407" y="4424"/>
                    <a:pt x="2949" y="4424"/>
                  </a:cubicBezTo>
                  <a:cubicBezTo>
                    <a:pt x="4085" y="4424"/>
                    <a:pt x="5171" y="3535"/>
                    <a:pt x="5171" y="2202"/>
                  </a:cubicBezTo>
                  <a:cubicBezTo>
                    <a:pt x="5171" y="1001"/>
                    <a:pt x="4204" y="0"/>
                    <a:pt x="2970" y="0"/>
                  </a:cubicBezTo>
                  <a:close/>
                </a:path>
              </a:pathLst>
            </a:custGeom>
            <a:solidFill>
              <a:srgbClr val="363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97"/>
            <p:cNvSpPr/>
            <p:nvPr/>
          </p:nvSpPr>
          <p:spPr>
            <a:xfrm>
              <a:off x="4015550" y="1972700"/>
              <a:ext cx="129275" cy="110600"/>
            </a:xfrm>
            <a:custGeom>
              <a:rect b="b" l="l" r="r" t="t"/>
              <a:pathLst>
                <a:path extrusionOk="0" h="4424" w="5171">
                  <a:moveTo>
                    <a:pt x="2935" y="0"/>
                  </a:moveTo>
                  <a:cubicBezTo>
                    <a:pt x="967" y="0"/>
                    <a:pt x="0" y="2368"/>
                    <a:pt x="1401" y="3769"/>
                  </a:cubicBezTo>
                  <a:cubicBezTo>
                    <a:pt x="1842" y="4222"/>
                    <a:pt x="2392" y="4424"/>
                    <a:pt x="2933" y="4424"/>
                  </a:cubicBezTo>
                  <a:cubicBezTo>
                    <a:pt x="4069" y="4424"/>
                    <a:pt x="5170" y="3534"/>
                    <a:pt x="5170" y="2202"/>
                  </a:cubicBezTo>
                  <a:cubicBezTo>
                    <a:pt x="5170" y="1001"/>
                    <a:pt x="4170" y="0"/>
                    <a:pt x="2935" y="0"/>
                  </a:cubicBezTo>
                  <a:close/>
                </a:path>
              </a:pathLst>
            </a:custGeom>
            <a:solidFill>
              <a:srgbClr val="363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97"/>
            <p:cNvSpPr/>
            <p:nvPr/>
          </p:nvSpPr>
          <p:spPr>
            <a:xfrm>
              <a:off x="4673500" y="2062750"/>
              <a:ext cx="129300" cy="110250"/>
            </a:xfrm>
            <a:custGeom>
              <a:rect b="b" l="l" r="r" t="t"/>
              <a:pathLst>
                <a:path extrusionOk="0" h="4410" w="5172">
                  <a:moveTo>
                    <a:pt x="2970" y="1"/>
                  </a:moveTo>
                  <a:cubicBezTo>
                    <a:pt x="1002" y="1"/>
                    <a:pt x="1" y="2369"/>
                    <a:pt x="1402" y="3770"/>
                  </a:cubicBezTo>
                  <a:cubicBezTo>
                    <a:pt x="1854" y="4211"/>
                    <a:pt x="2406" y="4409"/>
                    <a:pt x="2948" y="4409"/>
                  </a:cubicBezTo>
                  <a:cubicBezTo>
                    <a:pt x="4084" y="4409"/>
                    <a:pt x="5171" y="3535"/>
                    <a:pt x="5171" y="2202"/>
                  </a:cubicBezTo>
                  <a:cubicBezTo>
                    <a:pt x="5171" y="968"/>
                    <a:pt x="4170" y="1"/>
                    <a:pt x="2970" y="1"/>
                  </a:cubicBezTo>
                  <a:close/>
                </a:path>
              </a:pathLst>
            </a:custGeom>
            <a:solidFill>
              <a:srgbClr val="363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97"/>
            <p:cNvSpPr/>
            <p:nvPr/>
          </p:nvSpPr>
          <p:spPr>
            <a:xfrm>
              <a:off x="5331475" y="1355575"/>
              <a:ext cx="129275" cy="110625"/>
            </a:xfrm>
            <a:custGeom>
              <a:rect b="b" l="l" r="r" t="t"/>
              <a:pathLst>
                <a:path extrusionOk="0" h="4425" w="5171">
                  <a:moveTo>
                    <a:pt x="2969" y="1"/>
                  </a:moveTo>
                  <a:cubicBezTo>
                    <a:pt x="1001" y="1"/>
                    <a:pt x="1" y="2369"/>
                    <a:pt x="1402" y="3770"/>
                  </a:cubicBezTo>
                  <a:cubicBezTo>
                    <a:pt x="1854" y="4222"/>
                    <a:pt x="2407" y="4424"/>
                    <a:pt x="2948" y="4424"/>
                  </a:cubicBezTo>
                  <a:cubicBezTo>
                    <a:pt x="4085" y="4424"/>
                    <a:pt x="5171" y="3535"/>
                    <a:pt x="5171" y="2202"/>
                  </a:cubicBezTo>
                  <a:cubicBezTo>
                    <a:pt x="5171" y="1001"/>
                    <a:pt x="4204" y="1"/>
                    <a:pt x="2969" y="1"/>
                  </a:cubicBezTo>
                  <a:close/>
                </a:path>
              </a:pathLst>
            </a:custGeom>
            <a:solidFill>
              <a:srgbClr val="363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97"/>
            <p:cNvSpPr/>
            <p:nvPr/>
          </p:nvSpPr>
          <p:spPr>
            <a:xfrm>
              <a:off x="4747725" y="1476500"/>
              <a:ext cx="595450" cy="641325"/>
            </a:xfrm>
            <a:custGeom>
              <a:rect b="b" l="l" r="r" t="t"/>
              <a:pathLst>
                <a:path extrusionOk="0" h="25653" w="23818">
                  <a:moveTo>
                    <a:pt x="23818" y="0"/>
                  </a:moveTo>
                  <a:lnTo>
                    <a:pt x="13077" y="2602"/>
                  </a:lnTo>
                  <a:lnTo>
                    <a:pt x="15045" y="4670"/>
                  </a:lnTo>
                  <a:lnTo>
                    <a:pt x="1" y="25652"/>
                  </a:lnTo>
                  <a:lnTo>
                    <a:pt x="18714" y="8540"/>
                  </a:lnTo>
                  <a:lnTo>
                    <a:pt x="20715" y="10608"/>
                  </a:lnTo>
                  <a:lnTo>
                    <a:pt x="23818"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97"/>
            <p:cNvSpPr/>
            <p:nvPr/>
          </p:nvSpPr>
          <p:spPr>
            <a:xfrm>
              <a:off x="2018275" y="1050350"/>
              <a:ext cx="39225" cy="86775"/>
            </a:xfrm>
            <a:custGeom>
              <a:rect b="b" l="l" r="r" t="t"/>
              <a:pathLst>
                <a:path extrusionOk="0" h="3471" w="1569">
                  <a:moveTo>
                    <a:pt x="735" y="334"/>
                  </a:moveTo>
                  <a:cubicBezTo>
                    <a:pt x="1035" y="334"/>
                    <a:pt x="1168" y="501"/>
                    <a:pt x="1168" y="835"/>
                  </a:cubicBezTo>
                  <a:lnTo>
                    <a:pt x="1168" y="1268"/>
                  </a:lnTo>
                  <a:cubicBezTo>
                    <a:pt x="1168" y="1635"/>
                    <a:pt x="1035" y="1736"/>
                    <a:pt x="735" y="1736"/>
                  </a:cubicBezTo>
                  <a:lnTo>
                    <a:pt x="368" y="1736"/>
                  </a:lnTo>
                  <a:lnTo>
                    <a:pt x="368" y="334"/>
                  </a:lnTo>
                  <a:close/>
                  <a:moveTo>
                    <a:pt x="1" y="1"/>
                  </a:moveTo>
                  <a:lnTo>
                    <a:pt x="1" y="3470"/>
                  </a:lnTo>
                  <a:lnTo>
                    <a:pt x="401" y="3470"/>
                  </a:lnTo>
                  <a:lnTo>
                    <a:pt x="401" y="2102"/>
                  </a:lnTo>
                  <a:lnTo>
                    <a:pt x="735" y="2102"/>
                  </a:lnTo>
                  <a:cubicBezTo>
                    <a:pt x="1302" y="2102"/>
                    <a:pt x="1568" y="1802"/>
                    <a:pt x="1568" y="1268"/>
                  </a:cubicBezTo>
                  <a:lnTo>
                    <a:pt x="1568" y="835"/>
                  </a:lnTo>
                  <a:cubicBezTo>
                    <a:pt x="1568" y="301"/>
                    <a:pt x="1335" y="1"/>
                    <a:pt x="768" y="1"/>
                  </a:cubicBezTo>
                  <a:close/>
                </a:path>
              </a:pathLst>
            </a:custGeom>
            <a:solidFill>
              <a:srgbClr val="363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97"/>
            <p:cNvSpPr/>
            <p:nvPr/>
          </p:nvSpPr>
          <p:spPr>
            <a:xfrm>
              <a:off x="2061650" y="1050350"/>
              <a:ext cx="47550" cy="86775"/>
            </a:xfrm>
            <a:custGeom>
              <a:rect b="b" l="l" r="r" t="t"/>
              <a:pathLst>
                <a:path extrusionOk="0" h="3471" w="1902">
                  <a:moveTo>
                    <a:pt x="901" y="435"/>
                  </a:moveTo>
                  <a:lnTo>
                    <a:pt x="1301" y="2436"/>
                  </a:lnTo>
                  <a:lnTo>
                    <a:pt x="534" y="2436"/>
                  </a:lnTo>
                  <a:lnTo>
                    <a:pt x="901" y="435"/>
                  </a:lnTo>
                  <a:close/>
                  <a:moveTo>
                    <a:pt x="667" y="1"/>
                  </a:moveTo>
                  <a:lnTo>
                    <a:pt x="0" y="3470"/>
                  </a:lnTo>
                  <a:lnTo>
                    <a:pt x="334" y="3470"/>
                  </a:lnTo>
                  <a:lnTo>
                    <a:pt x="467" y="2770"/>
                  </a:lnTo>
                  <a:lnTo>
                    <a:pt x="1368" y="2770"/>
                  </a:lnTo>
                  <a:lnTo>
                    <a:pt x="1501" y="3470"/>
                  </a:lnTo>
                  <a:lnTo>
                    <a:pt x="1902" y="3470"/>
                  </a:lnTo>
                  <a:lnTo>
                    <a:pt x="1234" y="1"/>
                  </a:lnTo>
                  <a:close/>
                </a:path>
              </a:pathLst>
            </a:custGeom>
            <a:solidFill>
              <a:srgbClr val="363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97"/>
            <p:cNvSpPr/>
            <p:nvPr/>
          </p:nvSpPr>
          <p:spPr>
            <a:xfrm>
              <a:off x="2114175" y="1048700"/>
              <a:ext cx="40050" cy="89250"/>
            </a:xfrm>
            <a:custGeom>
              <a:rect b="b" l="l" r="r" t="t"/>
              <a:pathLst>
                <a:path extrusionOk="0" h="3570" w="1602">
                  <a:moveTo>
                    <a:pt x="801" y="0"/>
                  </a:moveTo>
                  <a:cubicBezTo>
                    <a:pt x="301" y="0"/>
                    <a:pt x="34" y="334"/>
                    <a:pt x="34" y="901"/>
                  </a:cubicBezTo>
                  <a:cubicBezTo>
                    <a:pt x="34" y="1902"/>
                    <a:pt x="1202" y="1935"/>
                    <a:pt x="1202" y="2736"/>
                  </a:cubicBezTo>
                  <a:cubicBezTo>
                    <a:pt x="1202" y="3036"/>
                    <a:pt x="1068" y="3236"/>
                    <a:pt x="801" y="3236"/>
                  </a:cubicBezTo>
                  <a:cubicBezTo>
                    <a:pt x="501" y="3236"/>
                    <a:pt x="368" y="3036"/>
                    <a:pt x="368" y="2736"/>
                  </a:cubicBezTo>
                  <a:lnTo>
                    <a:pt x="368" y="2502"/>
                  </a:lnTo>
                  <a:lnTo>
                    <a:pt x="1" y="2502"/>
                  </a:lnTo>
                  <a:lnTo>
                    <a:pt x="1" y="2702"/>
                  </a:lnTo>
                  <a:cubicBezTo>
                    <a:pt x="1" y="3236"/>
                    <a:pt x="268" y="3569"/>
                    <a:pt x="801" y="3569"/>
                  </a:cubicBezTo>
                  <a:cubicBezTo>
                    <a:pt x="1335" y="3569"/>
                    <a:pt x="1569" y="3236"/>
                    <a:pt x="1569" y="2702"/>
                  </a:cubicBezTo>
                  <a:cubicBezTo>
                    <a:pt x="1569" y="1735"/>
                    <a:pt x="401" y="1635"/>
                    <a:pt x="401" y="867"/>
                  </a:cubicBezTo>
                  <a:cubicBezTo>
                    <a:pt x="401" y="567"/>
                    <a:pt x="534" y="367"/>
                    <a:pt x="835" y="367"/>
                  </a:cubicBezTo>
                  <a:cubicBezTo>
                    <a:pt x="1135" y="367"/>
                    <a:pt x="1235" y="567"/>
                    <a:pt x="1235" y="867"/>
                  </a:cubicBezTo>
                  <a:lnTo>
                    <a:pt x="1235" y="1001"/>
                  </a:lnTo>
                  <a:lnTo>
                    <a:pt x="1602" y="1001"/>
                  </a:lnTo>
                  <a:lnTo>
                    <a:pt x="1602" y="901"/>
                  </a:lnTo>
                  <a:cubicBezTo>
                    <a:pt x="1602" y="367"/>
                    <a:pt x="1335" y="0"/>
                    <a:pt x="801" y="0"/>
                  </a:cubicBezTo>
                  <a:close/>
                </a:path>
              </a:pathLst>
            </a:custGeom>
            <a:solidFill>
              <a:srgbClr val="363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97"/>
            <p:cNvSpPr/>
            <p:nvPr/>
          </p:nvSpPr>
          <p:spPr>
            <a:xfrm>
              <a:off x="2160050" y="1050350"/>
              <a:ext cx="41725" cy="86775"/>
            </a:xfrm>
            <a:custGeom>
              <a:rect b="b" l="l" r="r" t="t"/>
              <a:pathLst>
                <a:path extrusionOk="0" h="3471" w="1669">
                  <a:moveTo>
                    <a:pt x="0" y="1"/>
                  </a:moveTo>
                  <a:lnTo>
                    <a:pt x="0" y="334"/>
                  </a:lnTo>
                  <a:lnTo>
                    <a:pt x="634" y="334"/>
                  </a:lnTo>
                  <a:lnTo>
                    <a:pt x="634" y="3470"/>
                  </a:lnTo>
                  <a:lnTo>
                    <a:pt x="1001" y="3470"/>
                  </a:lnTo>
                  <a:lnTo>
                    <a:pt x="1001" y="334"/>
                  </a:lnTo>
                  <a:lnTo>
                    <a:pt x="1668" y="334"/>
                  </a:lnTo>
                  <a:lnTo>
                    <a:pt x="1668" y="1"/>
                  </a:lnTo>
                  <a:close/>
                </a:path>
              </a:pathLst>
            </a:custGeom>
            <a:solidFill>
              <a:srgbClr val="363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97"/>
            <p:cNvSpPr/>
            <p:nvPr/>
          </p:nvSpPr>
          <p:spPr>
            <a:xfrm>
              <a:off x="3680300" y="1050350"/>
              <a:ext cx="40875" cy="86775"/>
            </a:xfrm>
            <a:custGeom>
              <a:rect b="b" l="l" r="r" t="t"/>
              <a:pathLst>
                <a:path extrusionOk="0" h="3471" w="1635">
                  <a:moveTo>
                    <a:pt x="0" y="1"/>
                  </a:moveTo>
                  <a:lnTo>
                    <a:pt x="0" y="3470"/>
                  </a:lnTo>
                  <a:lnTo>
                    <a:pt x="334" y="3470"/>
                  </a:lnTo>
                  <a:lnTo>
                    <a:pt x="334" y="635"/>
                  </a:lnTo>
                  <a:lnTo>
                    <a:pt x="1235" y="3470"/>
                  </a:lnTo>
                  <a:lnTo>
                    <a:pt x="1635" y="3470"/>
                  </a:lnTo>
                  <a:lnTo>
                    <a:pt x="1635" y="1"/>
                  </a:lnTo>
                  <a:lnTo>
                    <a:pt x="1301" y="1"/>
                  </a:lnTo>
                  <a:lnTo>
                    <a:pt x="1301" y="2503"/>
                  </a:lnTo>
                  <a:lnTo>
                    <a:pt x="501" y="1"/>
                  </a:lnTo>
                  <a:close/>
                </a:path>
              </a:pathLst>
            </a:custGeom>
            <a:solidFill>
              <a:srgbClr val="363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97"/>
            <p:cNvSpPr/>
            <p:nvPr/>
          </p:nvSpPr>
          <p:spPr>
            <a:xfrm>
              <a:off x="3730325" y="1048700"/>
              <a:ext cx="40900" cy="89250"/>
            </a:xfrm>
            <a:custGeom>
              <a:rect b="b" l="l" r="r" t="t"/>
              <a:pathLst>
                <a:path extrusionOk="0" h="3570" w="1636">
                  <a:moveTo>
                    <a:pt x="801" y="367"/>
                  </a:moveTo>
                  <a:cubicBezTo>
                    <a:pt x="1102" y="367"/>
                    <a:pt x="1235" y="567"/>
                    <a:pt x="1235" y="867"/>
                  </a:cubicBezTo>
                  <a:lnTo>
                    <a:pt x="1235" y="2736"/>
                  </a:lnTo>
                  <a:cubicBezTo>
                    <a:pt x="1235" y="3036"/>
                    <a:pt x="1102" y="3236"/>
                    <a:pt x="801" y="3236"/>
                  </a:cubicBezTo>
                  <a:cubicBezTo>
                    <a:pt x="535" y="3236"/>
                    <a:pt x="401" y="3036"/>
                    <a:pt x="401" y="2736"/>
                  </a:cubicBezTo>
                  <a:lnTo>
                    <a:pt x="401" y="867"/>
                  </a:lnTo>
                  <a:cubicBezTo>
                    <a:pt x="401" y="567"/>
                    <a:pt x="535" y="367"/>
                    <a:pt x="801" y="367"/>
                  </a:cubicBezTo>
                  <a:close/>
                  <a:moveTo>
                    <a:pt x="801" y="0"/>
                  </a:moveTo>
                  <a:cubicBezTo>
                    <a:pt x="268" y="0"/>
                    <a:pt x="1" y="367"/>
                    <a:pt x="1" y="901"/>
                  </a:cubicBezTo>
                  <a:lnTo>
                    <a:pt x="1" y="2702"/>
                  </a:lnTo>
                  <a:cubicBezTo>
                    <a:pt x="1" y="3236"/>
                    <a:pt x="268" y="3569"/>
                    <a:pt x="801" y="3569"/>
                  </a:cubicBezTo>
                  <a:cubicBezTo>
                    <a:pt x="1369" y="3569"/>
                    <a:pt x="1635" y="3236"/>
                    <a:pt x="1635" y="2702"/>
                  </a:cubicBezTo>
                  <a:lnTo>
                    <a:pt x="1635" y="901"/>
                  </a:lnTo>
                  <a:cubicBezTo>
                    <a:pt x="1635" y="367"/>
                    <a:pt x="1369" y="0"/>
                    <a:pt x="801" y="0"/>
                  </a:cubicBezTo>
                  <a:close/>
                </a:path>
              </a:pathLst>
            </a:custGeom>
            <a:solidFill>
              <a:srgbClr val="363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97"/>
            <p:cNvSpPr/>
            <p:nvPr/>
          </p:nvSpPr>
          <p:spPr>
            <a:xfrm>
              <a:off x="3777875" y="1050350"/>
              <a:ext cx="67575" cy="86775"/>
            </a:xfrm>
            <a:custGeom>
              <a:rect b="b" l="l" r="r" t="t"/>
              <a:pathLst>
                <a:path extrusionOk="0" h="3471" w="2703">
                  <a:moveTo>
                    <a:pt x="0" y="1"/>
                  </a:moveTo>
                  <a:lnTo>
                    <a:pt x="501" y="3470"/>
                  </a:lnTo>
                  <a:lnTo>
                    <a:pt x="1034" y="3470"/>
                  </a:lnTo>
                  <a:lnTo>
                    <a:pt x="1368" y="1102"/>
                  </a:lnTo>
                  <a:lnTo>
                    <a:pt x="1735" y="3470"/>
                  </a:lnTo>
                  <a:lnTo>
                    <a:pt x="2235" y="3470"/>
                  </a:lnTo>
                  <a:lnTo>
                    <a:pt x="2702" y="1"/>
                  </a:lnTo>
                  <a:lnTo>
                    <a:pt x="2369" y="1"/>
                  </a:lnTo>
                  <a:lnTo>
                    <a:pt x="1968" y="2970"/>
                  </a:lnTo>
                  <a:lnTo>
                    <a:pt x="1568" y="1"/>
                  </a:lnTo>
                  <a:lnTo>
                    <a:pt x="1201" y="1"/>
                  </a:lnTo>
                  <a:lnTo>
                    <a:pt x="801" y="2970"/>
                  </a:lnTo>
                  <a:lnTo>
                    <a:pt x="401" y="1"/>
                  </a:lnTo>
                  <a:close/>
                </a:path>
              </a:pathLst>
            </a:custGeom>
            <a:solidFill>
              <a:srgbClr val="363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97"/>
            <p:cNvSpPr/>
            <p:nvPr/>
          </p:nvSpPr>
          <p:spPr>
            <a:xfrm>
              <a:off x="5283950" y="1046200"/>
              <a:ext cx="35050" cy="87575"/>
            </a:xfrm>
            <a:custGeom>
              <a:rect b="b" l="l" r="r" t="t"/>
              <a:pathLst>
                <a:path extrusionOk="0" h="3503" w="1402">
                  <a:moveTo>
                    <a:pt x="0" y="0"/>
                  </a:moveTo>
                  <a:lnTo>
                    <a:pt x="0" y="3503"/>
                  </a:lnTo>
                  <a:lnTo>
                    <a:pt x="401" y="3503"/>
                  </a:lnTo>
                  <a:lnTo>
                    <a:pt x="401" y="1968"/>
                  </a:lnTo>
                  <a:lnTo>
                    <a:pt x="1201" y="1968"/>
                  </a:lnTo>
                  <a:lnTo>
                    <a:pt x="1201" y="1635"/>
                  </a:lnTo>
                  <a:lnTo>
                    <a:pt x="401" y="1635"/>
                  </a:lnTo>
                  <a:lnTo>
                    <a:pt x="401" y="334"/>
                  </a:lnTo>
                  <a:lnTo>
                    <a:pt x="1401" y="334"/>
                  </a:lnTo>
                  <a:lnTo>
                    <a:pt x="1401" y="0"/>
                  </a:lnTo>
                  <a:close/>
                </a:path>
              </a:pathLst>
            </a:custGeom>
            <a:solidFill>
              <a:srgbClr val="363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97"/>
            <p:cNvSpPr/>
            <p:nvPr/>
          </p:nvSpPr>
          <p:spPr>
            <a:xfrm>
              <a:off x="5326475" y="1046200"/>
              <a:ext cx="39225" cy="88400"/>
            </a:xfrm>
            <a:custGeom>
              <a:rect b="b" l="l" r="r" t="t"/>
              <a:pathLst>
                <a:path extrusionOk="0" h="3536" w="1569">
                  <a:moveTo>
                    <a:pt x="0" y="0"/>
                  </a:moveTo>
                  <a:lnTo>
                    <a:pt x="0" y="2635"/>
                  </a:lnTo>
                  <a:cubicBezTo>
                    <a:pt x="0" y="3169"/>
                    <a:pt x="267" y="3536"/>
                    <a:pt x="801" y="3536"/>
                  </a:cubicBezTo>
                  <a:cubicBezTo>
                    <a:pt x="1335" y="3536"/>
                    <a:pt x="1568" y="3169"/>
                    <a:pt x="1568" y="2635"/>
                  </a:cubicBezTo>
                  <a:lnTo>
                    <a:pt x="1568" y="0"/>
                  </a:lnTo>
                  <a:lnTo>
                    <a:pt x="1201" y="0"/>
                  </a:lnTo>
                  <a:lnTo>
                    <a:pt x="1201" y="2669"/>
                  </a:lnTo>
                  <a:cubicBezTo>
                    <a:pt x="1201" y="2969"/>
                    <a:pt x="1101" y="3169"/>
                    <a:pt x="801" y="3169"/>
                  </a:cubicBezTo>
                  <a:cubicBezTo>
                    <a:pt x="501" y="3169"/>
                    <a:pt x="367" y="2969"/>
                    <a:pt x="367" y="2669"/>
                  </a:cubicBezTo>
                  <a:lnTo>
                    <a:pt x="401" y="0"/>
                  </a:lnTo>
                  <a:close/>
                </a:path>
              </a:pathLst>
            </a:custGeom>
            <a:solidFill>
              <a:srgbClr val="363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97"/>
            <p:cNvSpPr/>
            <p:nvPr/>
          </p:nvSpPr>
          <p:spPr>
            <a:xfrm>
              <a:off x="5371500" y="1046200"/>
              <a:ext cx="41725" cy="87575"/>
            </a:xfrm>
            <a:custGeom>
              <a:rect b="b" l="l" r="r" t="t"/>
              <a:pathLst>
                <a:path extrusionOk="0" h="3503" w="1669">
                  <a:moveTo>
                    <a:pt x="1" y="0"/>
                  </a:moveTo>
                  <a:lnTo>
                    <a:pt x="1" y="334"/>
                  </a:lnTo>
                  <a:lnTo>
                    <a:pt x="668" y="334"/>
                  </a:lnTo>
                  <a:lnTo>
                    <a:pt x="668" y="3503"/>
                  </a:lnTo>
                  <a:lnTo>
                    <a:pt x="1035" y="3503"/>
                  </a:lnTo>
                  <a:lnTo>
                    <a:pt x="1035" y="334"/>
                  </a:lnTo>
                  <a:lnTo>
                    <a:pt x="1669" y="334"/>
                  </a:lnTo>
                  <a:lnTo>
                    <a:pt x="1669" y="0"/>
                  </a:lnTo>
                  <a:close/>
                </a:path>
              </a:pathLst>
            </a:custGeom>
            <a:solidFill>
              <a:srgbClr val="363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97"/>
            <p:cNvSpPr/>
            <p:nvPr/>
          </p:nvSpPr>
          <p:spPr>
            <a:xfrm>
              <a:off x="5420700" y="1046200"/>
              <a:ext cx="39225" cy="88400"/>
            </a:xfrm>
            <a:custGeom>
              <a:rect b="b" l="l" r="r" t="t"/>
              <a:pathLst>
                <a:path extrusionOk="0" h="3536" w="1569">
                  <a:moveTo>
                    <a:pt x="1" y="0"/>
                  </a:moveTo>
                  <a:lnTo>
                    <a:pt x="1" y="2635"/>
                  </a:lnTo>
                  <a:cubicBezTo>
                    <a:pt x="1" y="3169"/>
                    <a:pt x="234" y="3536"/>
                    <a:pt x="768" y="3536"/>
                  </a:cubicBezTo>
                  <a:cubicBezTo>
                    <a:pt x="1302" y="3536"/>
                    <a:pt x="1569" y="3169"/>
                    <a:pt x="1569" y="2635"/>
                  </a:cubicBezTo>
                  <a:lnTo>
                    <a:pt x="1569" y="0"/>
                  </a:lnTo>
                  <a:lnTo>
                    <a:pt x="1202" y="0"/>
                  </a:lnTo>
                  <a:lnTo>
                    <a:pt x="1202" y="2669"/>
                  </a:lnTo>
                  <a:cubicBezTo>
                    <a:pt x="1202" y="2969"/>
                    <a:pt x="1068" y="3169"/>
                    <a:pt x="768" y="3169"/>
                  </a:cubicBezTo>
                  <a:cubicBezTo>
                    <a:pt x="468" y="3169"/>
                    <a:pt x="368" y="2969"/>
                    <a:pt x="368" y="2669"/>
                  </a:cubicBezTo>
                  <a:lnTo>
                    <a:pt x="368" y="0"/>
                  </a:lnTo>
                  <a:close/>
                </a:path>
              </a:pathLst>
            </a:custGeom>
            <a:solidFill>
              <a:srgbClr val="363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97"/>
            <p:cNvSpPr/>
            <p:nvPr/>
          </p:nvSpPr>
          <p:spPr>
            <a:xfrm>
              <a:off x="5469075" y="1046200"/>
              <a:ext cx="40900" cy="87575"/>
            </a:xfrm>
            <a:custGeom>
              <a:rect b="b" l="l" r="r" t="t"/>
              <a:pathLst>
                <a:path extrusionOk="0" h="3503" w="1636">
                  <a:moveTo>
                    <a:pt x="734" y="334"/>
                  </a:moveTo>
                  <a:cubicBezTo>
                    <a:pt x="1035" y="334"/>
                    <a:pt x="1168" y="500"/>
                    <a:pt x="1168" y="834"/>
                  </a:cubicBezTo>
                  <a:lnTo>
                    <a:pt x="1168" y="1168"/>
                  </a:lnTo>
                  <a:cubicBezTo>
                    <a:pt x="1168" y="1568"/>
                    <a:pt x="968" y="1668"/>
                    <a:pt x="668" y="1668"/>
                  </a:cubicBezTo>
                  <a:lnTo>
                    <a:pt x="367" y="1635"/>
                  </a:lnTo>
                  <a:lnTo>
                    <a:pt x="367" y="334"/>
                  </a:lnTo>
                  <a:close/>
                  <a:moveTo>
                    <a:pt x="1" y="0"/>
                  </a:moveTo>
                  <a:lnTo>
                    <a:pt x="1" y="3503"/>
                  </a:lnTo>
                  <a:lnTo>
                    <a:pt x="401" y="3503"/>
                  </a:lnTo>
                  <a:lnTo>
                    <a:pt x="401" y="2002"/>
                  </a:lnTo>
                  <a:lnTo>
                    <a:pt x="668" y="2002"/>
                  </a:lnTo>
                  <a:cubicBezTo>
                    <a:pt x="1001" y="2002"/>
                    <a:pt x="1168" y="2102"/>
                    <a:pt x="1168" y="2535"/>
                  </a:cubicBezTo>
                  <a:lnTo>
                    <a:pt x="1168" y="3069"/>
                  </a:lnTo>
                  <a:cubicBezTo>
                    <a:pt x="1168" y="3202"/>
                    <a:pt x="1168" y="3369"/>
                    <a:pt x="1235" y="3503"/>
                  </a:cubicBezTo>
                  <a:lnTo>
                    <a:pt x="1635" y="3503"/>
                  </a:lnTo>
                  <a:cubicBezTo>
                    <a:pt x="1568" y="3369"/>
                    <a:pt x="1568" y="3202"/>
                    <a:pt x="1568" y="3069"/>
                  </a:cubicBezTo>
                  <a:lnTo>
                    <a:pt x="1568" y="2535"/>
                  </a:lnTo>
                  <a:cubicBezTo>
                    <a:pt x="1568" y="2168"/>
                    <a:pt x="1435" y="1902"/>
                    <a:pt x="1135" y="1801"/>
                  </a:cubicBezTo>
                  <a:cubicBezTo>
                    <a:pt x="1402" y="1701"/>
                    <a:pt x="1535" y="1468"/>
                    <a:pt x="1535" y="1068"/>
                  </a:cubicBezTo>
                  <a:lnTo>
                    <a:pt x="1535" y="801"/>
                  </a:lnTo>
                  <a:cubicBezTo>
                    <a:pt x="1535" y="267"/>
                    <a:pt x="1301" y="0"/>
                    <a:pt x="768" y="0"/>
                  </a:cubicBezTo>
                  <a:close/>
                </a:path>
              </a:pathLst>
            </a:custGeom>
            <a:solidFill>
              <a:srgbClr val="363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97"/>
            <p:cNvSpPr/>
            <p:nvPr/>
          </p:nvSpPr>
          <p:spPr>
            <a:xfrm>
              <a:off x="5518275" y="1046200"/>
              <a:ext cx="35875" cy="87575"/>
            </a:xfrm>
            <a:custGeom>
              <a:rect b="b" l="l" r="r" t="t"/>
              <a:pathLst>
                <a:path extrusionOk="0" h="3503" w="1435">
                  <a:moveTo>
                    <a:pt x="1" y="0"/>
                  </a:moveTo>
                  <a:lnTo>
                    <a:pt x="1" y="3503"/>
                  </a:lnTo>
                  <a:lnTo>
                    <a:pt x="1435" y="3503"/>
                  </a:lnTo>
                  <a:lnTo>
                    <a:pt x="1435" y="3136"/>
                  </a:lnTo>
                  <a:lnTo>
                    <a:pt x="401" y="3136"/>
                  </a:lnTo>
                  <a:lnTo>
                    <a:pt x="401" y="1902"/>
                  </a:lnTo>
                  <a:lnTo>
                    <a:pt x="1235" y="1902"/>
                  </a:lnTo>
                  <a:lnTo>
                    <a:pt x="1235" y="1535"/>
                  </a:lnTo>
                  <a:lnTo>
                    <a:pt x="368" y="1535"/>
                  </a:lnTo>
                  <a:lnTo>
                    <a:pt x="368" y="334"/>
                  </a:lnTo>
                  <a:lnTo>
                    <a:pt x="1435" y="334"/>
                  </a:lnTo>
                  <a:lnTo>
                    <a:pt x="1435" y="0"/>
                  </a:lnTo>
                  <a:close/>
                </a:path>
              </a:pathLst>
            </a:custGeom>
            <a:solidFill>
              <a:srgbClr val="363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97"/>
            <p:cNvSpPr/>
            <p:nvPr/>
          </p:nvSpPr>
          <p:spPr>
            <a:xfrm>
              <a:off x="1895700" y="2814125"/>
              <a:ext cx="646300" cy="391975"/>
            </a:xfrm>
            <a:custGeom>
              <a:rect b="b" l="l" r="r" t="t"/>
              <a:pathLst>
                <a:path extrusionOk="0" h="15679" w="25852">
                  <a:moveTo>
                    <a:pt x="25852" y="0"/>
                  </a:moveTo>
                  <a:lnTo>
                    <a:pt x="1268" y="101"/>
                  </a:lnTo>
                  <a:lnTo>
                    <a:pt x="0" y="15678"/>
                  </a:lnTo>
                  <a:lnTo>
                    <a:pt x="0" y="15678"/>
                  </a:lnTo>
                  <a:lnTo>
                    <a:pt x="24551" y="15578"/>
                  </a:lnTo>
                  <a:lnTo>
                    <a:pt x="25852" y="0"/>
                  </a:lnTo>
                  <a:close/>
                </a:path>
              </a:pathLst>
            </a:custGeom>
            <a:solidFill>
              <a:srgbClr val="363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97"/>
            <p:cNvSpPr/>
            <p:nvPr/>
          </p:nvSpPr>
          <p:spPr>
            <a:xfrm>
              <a:off x="1865675" y="2784100"/>
              <a:ext cx="703025" cy="452850"/>
            </a:xfrm>
            <a:custGeom>
              <a:rect b="b" l="l" r="r" t="t"/>
              <a:pathLst>
                <a:path extrusionOk="0" h="18114" w="28121">
                  <a:moveTo>
                    <a:pt x="26920" y="1"/>
                  </a:moveTo>
                  <a:lnTo>
                    <a:pt x="2702" y="134"/>
                  </a:lnTo>
                  <a:cubicBezTo>
                    <a:pt x="2002" y="134"/>
                    <a:pt x="1435" y="668"/>
                    <a:pt x="1368" y="1368"/>
                  </a:cubicBezTo>
                  <a:lnTo>
                    <a:pt x="67" y="16846"/>
                  </a:lnTo>
                  <a:cubicBezTo>
                    <a:pt x="0" y="17546"/>
                    <a:pt x="534" y="18114"/>
                    <a:pt x="1201" y="18114"/>
                  </a:cubicBezTo>
                  <a:lnTo>
                    <a:pt x="25418" y="18013"/>
                  </a:lnTo>
                  <a:cubicBezTo>
                    <a:pt x="26119" y="17980"/>
                    <a:pt x="26686" y="17446"/>
                    <a:pt x="26786" y="16746"/>
                  </a:cubicBezTo>
                  <a:lnTo>
                    <a:pt x="28054" y="1268"/>
                  </a:lnTo>
                  <a:cubicBezTo>
                    <a:pt x="28120" y="601"/>
                    <a:pt x="27587" y="1"/>
                    <a:pt x="26920" y="1"/>
                  </a:cubicBezTo>
                  <a:close/>
                </a:path>
              </a:pathLst>
            </a:custGeom>
            <a:solidFill>
              <a:srgbClr val="363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97"/>
            <p:cNvSpPr/>
            <p:nvPr/>
          </p:nvSpPr>
          <p:spPr>
            <a:xfrm>
              <a:off x="1895700" y="2814125"/>
              <a:ext cx="646300" cy="391975"/>
            </a:xfrm>
            <a:custGeom>
              <a:rect b="b" l="l" r="r" t="t"/>
              <a:pathLst>
                <a:path extrusionOk="0" h="15679" w="25852">
                  <a:moveTo>
                    <a:pt x="25852" y="0"/>
                  </a:moveTo>
                  <a:lnTo>
                    <a:pt x="1268" y="101"/>
                  </a:lnTo>
                  <a:lnTo>
                    <a:pt x="0" y="15678"/>
                  </a:lnTo>
                  <a:lnTo>
                    <a:pt x="0" y="15678"/>
                  </a:lnTo>
                  <a:lnTo>
                    <a:pt x="24551" y="15578"/>
                  </a:lnTo>
                  <a:lnTo>
                    <a:pt x="25852" y="0"/>
                  </a:lnTo>
                  <a:close/>
                </a:path>
              </a:pathLst>
            </a:custGeom>
            <a:solidFill>
              <a:srgbClr val="363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97"/>
            <p:cNvSpPr/>
            <p:nvPr/>
          </p:nvSpPr>
          <p:spPr>
            <a:xfrm>
              <a:off x="1896525" y="2814125"/>
              <a:ext cx="643825" cy="391975"/>
            </a:xfrm>
            <a:custGeom>
              <a:rect b="b" l="l" r="r" t="t"/>
              <a:pathLst>
                <a:path extrusionOk="0" h="15679" w="25753">
                  <a:moveTo>
                    <a:pt x="24485" y="0"/>
                  </a:moveTo>
                  <a:lnTo>
                    <a:pt x="2336" y="101"/>
                  </a:lnTo>
                  <a:cubicBezTo>
                    <a:pt x="1735" y="101"/>
                    <a:pt x="1201" y="568"/>
                    <a:pt x="1168" y="1201"/>
                  </a:cubicBezTo>
                  <a:lnTo>
                    <a:pt x="67" y="14377"/>
                  </a:lnTo>
                  <a:cubicBezTo>
                    <a:pt x="1" y="15078"/>
                    <a:pt x="568" y="15678"/>
                    <a:pt x="1268" y="15678"/>
                  </a:cubicBezTo>
                  <a:lnTo>
                    <a:pt x="23417" y="15578"/>
                  </a:lnTo>
                  <a:cubicBezTo>
                    <a:pt x="24051" y="15578"/>
                    <a:pt x="24551" y="15111"/>
                    <a:pt x="24618" y="14477"/>
                  </a:cubicBezTo>
                  <a:lnTo>
                    <a:pt x="25719" y="1301"/>
                  </a:lnTo>
                  <a:cubicBezTo>
                    <a:pt x="25752" y="601"/>
                    <a:pt x="25219" y="0"/>
                    <a:pt x="2448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97"/>
            <p:cNvSpPr/>
            <p:nvPr/>
          </p:nvSpPr>
          <p:spPr>
            <a:xfrm>
              <a:off x="2289300" y="2784925"/>
              <a:ext cx="156800" cy="448700"/>
            </a:xfrm>
            <a:custGeom>
              <a:rect b="b" l="l" r="r" t="t"/>
              <a:pathLst>
                <a:path extrusionOk="0" h="17948" w="6272">
                  <a:moveTo>
                    <a:pt x="4737" y="1"/>
                  </a:moveTo>
                  <a:lnTo>
                    <a:pt x="1" y="17947"/>
                  </a:lnTo>
                  <a:lnTo>
                    <a:pt x="1602" y="17947"/>
                  </a:lnTo>
                  <a:lnTo>
                    <a:pt x="6272" y="1"/>
                  </a:lnTo>
                  <a:close/>
                </a:path>
              </a:pathLst>
            </a:custGeom>
            <a:solidFill>
              <a:srgbClr val="FFFFFF">
                <a:alpha val="42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97"/>
            <p:cNvSpPr/>
            <p:nvPr/>
          </p:nvSpPr>
          <p:spPr>
            <a:xfrm>
              <a:off x="2351850" y="2784100"/>
              <a:ext cx="196825" cy="449525"/>
            </a:xfrm>
            <a:custGeom>
              <a:rect b="b" l="l" r="r" t="t"/>
              <a:pathLst>
                <a:path extrusionOk="0" h="17981" w="7873">
                  <a:moveTo>
                    <a:pt x="4704" y="1"/>
                  </a:moveTo>
                  <a:lnTo>
                    <a:pt x="1" y="17980"/>
                  </a:lnTo>
                  <a:lnTo>
                    <a:pt x="3203" y="17980"/>
                  </a:lnTo>
                  <a:lnTo>
                    <a:pt x="7873" y="1"/>
                  </a:lnTo>
                  <a:close/>
                </a:path>
              </a:pathLst>
            </a:custGeom>
            <a:solidFill>
              <a:srgbClr val="FFFFFF">
                <a:alpha val="42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97"/>
            <p:cNvSpPr/>
            <p:nvPr/>
          </p:nvSpPr>
          <p:spPr>
            <a:xfrm>
              <a:off x="1714725" y="3231925"/>
              <a:ext cx="801425" cy="34225"/>
            </a:xfrm>
            <a:custGeom>
              <a:rect b="b" l="l" r="r" t="t"/>
              <a:pathLst>
                <a:path extrusionOk="0" h="1369" w="32057">
                  <a:moveTo>
                    <a:pt x="23784" y="0"/>
                  </a:moveTo>
                  <a:lnTo>
                    <a:pt x="1" y="134"/>
                  </a:lnTo>
                  <a:cubicBezTo>
                    <a:pt x="1" y="768"/>
                    <a:pt x="534" y="1301"/>
                    <a:pt x="1202" y="1301"/>
                  </a:cubicBezTo>
                  <a:lnTo>
                    <a:pt x="31123" y="1368"/>
                  </a:lnTo>
                  <a:cubicBezTo>
                    <a:pt x="31623" y="1368"/>
                    <a:pt x="32057" y="1034"/>
                    <a:pt x="31957" y="67"/>
                  </a:cubicBezTo>
                  <a:lnTo>
                    <a:pt x="23784" y="0"/>
                  </a:lnTo>
                  <a:close/>
                </a:path>
              </a:pathLst>
            </a:custGeom>
            <a:solidFill>
              <a:srgbClr val="363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97"/>
            <p:cNvSpPr/>
            <p:nvPr/>
          </p:nvSpPr>
          <p:spPr>
            <a:xfrm>
              <a:off x="2234275" y="3231925"/>
              <a:ext cx="282725" cy="34225"/>
            </a:xfrm>
            <a:custGeom>
              <a:rect b="b" l="l" r="r" t="t"/>
              <a:pathLst>
                <a:path extrusionOk="0" h="1369" w="11309">
                  <a:moveTo>
                    <a:pt x="1535" y="0"/>
                  </a:moveTo>
                  <a:cubicBezTo>
                    <a:pt x="1535" y="701"/>
                    <a:pt x="701" y="1368"/>
                    <a:pt x="0" y="1368"/>
                  </a:cubicBezTo>
                  <a:lnTo>
                    <a:pt x="10374" y="1368"/>
                  </a:lnTo>
                  <a:cubicBezTo>
                    <a:pt x="10875" y="1368"/>
                    <a:pt x="11308" y="1034"/>
                    <a:pt x="11208" y="67"/>
                  </a:cubicBezTo>
                  <a:lnTo>
                    <a:pt x="153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97"/>
            <p:cNvSpPr/>
            <p:nvPr/>
          </p:nvSpPr>
          <p:spPr>
            <a:xfrm>
              <a:off x="1714725" y="3231925"/>
              <a:ext cx="801425" cy="34225"/>
            </a:xfrm>
            <a:custGeom>
              <a:rect b="b" l="l" r="r" t="t"/>
              <a:pathLst>
                <a:path extrusionOk="0" h="1369" w="32057">
                  <a:moveTo>
                    <a:pt x="23784" y="0"/>
                  </a:moveTo>
                  <a:lnTo>
                    <a:pt x="1" y="134"/>
                  </a:lnTo>
                  <a:cubicBezTo>
                    <a:pt x="1" y="768"/>
                    <a:pt x="534" y="1301"/>
                    <a:pt x="1202" y="1301"/>
                  </a:cubicBezTo>
                  <a:lnTo>
                    <a:pt x="31123" y="1368"/>
                  </a:lnTo>
                  <a:cubicBezTo>
                    <a:pt x="31623" y="1368"/>
                    <a:pt x="32057" y="1034"/>
                    <a:pt x="31957" y="67"/>
                  </a:cubicBezTo>
                  <a:lnTo>
                    <a:pt x="2378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97"/>
            <p:cNvSpPr/>
            <p:nvPr/>
          </p:nvSpPr>
          <p:spPr>
            <a:xfrm>
              <a:off x="1824800" y="3303650"/>
              <a:ext cx="75075" cy="1275100"/>
            </a:xfrm>
            <a:custGeom>
              <a:rect b="b" l="l" r="r" t="t"/>
              <a:pathLst>
                <a:path extrusionOk="0" h="51004" w="3003">
                  <a:moveTo>
                    <a:pt x="1" y="0"/>
                  </a:moveTo>
                  <a:lnTo>
                    <a:pt x="1" y="51003"/>
                  </a:lnTo>
                  <a:lnTo>
                    <a:pt x="1335" y="51003"/>
                  </a:lnTo>
                  <a:lnTo>
                    <a:pt x="3003" y="0"/>
                  </a:lnTo>
                  <a:close/>
                </a:path>
              </a:pathLst>
            </a:custGeom>
            <a:solidFill>
              <a:srgbClr val="363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97"/>
            <p:cNvSpPr/>
            <p:nvPr/>
          </p:nvSpPr>
          <p:spPr>
            <a:xfrm>
              <a:off x="2215925" y="3345325"/>
              <a:ext cx="75075" cy="1180875"/>
            </a:xfrm>
            <a:custGeom>
              <a:rect b="b" l="l" r="r" t="t"/>
              <a:pathLst>
                <a:path extrusionOk="0" h="47235" w="3003">
                  <a:moveTo>
                    <a:pt x="0" y="1"/>
                  </a:moveTo>
                  <a:lnTo>
                    <a:pt x="0" y="47235"/>
                  </a:lnTo>
                  <a:lnTo>
                    <a:pt x="1335" y="47235"/>
                  </a:lnTo>
                  <a:lnTo>
                    <a:pt x="3002" y="1"/>
                  </a:lnTo>
                  <a:close/>
                </a:path>
              </a:pathLst>
            </a:custGeom>
            <a:solidFill>
              <a:srgbClr val="363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97"/>
            <p:cNvSpPr/>
            <p:nvPr/>
          </p:nvSpPr>
          <p:spPr>
            <a:xfrm>
              <a:off x="2215925" y="3345325"/>
              <a:ext cx="75075" cy="1180875"/>
            </a:xfrm>
            <a:custGeom>
              <a:rect b="b" l="l" r="r" t="t"/>
              <a:pathLst>
                <a:path extrusionOk="0" h="47235" w="3003">
                  <a:moveTo>
                    <a:pt x="0" y="1"/>
                  </a:moveTo>
                  <a:lnTo>
                    <a:pt x="0" y="47235"/>
                  </a:lnTo>
                  <a:lnTo>
                    <a:pt x="1335" y="47235"/>
                  </a:lnTo>
                  <a:lnTo>
                    <a:pt x="3002" y="1"/>
                  </a:lnTo>
                  <a:close/>
                </a:path>
              </a:pathLst>
            </a:custGeom>
            <a:solidFill>
              <a:srgbClr val="000000">
                <a:alpha val="47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97"/>
            <p:cNvSpPr/>
            <p:nvPr/>
          </p:nvSpPr>
          <p:spPr>
            <a:xfrm>
              <a:off x="3737850" y="3303650"/>
              <a:ext cx="75075" cy="1222550"/>
            </a:xfrm>
            <a:custGeom>
              <a:rect b="b" l="l" r="r" t="t"/>
              <a:pathLst>
                <a:path extrusionOk="0" h="48902" w="3003">
                  <a:moveTo>
                    <a:pt x="0" y="0"/>
                  </a:moveTo>
                  <a:lnTo>
                    <a:pt x="1668" y="48902"/>
                  </a:lnTo>
                  <a:lnTo>
                    <a:pt x="3002" y="48902"/>
                  </a:lnTo>
                  <a:lnTo>
                    <a:pt x="3002" y="0"/>
                  </a:lnTo>
                  <a:close/>
                </a:path>
              </a:pathLst>
            </a:custGeom>
            <a:solidFill>
              <a:srgbClr val="363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97"/>
            <p:cNvSpPr/>
            <p:nvPr/>
          </p:nvSpPr>
          <p:spPr>
            <a:xfrm>
              <a:off x="3737850" y="3303650"/>
              <a:ext cx="75075" cy="1222550"/>
            </a:xfrm>
            <a:custGeom>
              <a:rect b="b" l="l" r="r" t="t"/>
              <a:pathLst>
                <a:path extrusionOk="0" h="48902" w="3003">
                  <a:moveTo>
                    <a:pt x="0" y="0"/>
                  </a:moveTo>
                  <a:lnTo>
                    <a:pt x="1668" y="48902"/>
                  </a:lnTo>
                  <a:lnTo>
                    <a:pt x="3002" y="48902"/>
                  </a:lnTo>
                  <a:lnTo>
                    <a:pt x="3002" y="0"/>
                  </a:lnTo>
                  <a:close/>
                </a:path>
              </a:pathLst>
            </a:custGeom>
            <a:solidFill>
              <a:srgbClr val="000000">
                <a:alpha val="47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97"/>
            <p:cNvSpPr/>
            <p:nvPr/>
          </p:nvSpPr>
          <p:spPr>
            <a:xfrm>
              <a:off x="3346725" y="3345325"/>
              <a:ext cx="74250" cy="1225925"/>
            </a:xfrm>
            <a:custGeom>
              <a:rect b="b" l="l" r="r" t="t"/>
              <a:pathLst>
                <a:path extrusionOk="0" h="49037" w="2970">
                  <a:moveTo>
                    <a:pt x="1" y="1"/>
                  </a:moveTo>
                  <a:lnTo>
                    <a:pt x="1668" y="49036"/>
                  </a:lnTo>
                  <a:lnTo>
                    <a:pt x="2969" y="49036"/>
                  </a:lnTo>
                  <a:lnTo>
                    <a:pt x="2969" y="1"/>
                  </a:lnTo>
                  <a:close/>
                </a:path>
              </a:pathLst>
            </a:custGeom>
            <a:solidFill>
              <a:srgbClr val="363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97"/>
            <p:cNvSpPr/>
            <p:nvPr/>
          </p:nvSpPr>
          <p:spPr>
            <a:xfrm>
              <a:off x="1571300" y="3264450"/>
              <a:ext cx="2470125" cy="54225"/>
            </a:xfrm>
            <a:custGeom>
              <a:rect b="b" l="l" r="r" t="t"/>
              <a:pathLst>
                <a:path extrusionOk="0" h="2169" w="98805">
                  <a:moveTo>
                    <a:pt x="0" y="0"/>
                  </a:moveTo>
                  <a:lnTo>
                    <a:pt x="0" y="2169"/>
                  </a:lnTo>
                  <a:lnTo>
                    <a:pt x="98804" y="2169"/>
                  </a:lnTo>
                  <a:lnTo>
                    <a:pt x="98804" y="0"/>
                  </a:lnTo>
                  <a:close/>
                </a:path>
              </a:pathLst>
            </a:custGeom>
            <a:solidFill>
              <a:srgbClr val="363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97"/>
            <p:cNvSpPr/>
            <p:nvPr/>
          </p:nvSpPr>
          <p:spPr>
            <a:xfrm>
              <a:off x="1659700" y="3318650"/>
              <a:ext cx="2305825" cy="56725"/>
            </a:xfrm>
            <a:custGeom>
              <a:rect b="b" l="l" r="r" t="t"/>
              <a:pathLst>
                <a:path extrusionOk="0" h="2269" w="92233">
                  <a:moveTo>
                    <a:pt x="0" y="1"/>
                  </a:moveTo>
                  <a:lnTo>
                    <a:pt x="3469" y="2269"/>
                  </a:lnTo>
                  <a:lnTo>
                    <a:pt x="88763" y="2269"/>
                  </a:lnTo>
                  <a:lnTo>
                    <a:pt x="92233" y="1"/>
                  </a:lnTo>
                  <a:close/>
                </a:path>
              </a:pathLst>
            </a:custGeom>
            <a:solidFill>
              <a:srgbClr val="363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97"/>
            <p:cNvSpPr/>
            <p:nvPr/>
          </p:nvSpPr>
          <p:spPr>
            <a:xfrm>
              <a:off x="1659700" y="3318650"/>
              <a:ext cx="2305825" cy="56725"/>
            </a:xfrm>
            <a:custGeom>
              <a:rect b="b" l="l" r="r" t="t"/>
              <a:pathLst>
                <a:path extrusionOk="0" h="2269" w="92233">
                  <a:moveTo>
                    <a:pt x="0" y="1"/>
                  </a:moveTo>
                  <a:lnTo>
                    <a:pt x="3469" y="2269"/>
                  </a:lnTo>
                  <a:lnTo>
                    <a:pt x="88763" y="2269"/>
                  </a:lnTo>
                  <a:lnTo>
                    <a:pt x="92233" y="1"/>
                  </a:lnTo>
                  <a:close/>
                </a:path>
              </a:pathLst>
            </a:custGeom>
            <a:solidFill>
              <a:srgbClr val="000000">
                <a:alpha val="47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97"/>
            <p:cNvSpPr/>
            <p:nvPr/>
          </p:nvSpPr>
          <p:spPr>
            <a:xfrm>
              <a:off x="3735350" y="3247775"/>
              <a:ext cx="55050" cy="21700"/>
            </a:xfrm>
            <a:custGeom>
              <a:rect b="b" l="l" r="r" t="t"/>
              <a:pathLst>
                <a:path extrusionOk="0" h="868" w="2202">
                  <a:moveTo>
                    <a:pt x="0" y="0"/>
                  </a:moveTo>
                  <a:lnTo>
                    <a:pt x="0" y="867"/>
                  </a:lnTo>
                  <a:lnTo>
                    <a:pt x="2202" y="867"/>
                  </a:lnTo>
                  <a:lnTo>
                    <a:pt x="2202"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97"/>
            <p:cNvSpPr/>
            <p:nvPr/>
          </p:nvSpPr>
          <p:spPr>
            <a:xfrm>
              <a:off x="3302525" y="3005925"/>
              <a:ext cx="582100" cy="252700"/>
            </a:xfrm>
            <a:custGeom>
              <a:rect b="b" l="l" r="r" t="t"/>
              <a:pathLst>
                <a:path extrusionOk="0" h="10108" w="23284">
                  <a:moveTo>
                    <a:pt x="4604" y="1"/>
                  </a:moveTo>
                  <a:cubicBezTo>
                    <a:pt x="2069" y="1"/>
                    <a:pt x="1" y="2035"/>
                    <a:pt x="1" y="4571"/>
                  </a:cubicBezTo>
                  <a:cubicBezTo>
                    <a:pt x="1" y="6072"/>
                    <a:pt x="668" y="9941"/>
                    <a:pt x="2736" y="9941"/>
                  </a:cubicBezTo>
                  <a:lnTo>
                    <a:pt x="19348" y="10108"/>
                  </a:lnTo>
                  <a:cubicBezTo>
                    <a:pt x="22950" y="10108"/>
                    <a:pt x="23284" y="2703"/>
                    <a:pt x="23284" y="2703"/>
                  </a:cubicBezTo>
                  <a:cubicBezTo>
                    <a:pt x="23284" y="1201"/>
                    <a:pt x="22083" y="1"/>
                    <a:pt x="20582" y="1"/>
                  </a:cubicBezTo>
                  <a:close/>
                </a:path>
              </a:pathLst>
            </a:custGeom>
            <a:solidFill>
              <a:srgbClr val="363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97"/>
            <p:cNvSpPr/>
            <p:nvPr/>
          </p:nvSpPr>
          <p:spPr>
            <a:xfrm>
              <a:off x="3302525" y="3005925"/>
              <a:ext cx="582100" cy="252700"/>
            </a:xfrm>
            <a:custGeom>
              <a:rect b="b" l="l" r="r" t="t"/>
              <a:pathLst>
                <a:path extrusionOk="0" h="10108" w="23284">
                  <a:moveTo>
                    <a:pt x="4604" y="1"/>
                  </a:moveTo>
                  <a:cubicBezTo>
                    <a:pt x="2069" y="1"/>
                    <a:pt x="1" y="2035"/>
                    <a:pt x="1" y="4571"/>
                  </a:cubicBezTo>
                  <a:cubicBezTo>
                    <a:pt x="1" y="6072"/>
                    <a:pt x="668" y="9941"/>
                    <a:pt x="2736" y="9941"/>
                  </a:cubicBezTo>
                  <a:lnTo>
                    <a:pt x="19348" y="10108"/>
                  </a:lnTo>
                  <a:cubicBezTo>
                    <a:pt x="22950" y="10108"/>
                    <a:pt x="23284" y="2703"/>
                    <a:pt x="23284" y="2703"/>
                  </a:cubicBezTo>
                  <a:cubicBezTo>
                    <a:pt x="23284" y="1201"/>
                    <a:pt x="22083" y="1"/>
                    <a:pt x="20582" y="1"/>
                  </a:cubicBezTo>
                  <a:close/>
                </a:path>
              </a:pathLst>
            </a:custGeom>
            <a:solidFill>
              <a:srgbClr val="FFFFFF">
                <a:alpha val="37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97"/>
            <p:cNvSpPr/>
            <p:nvPr/>
          </p:nvSpPr>
          <p:spPr>
            <a:xfrm>
              <a:off x="3205800" y="3005925"/>
              <a:ext cx="622975" cy="114275"/>
            </a:xfrm>
            <a:custGeom>
              <a:rect b="b" l="l" r="r" t="t"/>
              <a:pathLst>
                <a:path extrusionOk="0" h="4571" w="24919">
                  <a:moveTo>
                    <a:pt x="8706" y="1"/>
                  </a:moveTo>
                  <a:cubicBezTo>
                    <a:pt x="6438" y="1"/>
                    <a:pt x="4203" y="734"/>
                    <a:pt x="2402" y="2102"/>
                  </a:cubicBezTo>
                  <a:lnTo>
                    <a:pt x="434" y="3536"/>
                  </a:lnTo>
                  <a:cubicBezTo>
                    <a:pt x="0" y="3870"/>
                    <a:pt x="234" y="4571"/>
                    <a:pt x="801" y="4571"/>
                  </a:cubicBezTo>
                  <a:lnTo>
                    <a:pt x="17012" y="4170"/>
                  </a:lnTo>
                  <a:lnTo>
                    <a:pt x="24918" y="34"/>
                  </a:lnTo>
                  <a:lnTo>
                    <a:pt x="8706" y="1"/>
                  </a:lnTo>
                  <a:close/>
                </a:path>
              </a:pathLst>
            </a:custGeom>
            <a:solidFill>
              <a:srgbClr val="363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97"/>
            <p:cNvSpPr/>
            <p:nvPr/>
          </p:nvSpPr>
          <p:spPr>
            <a:xfrm>
              <a:off x="3196625" y="3005925"/>
              <a:ext cx="632150" cy="115950"/>
            </a:xfrm>
            <a:custGeom>
              <a:rect b="b" l="l" r="r" t="t"/>
              <a:pathLst>
                <a:path extrusionOk="0" h="4638" w="25286">
                  <a:moveTo>
                    <a:pt x="9440" y="1"/>
                  </a:moveTo>
                  <a:cubicBezTo>
                    <a:pt x="6839" y="1"/>
                    <a:pt x="4670" y="534"/>
                    <a:pt x="2469" y="2302"/>
                  </a:cubicBezTo>
                  <a:lnTo>
                    <a:pt x="301" y="3970"/>
                  </a:lnTo>
                  <a:cubicBezTo>
                    <a:pt x="0" y="4170"/>
                    <a:pt x="167" y="4637"/>
                    <a:pt x="534" y="4637"/>
                  </a:cubicBezTo>
                  <a:lnTo>
                    <a:pt x="17113" y="4337"/>
                  </a:lnTo>
                  <a:lnTo>
                    <a:pt x="25285" y="34"/>
                  </a:lnTo>
                  <a:lnTo>
                    <a:pt x="9440" y="1"/>
                  </a:lnTo>
                  <a:close/>
                </a:path>
              </a:pathLst>
            </a:custGeom>
            <a:solidFill>
              <a:srgbClr val="FFFFFF">
                <a:alpha val="37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97"/>
            <p:cNvSpPr/>
            <p:nvPr/>
          </p:nvSpPr>
          <p:spPr>
            <a:xfrm>
              <a:off x="3226650" y="3247775"/>
              <a:ext cx="55050" cy="21700"/>
            </a:xfrm>
            <a:custGeom>
              <a:rect b="b" l="l" r="r" t="t"/>
              <a:pathLst>
                <a:path extrusionOk="0" h="868" w="2202">
                  <a:moveTo>
                    <a:pt x="0" y="0"/>
                  </a:moveTo>
                  <a:lnTo>
                    <a:pt x="0" y="867"/>
                  </a:lnTo>
                  <a:lnTo>
                    <a:pt x="2202" y="867"/>
                  </a:lnTo>
                  <a:lnTo>
                    <a:pt x="2202"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97"/>
            <p:cNvSpPr/>
            <p:nvPr/>
          </p:nvSpPr>
          <p:spPr>
            <a:xfrm>
              <a:off x="3592725" y="3247775"/>
              <a:ext cx="55075" cy="21700"/>
            </a:xfrm>
            <a:custGeom>
              <a:rect b="b" l="l" r="r" t="t"/>
              <a:pathLst>
                <a:path extrusionOk="0" h="868" w="2203">
                  <a:moveTo>
                    <a:pt x="1" y="0"/>
                  </a:moveTo>
                  <a:lnTo>
                    <a:pt x="1" y="867"/>
                  </a:lnTo>
                  <a:lnTo>
                    <a:pt x="2203" y="867"/>
                  </a:lnTo>
                  <a:lnTo>
                    <a:pt x="2203"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97"/>
            <p:cNvSpPr/>
            <p:nvPr/>
          </p:nvSpPr>
          <p:spPr>
            <a:xfrm>
              <a:off x="3380075" y="3247775"/>
              <a:ext cx="55075" cy="21700"/>
            </a:xfrm>
            <a:custGeom>
              <a:rect b="b" l="l" r="r" t="t"/>
              <a:pathLst>
                <a:path extrusionOk="0" h="868" w="2203">
                  <a:moveTo>
                    <a:pt x="1" y="0"/>
                  </a:moveTo>
                  <a:lnTo>
                    <a:pt x="1" y="867"/>
                  </a:lnTo>
                  <a:lnTo>
                    <a:pt x="2202" y="867"/>
                  </a:lnTo>
                  <a:lnTo>
                    <a:pt x="2202"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97"/>
            <p:cNvSpPr/>
            <p:nvPr/>
          </p:nvSpPr>
          <p:spPr>
            <a:xfrm>
              <a:off x="3165775" y="3089325"/>
              <a:ext cx="539575" cy="169300"/>
            </a:xfrm>
            <a:custGeom>
              <a:rect b="b" l="l" r="r" t="t"/>
              <a:pathLst>
                <a:path extrusionOk="0" h="6772" w="21583">
                  <a:moveTo>
                    <a:pt x="3369" y="0"/>
                  </a:moveTo>
                  <a:cubicBezTo>
                    <a:pt x="1501" y="0"/>
                    <a:pt x="0" y="1535"/>
                    <a:pt x="0" y="3403"/>
                  </a:cubicBezTo>
                  <a:cubicBezTo>
                    <a:pt x="0" y="5271"/>
                    <a:pt x="1501" y="6772"/>
                    <a:pt x="3369" y="6772"/>
                  </a:cubicBezTo>
                  <a:lnTo>
                    <a:pt x="18213" y="6772"/>
                  </a:lnTo>
                  <a:cubicBezTo>
                    <a:pt x="20081" y="6772"/>
                    <a:pt x="21582" y="5271"/>
                    <a:pt x="21582" y="3403"/>
                  </a:cubicBezTo>
                  <a:cubicBezTo>
                    <a:pt x="21582" y="1535"/>
                    <a:pt x="20081" y="0"/>
                    <a:pt x="18213" y="0"/>
                  </a:cubicBezTo>
                  <a:close/>
                </a:path>
              </a:pathLst>
            </a:custGeom>
            <a:solidFill>
              <a:srgbClr val="363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97"/>
            <p:cNvSpPr/>
            <p:nvPr/>
          </p:nvSpPr>
          <p:spPr>
            <a:xfrm>
              <a:off x="3261675" y="3141850"/>
              <a:ext cx="360275" cy="14200"/>
            </a:xfrm>
            <a:custGeom>
              <a:rect b="b" l="l" r="r" t="t"/>
              <a:pathLst>
                <a:path extrusionOk="0" h="568" w="14411">
                  <a:moveTo>
                    <a:pt x="0" y="1"/>
                  </a:moveTo>
                  <a:lnTo>
                    <a:pt x="0" y="568"/>
                  </a:lnTo>
                  <a:lnTo>
                    <a:pt x="14410" y="568"/>
                  </a:lnTo>
                  <a:lnTo>
                    <a:pt x="14410"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97"/>
            <p:cNvSpPr/>
            <p:nvPr/>
          </p:nvSpPr>
          <p:spPr>
            <a:xfrm>
              <a:off x="3261675" y="3164375"/>
              <a:ext cx="360275" cy="14200"/>
            </a:xfrm>
            <a:custGeom>
              <a:rect b="b" l="l" r="r" t="t"/>
              <a:pathLst>
                <a:path extrusionOk="0" h="568" w="14411">
                  <a:moveTo>
                    <a:pt x="0" y="0"/>
                  </a:moveTo>
                  <a:lnTo>
                    <a:pt x="0" y="568"/>
                  </a:lnTo>
                  <a:lnTo>
                    <a:pt x="14410" y="568"/>
                  </a:lnTo>
                  <a:lnTo>
                    <a:pt x="14410"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97"/>
            <p:cNvSpPr/>
            <p:nvPr/>
          </p:nvSpPr>
          <p:spPr>
            <a:xfrm>
              <a:off x="3261675" y="3186050"/>
              <a:ext cx="360275" cy="14200"/>
            </a:xfrm>
            <a:custGeom>
              <a:rect b="b" l="l" r="r" t="t"/>
              <a:pathLst>
                <a:path extrusionOk="0" h="568" w="14411">
                  <a:moveTo>
                    <a:pt x="0" y="1"/>
                  </a:moveTo>
                  <a:lnTo>
                    <a:pt x="0" y="568"/>
                  </a:lnTo>
                  <a:lnTo>
                    <a:pt x="14410" y="568"/>
                  </a:lnTo>
                  <a:lnTo>
                    <a:pt x="14410"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97"/>
            <p:cNvSpPr/>
            <p:nvPr/>
          </p:nvSpPr>
          <p:spPr>
            <a:xfrm>
              <a:off x="3261675" y="3208575"/>
              <a:ext cx="360275" cy="14200"/>
            </a:xfrm>
            <a:custGeom>
              <a:rect b="b" l="l" r="r" t="t"/>
              <a:pathLst>
                <a:path extrusionOk="0" h="568" w="14411">
                  <a:moveTo>
                    <a:pt x="0" y="0"/>
                  </a:moveTo>
                  <a:lnTo>
                    <a:pt x="0" y="567"/>
                  </a:lnTo>
                  <a:lnTo>
                    <a:pt x="14410" y="567"/>
                  </a:lnTo>
                  <a:lnTo>
                    <a:pt x="14410"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97"/>
            <p:cNvSpPr/>
            <p:nvPr/>
          </p:nvSpPr>
          <p:spPr>
            <a:xfrm>
              <a:off x="3567150" y="2929200"/>
              <a:ext cx="163200" cy="128900"/>
            </a:xfrm>
            <a:custGeom>
              <a:rect b="b" l="l" r="r" t="t"/>
              <a:pathLst>
                <a:path extrusionOk="0" h="5156" w="6528">
                  <a:moveTo>
                    <a:pt x="3526" y="1"/>
                  </a:moveTo>
                  <a:cubicBezTo>
                    <a:pt x="690" y="1"/>
                    <a:pt x="223" y="4304"/>
                    <a:pt x="223" y="4304"/>
                  </a:cubicBezTo>
                  <a:cubicBezTo>
                    <a:pt x="0" y="4853"/>
                    <a:pt x="263" y="5155"/>
                    <a:pt x="925" y="5155"/>
                  </a:cubicBezTo>
                  <a:cubicBezTo>
                    <a:pt x="1550" y="5155"/>
                    <a:pt x="2530" y="4887"/>
                    <a:pt x="3793" y="4304"/>
                  </a:cubicBezTo>
                  <a:lnTo>
                    <a:pt x="6461" y="3103"/>
                  </a:lnTo>
                  <a:lnTo>
                    <a:pt x="6528" y="3003"/>
                  </a:lnTo>
                  <a:cubicBezTo>
                    <a:pt x="6528" y="1368"/>
                    <a:pt x="5194" y="1"/>
                    <a:pt x="3526" y="1"/>
                  </a:cubicBezTo>
                  <a:close/>
                </a:path>
              </a:pathLst>
            </a:custGeom>
            <a:solidFill>
              <a:srgbClr val="363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97"/>
            <p:cNvSpPr/>
            <p:nvPr/>
          </p:nvSpPr>
          <p:spPr>
            <a:xfrm>
              <a:off x="3567150" y="2929200"/>
              <a:ext cx="163200" cy="128900"/>
            </a:xfrm>
            <a:custGeom>
              <a:rect b="b" l="l" r="r" t="t"/>
              <a:pathLst>
                <a:path extrusionOk="0" h="5156" w="6528">
                  <a:moveTo>
                    <a:pt x="3526" y="1"/>
                  </a:moveTo>
                  <a:cubicBezTo>
                    <a:pt x="690" y="1"/>
                    <a:pt x="223" y="4304"/>
                    <a:pt x="223" y="4304"/>
                  </a:cubicBezTo>
                  <a:cubicBezTo>
                    <a:pt x="0" y="4853"/>
                    <a:pt x="263" y="5155"/>
                    <a:pt x="925" y="5155"/>
                  </a:cubicBezTo>
                  <a:cubicBezTo>
                    <a:pt x="1550" y="5155"/>
                    <a:pt x="2530" y="4887"/>
                    <a:pt x="3793" y="4304"/>
                  </a:cubicBezTo>
                  <a:lnTo>
                    <a:pt x="6461" y="3103"/>
                  </a:lnTo>
                  <a:lnTo>
                    <a:pt x="6528" y="3003"/>
                  </a:lnTo>
                  <a:cubicBezTo>
                    <a:pt x="6528" y="1368"/>
                    <a:pt x="5194" y="1"/>
                    <a:pt x="3526" y="1"/>
                  </a:cubicBezTo>
                  <a:close/>
                </a:path>
              </a:pathLst>
            </a:custGeom>
            <a:solidFill>
              <a:srgbClr val="FFFFFF">
                <a:alpha val="37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97"/>
            <p:cNvSpPr/>
            <p:nvPr/>
          </p:nvSpPr>
          <p:spPr>
            <a:xfrm>
              <a:off x="3286675" y="1716675"/>
              <a:ext cx="286900" cy="101750"/>
            </a:xfrm>
            <a:custGeom>
              <a:rect b="b" l="l" r="r" t="t"/>
              <a:pathLst>
                <a:path extrusionOk="0" h="4070" w="11476">
                  <a:moveTo>
                    <a:pt x="11142" y="0"/>
                  </a:moveTo>
                  <a:lnTo>
                    <a:pt x="1" y="2702"/>
                  </a:lnTo>
                  <a:lnTo>
                    <a:pt x="334" y="4070"/>
                  </a:lnTo>
                  <a:lnTo>
                    <a:pt x="11476" y="1368"/>
                  </a:lnTo>
                  <a:lnTo>
                    <a:pt x="11142" y="0"/>
                  </a:lnTo>
                  <a:close/>
                </a:path>
              </a:pathLst>
            </a:custGeom>
            <a:solidFill>
              <a:srgbClr val="363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97"/>
            <p:cNvSpPr/>
            <p:nvPr/>
          </p:nvSpPr>
          <p:spPr>
            <a:xfrm>
              <a:off x="3286675" y="1716675"/>
              <a:ext cx="286900" cy="101750"/>
            </a:xfrm>
            <a:custGeom>
              <a:rect b="b" l="l" r="r" t="t"/>
              <a:pathLst>
                <a:path extrusionOk="0" h="4070" w="11476">
                  <a:moveTo>
                    <a:pt x="11142" y="0"/>
                  </a:moveTo>
                  <a:lnTo>
                    <a:pt x="1" y="2702"/>
                  </a:lnTo>
                  <a:lnTo>
                    <a:pt x="334" y="4070"/>
                  </a:lnTo>
                  <a:lnTo>
                    <a:pt x="11476" y="1368"/>
                  </a:lnTo>
                  <a:lnTo>
                    <a:pt x="11142" y="0"/>
                  </a:lnTo>
                  <a:close/>
                </a:path>
              </a:pathLst>
            </a:custGeom>
            <a:solidFill>
              <a:srgbClr val="FFFFFF">
                <a:alpha val="37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97"/>
            <p:cNvSpPr/>
            <p:nvPr/>
          </p:nvSpPr>
          <p:spPr>
            <a:xfrm>
              <a:off x="3456800" y="1634100"/>
              <a:ext cx="430350" cy="155150"/>
            </a:xfrm>
            <a:custGeom>
              <a:rect b="b" l="l" r="r" t="t"/>
              <a:pathLst>
                <a:path extrusionOk="0" h="6206" w="17214">
                  <a:moveTo>
                    <a:pt x="16679" y="1"/>
                  </a:moveTo>
                  <a:lnTo>
                    <a:pt x="1" y="4004"/>
                  </a:lnTo>
                  <a:lnTo>
                    <a:pt x="501" y="6205"/>
                  </a:lnTo>
                  <a:lnTo>
                    <a:pt x="17213" y="2169"/>
                  </a:lnTo>
                  <a:lnTo>
                    <a:pt x="16679" y="1"/>
                  </a:lnTo>
                  <a:close/>
                </a:path>
              </a:pathLst>
            </a:custGeom>
            <a:solidFill>
              <a:srgbClr val="363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97"/>
            <p:cNvSpPr/>
            <p:nvPr/>
          </p:nvSpPr>
          <p:spPr>
            <a:xfrm>
              <a:off x="3456800" y="1634100"/>
              <a:ext cx="430350" cy="155150"/>
            </a:xfrm>
            <a:custGeom>
              <a:rect b="b" l="l" r="r" t="t"/>
              <a:pathLst>
                <a:path extrusionOk="0" h="6206" w="17214">
                  <a:moveTo>
                    <a:pt x="16679" y="1"/>
                  </a:moveTo>
                  <a:lnTo>
                    <a:pt x="1" y="4004"/>
                  </a:lnTo>
                  <a:lnTo>
                    <a:pt x="501" y="6205"/>
                  </a:lnTo>
                  <a:lnTo>
                    <a:pt x="17213" y="2169"/>
                  </a:lnTo>
                  <a:lnTo>
                    <a:pt x="16679" y="1"/>
                  </a:lnTo>
                  <a:close/>
                </a:path>
              </a:pathLst>
            </a:custGeom>
            <a:solidFill>
              <a:srgbClr val="FFFFFF">
                <a:alpha val="37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97"/>
            <p:cNvSpPr/>
            <p:nvPr/>
          </p:nvSpPr>
          <p:spPr>
            <a:xfrm>
              <a:off x="3687800" y="1519025"/>
              <a:ext cx="480375" cy="221850"/>
            </a:xfrm>
            <a:custGeom>
              <a:rect b="b" l="l" r="r" t="t"/>
              <a:pathLst>
                <a:path extrusionOk="0" h="8874" w="19215">
                  <a:moveTo>
                    <a:pt x="17446" y="1"/>
                  </a:moveTo>
                  <a:lnTo>
                    <a:pt x="1" y="6005"/>
                  </a:lnTo>
                  <a:lnTo>
                    <a:pt x="701" y="8874"/>
                  </a:lnTo>
                  <a:lnTo>
                    <a:pt x="18981" y="6272"/>
                  </a:lnTo>
                  <a:lnTo>
                    <a:pt x="19081" y="4871"/>
                  </a:lnTo>
                  <a:cubicBezTo>
                    <a:pt x="19214" y="3537"/>
                    <a:pt x="18881" y="2236"/>
                    <a:pt x="18147" y="1101"/>
                  </a:cubicBezTo>
                  <a:lnTo>
                    <a:pt x="17446" y="1"/>
                  </a:lnTo>
                  <a:close/>
                </a:path>
              </a:pathLst>
            </a:custGeom>
            <a:solidFill>
              <a:srgbClr val="363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97"/>
            <p:cNvSpPr/>
            <p:nvPr/>
          </p:nvSpPr>
          <p:spPr>
            <a:xfrm>
              <a:off x="3687800" y="1519025"/>
              <a:ext cx="480375" cy="221850"/>
            </a:xfrm>
            <a:custGeom>
              <a:rect b="b" l="l" r="r" t="t"/>
              <a:pathLst>
                <a:path extrusionOk="0" h="8874" w="19215">
                  <a:moveTo>
                    <a:pt x="17446" y="1"/>
                  </a:moveTo>
                  <a:lnTo>
                    <a:pt x="1" y="6005"/>
                  </a:lnTo>
                  <a:lnTo>
                    <a:pt x="701" y="8874"/>
                  </a:lnTo>
                  <a:lnTo>
                    <a:pt x="18981" y="6272"/>
                  </a:lnTo>
                  <a:lnTo>
                    <a:pt x="19081" y="4871"/>
                  </a:lnTo>
                  <a:cubicBezTo>
                    <a:pt x="19214" y="3537"/>
                    <a:pt x="18881" y="2236"/>
                    <a:pt x="18147" y="1101"/>
                  </a:cubicBezTo>
                  <a:lnTo>
                    <a:pt x="17446" y="1"/>
                  </a:lnTo>
                  <a:close/>
                </a:path>
              </a:pathLst>
            </a:custGeom>
            <a:solidFill>
              <a:srgbClr val="FFFFFF">
                <a:alpha val="37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97"/>
            <p:cNvSpPr/>
            <p:nvPr/>
          </p:nvSpPr>
          <p:spPr>
            <a:xfrm>
              <a:off x="2567000" y="1970150"/>
              <a:ext cx="469525" cy="674125"/>
            </a:xfrm>
            <a:custGeom>
              <a:rect b="b" l="l" r="r" t="t"/>
              <a:pathLst>
                <a:path extrusionOk="0" h="26965" w="18781">
                  <a:moveTo>
                    <a:pt x="14445" y="0"/>
                  </a:moveTo>
                  <a:cubicBezTo>
                    <a:pt x="12556" y="0"/>
                    <a:pt x="8844" y="4175"/>
                    <a:pt x="6305" y="7307"/>
                  </a:cubicBezTo>
                  <a:cubicBezTo>
                    <a:pt x="5938" y="7674"/>
                    <a:pt x="5638" y="8008"/>
                    <a:pt x="5304" y="8375"/>
                  </a:cubicBezTo>
                  <a:cubicBezTo>
                    <a:pt x="4537" y="9209"/>
                    <a:pt x="3770" y="10042"/>
                    <a:pt x="3103" y="10976"/>
                  </a:cubicBezTo>
                  <a:cubicBezTo>
                    <a:pt x="2769" y="11410"/>
                    <a:pt x="2436" y="11877"/>
                    <a:pt x="2102" y="12277"/>
                  </a:cubicBezTo>
                  <a:cubicBezTo>
                    <a:pt x="1802" y="12744"/>
                    <a:pt x="1502" y="13211"/>
                    <a:pt x="1235" y="13712"/>
                  </a:cubicBezTo>
                  <a:lnTo>
                    <a:pt x="1001" y="14079"/>
                  </a:lnTo>
                  <a:cubicBezTo>
                    <a:pt x="935" y="14179"/>
                    <a:pt x="868" y="14245"/>
                    <a:pt x="768" y="14479"/>
                  </a:cubicBezTo>
                  <a:lnTo>
                    <a:pt x="634" y="14779"/>
                  </a:lnTo>
                  <a:lnTo>
                    <a:pt x="501" y="15046"/>
                  </a:lnTo>
                  <a:cubicBezTo>
                    <a:pt x="468" y="15179"/>
                    <a:pt x="434" y="15313"/>
                    <a:pt x="401" y="15446"/>
                  </a:cubicBezTo>
                  <a:cubicBezTo>
                    <a:pt x="201" y="16113"/>
                    <a:pt x="101" y="16781"/>
                    <a:pt x="67" y="17481"/>
                  </a:cubicBezTo>
                  <a:cubicBezTo>
                    <a:pt x="1" y="18615"/>
                    <a:pt x="34" y="19716"/>
                    <a:pt x="201" y="20850"/>
                  </a:cubicBezTo>
                  <a:cubicBezTo>
                    <a:pt x="401" y="22685"/>
                    <a:pt x="801" y="24486"/>
                    <a:pt x="1302" y="26254"/>
                  </a:cubicBezTo>
                  <a:cubicBezTo>
                    <a:pt x="1451" y="26704"/>
                    <a:pt x="1844" y="26965"/>
                    <a:pt x="2285" y="26965"/>
                  </a:cubicBezTo>
                  <a:cubicBezTo>
                    <a:pt x="2334" y="26965"/>
                    <a:pt x="2385" y="26961"/>
                    <a:pt x="2436" y="26955"/>
                  </a:cubicBezTo>
                  <a:lnTo>
                    <a:pt x="3336" y="26788"/>
                  </a:lnTo>
                  <a:cubicBezTo>
                    <a:pt x="3837" y="26721"/>
                    <a:pt x="4204" y="26254"/>
                    <a:pt x="4170" y="25720"/>
                  </a:cubicBezTo>
                  <a:cubicBezTo>
                    <a:pt x="3837" y="22018"/>
                    <a:pt x="3837" y="18749"/>
                    <a:pt x="3970" y="17915"/>
                  </a:cubicBezTo>
                  <a:cubicBezTo>
                    <a:pt x="4037" y="17548"/>
                    <a:pt x="4137" y="17181"/>
                    <a:pt x="4270" y="16814"/>
                  </a:cubicBezTo>
                  <a:cubicBezTo>
                    <a:pt x="4270" y="16747"/>
                    <a:pt x="4304" y="16681"/>
                    <a:pt x="4337" y="16614"/>
                  </a:cubicBezTo>
                  <a:lnTo>
                    <a:pt x="4404" y="16547"/>
                  </a:lnTo>
                  <a:lnTo>
                    <a:pt x="4437" y="16514"/>
                  </a:lnTo>
                  <a:lnTo>
                    <a:pt x="4771" y="16013"/>
                  </a:lnTo>
                  <a:cubicBezTo>
                    <a:pt x="5571" y="14913"/>
                    <a:pt x="6439" y="13879"/>
                    <a:pt x="7339" y="12878"/>
                  </a:cubicBezTo>
                  <a:lnTo>
                    <a:pt x="7373" y="12878"/>
                  </a:lnTo>
                  <a:cubicBezTo>
                    <a:pt x="9307" y="11310"/>
                    <a:pt x="13377" y="8608"/>
                    <a:pt x="16146" y="6673"/>
                  </a:cubicBezTo>
                  <a:cubicBezTo>
                    <a:pt x="18781" y="3705"/>
                    <a:pt x="17513" y="169"/>
                    <a:pt x="14511" y="2"/>
                  </a:cubicBezTo>
                  <a:cubicBezTo>
                    <a:pt x="14489" y="1"/>
                    <a:pt x="14467" y="0"/>
                    <a:pt x="14445" y="0"/>
                  </a:cubicBezTo>
                  <a:close/>
                </a:path>
              </a:pathLst>
            </a:custGeom>
            <a:solidFill>
              <a:srgbClr val="363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97"/>
            <p:cNvSpPr/>
            <p:nvPr/>
          </p:nvSpPr>
          <p:spPr>
            <a:xfrm>
              <a:off x="2601200" y="2626500"/>
              <a:ext cx="92575" cy="65900"/>
            </a:xfrm>
            <a:custGeom>
              <a:rect b="b" l="l" r="r" t="t"/>
              <a:pathLst>
                <a:path extrusionOk="0" h="2636" w="3703">
                  <a:moveTo>
                    <a:pt x="2169" y="0"/>
                  </a:moveTo>
                  <a:lnTo>
                    <a:pt x="868" y="167"/>
                  </a:lnTo>
                  <a:cubicBezTo>
                    <a:pt x="0" y="1101"/>
                    <a:pt x="868" y="2635"/>
                    <a:pt x="868" y="2635"/>
                  </a:cubicBezTo>
                  <a:lnTo>
                    <a:pt x="3703" y="1935"/>
                  </a:lnTo>
                  <a:lnTo>
                    <a:pt x="2169" y="0"/>
                  </a:lnTo>
                  <a:close/>
                </a:path>
              </a:pathLst>
            </a:custGeom>
            <a:solidFill>
              <a:srgbClr val="FF8B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97"/>
            <p:cNvSpPr/>
            <p:nvPr/>
          </p:nvSpPr>
          <p:spPr>
            <a:xfrm>
              <a:off x="2623700" y="2674850"/>
              <a:ext cx="77600" cy="74250"/>
            </a:xfrm>
            <a:custGeom>
              <a:rect b="b" l="l" r="r" t="t"/>
              <a:pathLst>
                <a:path extrusionOk="0" h="2970" w="3104">
                  <a:moveTo>
                    <a:pt x="2803" y="1"/>
                  </a:moveTo>
                  <a:lnTo>
                    <a:pt x="1" y="701"/>
                  </a:lnTo>
                  <a:lnTo>
                    <a:pt x="1002" y="2970"/>
                  </a:lnTo>
                  <a:lnTo>
                    <a:pt x="3103" y="2503"/>
                  </a:lnTo>
                  <a:lnTo>
                    <a:pt x="2803" y="1"/>
                  </a:lnTo>
                  <a:close/>
                </a:path>
              </a:pathLst>
            </a:custGeom>
            <a:solidFill>
              <a:srgbClr val="FF8B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97"/>
            <p:cNvSpPr/>
            <p:nvPr/>
          </p:nvSpPr>
          <p:spPr>
            <a:xfrm>
              <a:off x="3272500" y="1783900"/>
              <a:ext cx="20050" cy="25450"/>
            </a:xfrm>
            <a:custGeom>
              <a:rect b="b" l="l" r="r" t="t"/>
              <a:pathLst>
                <a:path extrusionOk="0" h="1018" w="802">
                  <a:moveTo>
                    <a:pt x="456" y="0"/>
                  </a:moveTo>
                  <a:cubicBezTo>
                    <a:pt x="284" y="0"/>
                    <a:pt x="125" y="182"/>
                    <a:pt x="68" y="414"/>
                  </a:cubicBezTo>
                  <a:cubicBezTo>
                    <a:pt x="1" y="714"/>
                    <a:pt x="68" y="947"/>
                    <a:pt x="268" y="1014"/>
                  </a:cubicBezTo>
                  <a:cubicBezTo>
                    <a:pt x="282" y="1016"/>
                    <a:pt x="297" y="1018"/>
                    <a:pt x="311" y="1018"/>
                  </a:cubicBezTo>
                  <a:cubicBezTo>
                    <a:pt x="492" y="1018"/>
                    <a:pt x="640" y="828"/>
                    <a:pt x="701" y="580"/>
                  </a:cubicBezTo>
                  <a:cubicBezTo>
                    <a:pt x="801" y="313"/>
                    <a:pt x="701" y="47"/>
                    <a:pt x="535" y="13"/>
                  </a:cubicBezTo>
                  <a:cubicBezTo>
                    <a:pt x="508" y="5"/>
                    <a:pt x="482" y="0"/>
                    <a:pt x="45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97"/>
            <p:cNvSpPr/>
            <p:nvPr/>
          </p:nvSpPr>
          <p:spPr>
            <a:xfrm>
              <a:off x="3257500" y="1807575"/>
              <a:ext cx="34225" cy="68500"/>
            </a:xfrm>
            <a:custGeom>
              <a:rect b="b" l="l" r="r" t="t"/>
              <a:pathLst>
                <a:path extrusionOk="0" h="2740" w="1369">
                  <a:moveTo>
                    <a:pt x="668" y="0"/>
                  </a:moveTo>
                  <a:lnTo>
                    <a:pt x="0" y="2535"/>
                  </a:lnTo>
                  <a:cubicBezTo>
                    <a:pt x="253" y="2672"/>
                    <a:pt x="529" y="2740"/>
                    <a:pt x="801" y="2740"/>
                  </a:cubicBezTo>
                  <a:cubicBezTo>
                    <a:pt x="995" y="2740"/>
                    <a:pt x="1187" y="2705"/>
                    <a:pt x="1368" y="2635"/>
                  </a:cubicBezTo>
                  <a:cubicBezTo>
                    <a:pt x="1001" y="1802"/>
                    <a:pt x="768" y="901"/>
                    <a:pt x="668" y="0"/>
                  </a:cubicBezTo>
                  <a:close/>
                </a:path>
              </a:pathLst>
            </a:custGeom>
            <a:solidFill>
              <a:srgbClr val="FF56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97"/>
            <p:cNvSpPr/>
            <p:nvPr/>
          </p:nvSpPr>
          <p:spPr>
            <a:xfrm>
              <a:off x="3256675" y="1740200"/>
              <a:ext cx="43575" cy="13875"/>
            </a:xfrm>
            <a:custGeom>
              <a:rect b="b" l="l" r="r" t="t"/>
              <a:pathLst>
                <a:path extrusionOk="0" h="555" w="1743">
                  <a:moveTo>
                    <a:pt x="745" y="1"/>
                  </a:moveTo>
                  <a:cubicBezTo>
                    <a:pt x="528" y="1"/>
                    <a:pt x="308" y="43"/>
                    <a:pt x="100" y="127"/>
                  </a:cubicBezTo>
                  <a:cubicBezTo>
                    <a:pt x="33" y="160"/>
                    <a:pt x="0" y="260"/>
                    <a:pt x="33" y="327"/>
                  </a:cubicBezTo>
                  <a:cubicBezTo>
                    <a:pt x="33" y="394"/>
                    <a:pt x="67" y="427"/>
                    <a:pt x="133" y="427"/>
                  </a:cubicBezTo>
                  <a:cubicBezTo>
                    <a:pt x="150" y="444"/>
                    <a:pt x="167" y="452"/>
                    <a:pt x="183" y="452"/>
                  </a:cubicBezTo>
                  <a:cubicBezTo>
                    <a:pt x="200" y="452"/>
                    <a:pt x="217" y="444"/>
                    <a:pt x="234" y="427"/>
                  </a:cubicBezTo>
                  <a:cubicBezTo>
                    <a:pt x="386" y="357"/>
                    <a:pt x="557" y="323"/>
                    <a:pt x="727" y="323"/>
                  </a:cubicBezTo>
                  <a:cubicBezTo>
                    <a:pt x="966" y="323"/>
                    <a:pt x="1206" y="391"/>
                    <a:pt x="1401" y="527"/>
                  </a:cubicBezTo>
                  <a:cubicBezTo>
                    <a:pt x="1432" y="546"/>
                    <a:pt x="1465" y="554"/>
                    <a:pt x="1496" y="554"/>
                  </a:cubicBezTo>
                  <a:cubicBezTo>
                    <a:pt x="1631" y="554"/>
                    <a:pt x="1743" y="402"/>
                    <a:pt x="1635" y="294"/>
                  </a:cubicBezTo>
                  <a:lnTo>
                    <a:pt x="1601" y="260"/>
                  </a:lnTo>
                  <a:cubicBezTo>
                    <a:pt x="1348" y="85"/>
                    <a:pt x="1049" y="1"/>
                    <a:pt x="74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97"/>
            <p:cNvSpPr/>
            <p:nvPr/>
          </p:nvSpPr>
          <p:spPr>
            <a:xfrm>
              <a:off x="2975625" y="1813400"/>
              <a:ext cx="216225" cy="304825"/>
            </a:xfrm>
            <a:custGeom>
              <a:rect b="b" l="l" r="r" t="t"/>
              <a:pathLst>
                <a:path extrusionOk="0" h="12193" w="8649">
                  <a:moveTo>
                    <a:pt x="3403" y="1"/>
                  </a:moveTo>
                  <a:cubicBezTo>
                    <a:pt x="3003" y="2536"/>
                    <a:pt x="2469" y="6439"/>
                    <a:pt x="234" y="7439"/>
                  </a:cubicBezTo>
                  <a:cubicBezTo>
                    <a:pt x="234" y="7439"/>
                    <a:pt x="1" y="10075"/>
                    <a:pt x="4437" y="11676"/>
                  </a:cubicBezTo>
                  <a:cubicBezTo>
                    <a:pt x="5450" y="12046"/>
                    <a:pt x="6178" y="12193"/>
                    <a:pt x="6696" y="12193"/>
                  </a:cubicBezTo>
                  <a:cubicBezTo>
                    <a:pt x="8648" y="12193"/>
                    <a:pt x="7606" y="10108"/>
                    <a:pt x="7606" y="10108"/>
                  </a:cubicBezTo>
                  <a:cubicBezTo>
                    <a:pt x="5204" y="8507"/>
                    <a:pt x="5972" y="6539"/>
                    <a:pt x="7106" y="4871"/>
                  </a:cubicBezTo>
                  <a:lnTo>
                    <a:pt x="3403" y="1"/>
                  </a:lnTo>
                  <a:close/>
                </a:path>
              </a:pathLst>
            </a:custGeom>
            <a:solidFill>
              <a:srgbClr val="FF8B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97"/>
            <p:cNvSpPr/>
            <p:nvPr/>
          </p:nvSpPr>
          <p:spPr>
            <a:xfrm>
              <a:off x="2975625" y="1956850"/>
              <a:ext cx="209350" cy="113425"/>
            </a:xfrm>
            <a:custGeom>
              <a:rect b="b" l="l" r="r" t="t"/>
              <a:pathLst>
                <a:path extrusionOk="0" h="4537" w="8374">
                  <a:moveTo>
                    <a:pt x="768" y="0"/>
                  </a:moveTo>
                  <a:cubicBezTo>
                    <a:pt x="1" y="0"/>
                    <a:pt x="34" y="868"/>
                    <a:pt x="101" y="1668"/>
                  </a:cubicBezTo>
                  <a:lnTo>
                    <a:pt x="7639" y="4537"/>
                  </a:lnTo>
                  <a:cubicBezTo>
                    <a:pt x="7639" y="4537"/>
                    <a:pt x="8373" y="2435"/>
                    <a:pt x="7072" y="1401"/>
                  </a:cubicBezTo>
                  <a:cubicBezTo>
                    <a:pt x="5771" y="367"/>
                    <a:pt x="1669" y="0"/>
                    <a:pt x="768" y="0"/>
                  </a:cubicBezTo>
                  <a:close/>
                </a:path>
              </a:pathLst>
            </a:custGeom>
            <a:solidFill>
              <a:srgbClr val="363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97"/>
            <p:cNvSpPr/>
            <p:nvPr/>
          </p:nvSpPr>
          <p:spPr>
            <a:xfrm>
              <a:off x="2975625" y="1956850"/>
              <a:ext cx="209350" cy="113425"/>
            </a:xfrm>
            <a:custGeom>
              <a:rect b="b" l="l" r="r" t="t"/>
              <a:pathLst>
                <a:path extrusionOk="0" h="4537" w="8374">
                  <a:moveTo>
                    <a:pt x="768" y="0"/>
                  </a:moveTo>
                  <a:cubicBezTo>
                    <a:pt x="1" y="0"/>
                    <a:pt x="34" y="868"/>
                    <a:pt x="101" y="1668"/>
                  </a:cubicBezTo>
                  <a:lnTo>
                    <a:pt x="7639" y="4537"/>
                  </a:lnTo>
                  <a:cubicBezTo>
                    <a:pt x="7639" y="4537"/>
                    <a:pt x="8373" y="2435"/>
                    <a:pt x="7072" y="1401"/>
                  </a:cubicBezTo>
                  <a:cubicBezTo>
                    <a:pt x="5771" y="367"/>
                    <a:pt x="1669" y="0"/>
                    <a:pt x="7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97"/>
            <p:cNvSpPr/>
            <p:nvPr/>
          </p:nvSpPr>
          <p:spPr>
            <a:xfrm>
              <a:off x="2829700" y="2104450"/>
              <a:ext cx="115100" cy="161800"/>
            </a:xfrm>
            <a:custGeom>
              <a:rect b="b" l="l" r="r" t="t"/>
              <a:pathLst>
                <a:path extrusionOk="0" h="6472" w="4604">
                  <a:moveTo>
                    <a:pt x="4603" y="0"/>
                  </a:moveTo>
                  <a:lnTo>
                    <a:pt x="0" y="6205"/>
                  </a:lnTo>
                  <a:lnTo>
                    <a:pt x="200" y="6472"/>
                  </a:lnTo>
                  <a:cubicBezTo>
                    <a:pt x="200" y="6472"/>
                    <a:pt x="1801" y="5204"/>
                    <a:pt x="3636" y="3403"/>
                  </a:cubicBezTo>
                  <a:lnTo>
                    <a:pt x="4603"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97"/>
            <p:cNvSpPr/>
            <p:nvPr/>
          </p:nvSpPr>
          <p:spPr>
            <a:xfrm>
              <a:off x="2730450" y="1969825"/>
              <a:ext cx="518725" cy="721725"/>
            </a:xfrm>
            <a:custGeom>
              <a:rect b="b" l="l" r="r" t="t"/>
              <a:pathLst>
                <a:path extrusionOk="0" h="28869" w="20749">
                  <a:moveTo>
                    <a:pt x="8254" y="0"/>
                  </a:moveTo>
                  <a:cubicBezTo>
                    <a:pt x="5836" y="0"/>
                    <a:pt x="4009" y="2007"/>
                    <a:pt x="3470" y="4552"/>
                  </a:cubicBezTo>
                  <a:cubicBezTo>
                    <a:pt x="1335" y="14792"/>
                    <a:pt x="134" y="23865"/>
                    <a:pt x="1" y="26067"/>
                  </a:cubicBezTo>
                  <a:lnTo>
                    <a:pt x="4270" y="26801"/>
                  </a:lnTo>
                  <a:lnTo>
                    <a:pt x="10775" y="27968"/>
                  </a:lnTo>
                  <a:lnTo>
                    <a:pt x="15945" y="28869"/>
                  </a:lnTo>
                  <a:cubicBezTo>
                    <a:pt x="16779" y="17594"/>
                    <a:pt x="20749" y="6887"/>
                    <a:pt x="20482" y="4752"/>
                  </a:cubicBezTo>
                  <a:cubicBezTo>
                    <a:pt x="20415" y="4185"/>
                    <a:pt x="20082" y="3684"/>
                    <a:pt x="19548" y="3451"/>
                  </a:cubicBezTo>
                  <a:cubicBezTo>
                    <a:pt x="18380" y="2817"/>
                    <a:pt x="17146" y="2283"/>
                    <a:pt x="15912" y="1816"/>
                  </a:cubicBezTo>
                  <a:cubicBezTo>
                    <a:pt x="13710" y="1116"/>
                    <a:pt x="11442" y="549"/>
                    <a:pt x="9207" y="82"/>
                  </a:cubicBezTo>
                  <a:lnTo>
                    <a:pt x="9107" y="82"/>
                  </a:lnTo>
                  <a:cubicBezTo>
                    <a:pt x="8816" y="27"/>
                    <a:pt x="8531" y="0"/>
                    <a:pt x="8254" y="0"/>
                  </a:cubicBezTo>
                  <a:close/>
                </a:path>
              </a:pathLst>
            </a:custGeom>
            <a:solidFill>
              <a:srgbClr val="363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97"/>
            <p:cNvSpPr/>
            <p:nvPr/>
          </p:nvSpPr>
          <p:spPr>
            <a:xfrm>
              <a:off x="3119900" y="2172825"/>
              <a:ext cx="110100" cy="205175"/>
            </a:xfrm>
            <a:custGeom>
              <a:rect b="b" l="l" r="r" t="t"/>
              <a:pathLst>
                <a:path extrusionOk="0" h="8207" w="4404">
                  <a:moveTo>
                    <a:pt x="4404" y="1"/>
                  </a:moveTo>
                  <a:lnTo>
                    <a:pt x="0" y="1068"/>
                  </a:lnTo>
                  <a:cubicBezTo>
                    <a:pt x="167" y="3637"/>
                    <a:pt x="1001" y="6072"/>
                    <a:pt x="2402" y="8207"/>
                  </a:cubicBezTo>
                  <a:cubicBezTo>
                    <a:pt x="2702" y="6906"/>
                    <a:pt x="4137" y="1168"/>
                    <a:pt x="4404" y="1"/>
                  </a:cubicBezTo>
                  <a:close/>
                </a:path>
              </a:pathLst>
            </a:custGeom>
            <a:solidFill>
              <a:srgbClr val="000000">
                <a:alpha val="47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97"/>
            <p:cNvSpPr/>
            <p:nvPr/>
          </p:nvSpPr>
          <p:spPr>
            <a:xfrm>
              <a:off x="3483500" y="1750850"/>
              <a:ext cx="116775" cy="104275"/>
            </a:xfrm>
            <a:custGeom>
              <a:rect b="b" l="l" r="r" t="t"/>
              <a:pathLst>
                <a:path extrusionOk="0" h="4171" w="4671">
                  <a:moveTo>
                    <a:pt x="3836" y="1"/>
                  </a:moveTo>
                  <a:lnTo>
                    <a:pt x="0" y="935"/>
                  </a:lnTo>
                  <a:lnTo>
                    <a:pt x="701" y="2670"/>
                  </a:lnTo>
                  <a:cubicBezTo>
                    <a:pt x="1001" y="3470"/>
                    <a:pt x="1701" y="4004"/>
                    <a:pt x="2535" y="4104"/>
                  </a:cubicBezTo>
                  <a:lnTo>
                    <a:pt x="3336" y="4171"/>
                  </a:lnTo>
                  <a:cubicBezTo>
                    <a:pt x="4670" y="2403"/>
                    <a:pt x="3836" y="1"/>
                    <a:pt x="3836" y="1"/>
                  </a:cubicBezTo>
                  <a:close/>
                </a:path>
              </a:pathLst>
            </a:custGeom>
            <a:solidFill>
              <a:srgbClr val="FF8B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97"/>
            <p:cNvSpPr/>
            <p:nvPr/>
          </p:nvSpPr>
          <p:spPr>
            <a:xfrm>
              <a:off x="3484325" y="1690825"/>
              <a:ext cx="95100" cy="83400"/>
            </a:xfrm>
            <a:custGeom>
              <a:rect b="b" l="l" r="r" t="t"/>
              <a:pathLst>
                <a:path extrusionOk="0" h="3336" w="3804">
                  <a:moveTo>
                    <a:pt x="101" y="0"/>
                  </a:moveTo>
                  <a:lnTo>
                    <a:pt x="1" y="3336"/>
                  </a:lnTo>
                  <a:lnTo>
                    <a:pt x="3803" y="2435"/>
                  </a:lnTo>
                  <a:lnTo>
                    <a:pt x="3470" y="401"/>
                  </a:lnTo>
                  <a:lnTo>
                    <a:pt x="101" y="0"/>
                  </a:lnTo>
                  <a:close/>
                </a:path>
              </a:pathLst>
            </a:custGeom>
            <a:solidFill>
              <a:srgbClr val="FF8B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97"/>
            <p:cNvSpPr/>
            <p:nvPr/>
          </p:nvSpPr>
          <p:spPr>
            <a:xfrm>
              <a:off x="3052275" y="1826625"/>
              <a:ext cx="693100" cy="401625"/>
            </a:xfrm>
            <a:custGeom>
              <a:rect b="b" l="l" r="r" t="t"/>
              <a:pathLst>
                <a:path extrusionOk="0" h="16065" w="27724">
                  <a:moveTo>
                    <a:pt x="22578" y="8222"/>
                  </a:moveTo>
                  <a:lnTo>
                    <a:pt x="22767" y="8545"/>
                  </a:lnTo>
                  <a:lnTo>
                    <a:pt x="22653" y="8545"/>
                  </a:lnTo>
                  <a:lnTo>
                    <a:pt x="22578" y="8222"/>
                  </a:lnTo>
                  <a:close/>
                  <a:moveTo>
                    <a:pt x="24763" y="8362"/>
                  </a:moveTo>
                  <a:cubicBezTo>
                    <a:pt x="24816" y="8362"/>
                    <a:pt x="24869" y="8367"/>
                    <a:pt x="24921" y="8378"/>
                  </a:cubicBezTo>
                  <a:lnTo>
                    <a:pt x="25121" y="8412"/>
                  </a:lnTo>
                  <a:lnTo>
                    <a:pt x="25055" y="8412"/>
                  </a:lnTo>
                  <a:cubicBezTo>
                    <a:pt x="24888" y="8445"/>
                    <a:pt x="24721" y="8478"/>
                    <a:pt x="24554" y="8545"/>
                  </a:cubicBezTo>
                  <a:cubicBezTo>
                    <a:pt x="24254" y="8712"/>
                    <a:pt x="24021" y="8912"/>
                    <a:pt x="23821" y="9212"/>
                  </a:cubicBezTo>
                  <a:cubicBezTo>
                    <a:pt x="23687" y="9412"/>
                    <a:pt x="23620" y="9646"/>
                    <a:pt x="23587" y="9879"/>
                  </a:cubicBezTo>
                  <a:cubicBezTo>
                    <a:pt x="23587" y="9979"/>
                    <a:pt x="23587" y="10046"/>
                    <a:pt x="23587" y="10146"/>
                  </a:cubicBezTo>
                  <a:cubicBezTo>
                    <a:pt x="23587" y="10046"/>
                    <a:pt x="23554" y="9979"/>
                    <a:pt x="23520" y="9913"/>
                  </a:cubicBezTo>
                  <a:cubicBezTo>
                    <a:pt x="23420" y="9712"/>
                    <a:pt x="23354" y="9512"/>
                    <a:pt x="23253" y="9346"/>
                  </a:cubicBezTo>
                  <a:cubicBezTo>
                    <a:pt x="23125" y="9089"/>
                    <a:pt x="22966" y="8832"/>
                    <a:pt x="22806" y="8576"/>
                  </a:cubicBezTo>
                  <a:lnTo>
                    <a:pt x="22806" y="8576"/>
                  </a:lnTo>
                  <a:cubicBezTo>
                    <a:pt x="22916" y="8561"/>
                    <a:pt x="23026" y="8553"/>
                    <a:pt x="23137" y="8553"/>
                  </a:cubicBezTo>
                  <a:cubicBezTo>
                    <a:pt x="23253" y="8553"/>
                    <a:pt x="23370" y="8562"/>
                    <a:pt x="23487" y="8578"/>
                  </a:cubicBezTo>
                  <a:cubicBezTo>
                    <a:pt x="23543" y="8590"/>
                    <a:pt x="23599" y="8594"/>
                    <a:pt x="23655" y="8594"/>
                  </a:cubicBezTo>
                  <a:cubicBezTo>
                    <a:pt x="24037" y="8594"/>
                    <a:pt x="24401" y="8362"/>
                    <a:pt x="24763" y="8362"/>
                  </a:cubicBezTo>
                  <a:close/>
                  <a:moveTo>
                    <a:pt x="23587" y="10213"/>
                  </a:moveTo>
                  <a:cubicBezTo>
                    <a:pt x="23587" y="10246"/>
                    <a:pt x="23620" y="10280"/>
                    <a:pt x="23620" y="10313"/>
                  </a:cubicBezTo>
                  <a:cubicBezTo>
                    <a:pt x="23587" y="10280"/>
                    <a:pt x="23587" y="10246"/>
                    <a:pt x="23587" y="10213"/>
                  </a:cubicBezTo>
                  <a:close/>
                  <a:moveTo>
                    <a:pt x="20243" y="0"/>
                  </a:moveTo>
                  <a:cubicBezTo>
                    <a:pt x="19712" y="0"/>
                    <a:pt x="19179" y="188"/>
                    <a:pt x="18750" y="573"/>
                  </a:cubicBezTo>
                  <a:cubicBezTo>
                    <a:pt x="19891" y="2203"/>
                    <a:pt x="21925" y="7083"/>
                    <a:pt x="22514" y="8113"/>
                  </a:cubicBezTo>
                  <a:lnTo>
                    <a:pt x="22514" y="8113"/>
                  </a:lnTo>
                  <a:cubicBezTo>
                    <a:pt x="21493" y="8155"/>
                    <a:pt x="549" y="9056"/>
                    <a:pt x="1004" y="12148"/>
                  </a:cubicBezTo>
                  <a:cubicBezTo>
                    <a:pt x="1" y="15109"/>
                    <a:pt x="2589" y="16064"/>
                    <a:pt x="6346" y="16064"/>
                  </a:cubicBezTo>
                  <a:cubicBezTo>
                    <a:pt x="12956" y="16064"/>
                    <a:pt x="23182" y="13106"/>
                    <a:pt x="23821" y="12915"/>
                  </a:cubicBezTo>
                  <a:cubicBezTo>
                    <a:pt x="24821" y="12681"/>
                    <a:pt x="25789" y="12414"/>
                    <a:pt x="26756" y="12047"/>
                  </a:cubicBezTo>
                  <a:cubicBezTo>
                    <a:pt x="27323" y="11614"/>
                    <a:pt x="27657" y="10980"/>
                    <a:pt x="27690" y="10246"/>
                  </a:cubicBezTo>
                  <a:cubicBezTo>
                    <a:pt x="27723" y="9946"/>
                    <a:pt x="27657" y="9646"/>
                    <a:pt x="27590" y="9346"/>
                  </a:cubicBezTo>
                  <a:cubicBezTo>
                    <a:pt x="27456" y="8945"/>
                    <a:pt x="27323" y="8578"/>
                    <a:pt x="27123" y="8211"/>
                  </a:cubicBezTo>
                  <a:cubicBezTo>
                    <a:pt x="26989" y="7945"/>
                    <a:pt x="26823" y="7644"/>
                    <a:pt x="26656" y="7377"/>
                  </a:cubicBezTo>
                  <a:cubicBezTo>
                    <a:pt x="26389" y="7011"/>
                    <a:pt x="23921" y="3308"/>
                    <a:pt x="22019" y="873"/>
                  </a:cubicBezTo>
                  <a:cubicBezTo>
                    <a:pt x="21573" y="297"/>
                    <a:pt x="20910" y="0"/>
                    <a:pt x="20243" y="0"/>
                  </a:cubicBezTo>
                  <a:close/>
                </a:path>
              </a:pathLst>
            </a:custGeom>
            <a:solidFill>
              <a:srgbClr val="363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97"/>
            <p:cNvSpPr/>
            <p:nvPr/>
          </p:nvSpPr>
          <p:spPr>
            <a:xfrm>
              <a:off x="3621925" y="2036500"/>
              <a:ext cx="61725" cy="44625"/>
            </a:xfrm>
            <a:custGeom>
              <a:rect b="b" l="l" r="r" t="t"/>
              <a:pathLst>
                <a:path extrusionOk="0" h="1785" w="2469">
                  <a:moveTo>
                    <a:pt x="2010" y="0"/>
                  </a:moveTo>
                  <a:cubicBezTo>
                    <a:pt x="1642" y="0"/>
                    <a:pt x="1257" y="233"/>
                    <a:pt x="870" y="233"/>
                  </a:cubicBezTo>
                  <a:cubicBezTo>
                    <a:pt x="814" y="233"/>
                    <a:pt x="757" y="228"/>
                    <a:pt x="701" y="217"/>
                  </a:cubicBezTo>
                  <a:cubicBezTo>
                    <a:pt x="584" y="200"/>
                    <a:pt x="467" y="192"/>
                    <a:pt x="351" y="192"/>
                  </a:cubicBezTo>
                  <a:cubicBezTo>
                    <a:pt x="234" y="192"/>
                    <a:pt x="117" y="200"/>
                    <a:pt x="0" y="217"/>
                  </a:cubicBezTo>
                  <a:cubicBezTo>
                    <a:pt x="167" y="484"/>
                    <a:pt x="334" y="750"/>
                    <a:pt x="467" y="1017"/>
                  </a:cubicBezTo>
                  <a:cubicBezTo>
                    <a:pt x="568" y="1184"/>
                    <a:pt x="634" y="1384"/>
                    <a:pt x="734" y="1584"/>
                  </a:cubicBezTo>
                  <a:cubicBezTo>
                    <a:pt x="768" y="1651"/>
                    <a:pt x="801" y="1718"/>
                    <a:pt x="801" y="1784"/>
                  </a:cubicBezTo>
                  <a:cubicBezTo>
                    <a:pt x="801" y="1718"/>
                    <a:pt x="801" y="1618"/>
                    <a:pt x="801" y="1551"/>
                  </a:cubicBezTo>
                  <a:cubicBezTo>
                    <a:pt x="834" y="1317"/>
                    <a:pt x="901" y="1084"/>
                    <a:pt x="1035" y="884"/>
                  </a:cubicBezTo>
                  <a:cubicBezTo>
                    <a:pt x="1235" y="584"/>
                    <a:pt x="1468" y="383"/>
                    <a:pt x="1768" y="217"/>
                  </a:cubicBezTo>
                  <a:cubicBezTo>
                    <a:pt x="1935" y="150"/>
                    <a:pt x="2102" y="117"/>
                    <a:pt x="2269" y="83"/>
                  </a:cubicBezTo>
                  <a:lnTo>
                    <a:pt x="2469" y="83"/>
                  </a:lnTo>
                  <a:lnTo>
                    <a:pt x="2436" y="50"/>
                  </a:lnTo>
                  <a:lnTo>
                    <a:pt x="2335" y="50"/>
                  </a:lnTo>
                  <a:lnTo>
                    <a:pt x="2169" y="17"/>
                  </a:lnTo>
                  <a:cubicBezTo>
                    <a:pt x="2116" y="5"/>
                    <a:pt x="2063" y="0"/>
                    <a:pt x="2010" y="0"/>
                  </a:cubicBezTo>
                  <a:close/>
                </a:path>
              </a:pathLst>
            </a:custGeom>
            <a:solidFill>
              <a:srgbClr val="363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97"/>
            <p:cNvSpPr/>
            <p:nvPr/>
          </p:nvSpPr>
          <p:spPr>
            <a:xfrm>
              <a:off x="3023175" y="1626350"/>
              <a:ext cx="287725" cy="336925"/>
            </a:xfrm>
            <a:custGeom>
              <a:rect b="b" l="l" r="r" t="t"/>
              <a:pathLst>
                <a:path extrusionOk="0" h="13477" w="11509">
                  <a:moveTo>
                    <a:pt x="5804" y="0"/>
                  </a:moveTo>
                  <a:cubicBezTo>
                    <a:pt x="4381" y="0"/>
                    <a:pt x="2978" y="652"/>
                    <a:pt x="2068" y="1879"/>
                  </a:cubicBezTo>
                  <a:cubicBezTo>
                    <a:pt x="1635" y="2479"/>
                    <a:pt x="1334" y="3146"/>
                    <a:pt x="1201" y="3847"/>
                  </a:cubicBezTo>
                  <a:cubicBezTo>
                    <a:pt x="567" y="7216"/>
                    <a:pt x="0" y="9151"/>
                    <a:pt x="1234" y="11285"/>
                  </a:cubicBezTo>
                  <a:cubicBezTo>
                    <a:pt x="2107" y="12781"/>
                    <a:pt x="3547" y="13477"/>
                    <a:pt x="5001" y="13477"/>
                  </a:cubicBezTo>
                  <a:cubicBezTo>
                    <a:pt x="6659" y="13477"/>
                    <a:pt x="8336" y="12572"/>
                    <a:pt x="9207" y="10919"/>
                  </a:cubicBezTo>
                  <a:cubicBezTo>
                    <a:pt x="10674" y="8117"/>
                    <a:pt x="11508" y="3080"/>
                    <a:pt x="8606" y="945"/>
                  </a:cubicBezTo>
                  <a:cubicBezTo>
                    <a:pt x="7765" y="307"/>
                    <a:pt x="6780" y="0"/>
                    <a:pt x="5804" y="0"/>
                  </a:cubicBezTo>
                  <a:close/>
                </a:path>
              </a:pathLst>
            </a:custGeom>
            <a:solidFill>
              <a:srgbClr val="FF8B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97"/>
            <p:cNvSpPr/>
            <p:nvPr/>
          </p:nvSpPr>
          <p:spPr>
            <a:xfrm>
              <a:off x="2981800" y="1560725"/>
              <a:ext cx="403325" cy="356125"/>
            </a:xfrm>
            <a:custGeom>
              <a:rect b="b" l="l" r="r" t="t"/>
              <a:pathLst>
                <a:path extrusionOk="0" h="14245" w="16133">
                  <a:moveTo>
                    <a:pt x="13030" y="1"/>
                  </a:moveTo>
                  <a:lnTo>
                    <a:pt x="13030" y="1"/>
                  </a:lnTo>
                  <a:cubicBezTo>
                    <a:pt x="13297" y="468"/>
                    <a:pt x="12496" y="1768"/>
                    <a:pt x="12196" y="2035"/>
                  </a:cubicBezTo>
                  <a:cubicBezTo>
                    <a:pt x="12100" y="2128"/>
                    <a:pt x="11978" y="2167"/>
                    <a:pt x="11832" y="2167"/>
                  </a:cubicBezTo>
                  <a:cubicBezTo>
                    <a:pt x="11006" y="2167"/>
                    <a:pt x="9395" y="912"/>
                    <a:pt x="7222" y="912"/>
                  </a:cubicBezTo>
                  <a:cubicBezTo>
                    <a:pt x="6306" y="912"/>
                    <a:pt x="5290" y="1135"/>
                    <a:pt x="4190" y="1768"/>
                  </a:cubicBezTo>
                  <a:cubicBezTo>
                    <a:pt x="2456" y="2769"/>
                    <a:pt x="1255" y="4537"/>
                    <a:pt x="621" y="6438"/>
                  </a:cubicBezTo>
                  <a:cubicBezTo>
                    <a:pt x="83" y="8052"/>
                    <a:pt x="0" y="14245"/>
                    <a:pt x="5099" y="14245"/>
                  </a:cubicBezTo>
                  <a:cubicBezTo>
                    <a:pt x="5691" y="14245"/>
                    <a:pt x="6353" y="14161"/>
                    <a:pt x="7092" y="13977"/>
                  </a:cubicBezTo>
                  <a:cubicBezTo>
                    <a:pt x="7226" y="11942"/>
                    <a:pt x="7960" y="10008"/>
                    <a:pt x="9227" y="8407"/>
                  </a:cubicBezTo>
                  <a:cubicBezTo>
                    <a:pt x="9393" y="9045"/>
                    <a:pt x="9517" y="9296"/>
                    <a:pt x="9627" y="9296"/>
                  </a:cubicBezTo>
                  <a:cubicBezTo>
                    <a:pt x="9981" y="9296"/>
                    <a:pt x="10178" y="6675"/>
                    <a:pt x="11095" y="6038"/>
                  </a:cubicBezTo>
                  <a:cubicBezTo>
                    <a:pt x="11962" y="5404"/>
                    <a:pt x="13163" y="5438"/>
                    <a:pt x="14131" y="4904"/>
                  </a:cubicBezTo>
                  <a:cubicBezTo>
                    <a:pt x="15632" y="4037"/>
                    <a:pt x="16132" y="2169"/>
                    <a:pt x="15265" y="668"/>
                  </a:cubicBezTo>
                  <a:lnTo>
                    <a:pt x="15265" y="668"/>
                  </a:lnTo>
                  <a:cubicBezTo>
                    <a:pt x="15331" y="1068"/>
                    <a:pt x="14731" y="2169"/>
                    <a:pt x="14397" y="2302"/>
                  </a:cubicBezTo>
                  <a:cubicBezTo>
                    <a:pt x="14631" y="1602"/>
                    <a:pt x="14664" y="834"/>
                    <a:pt x="14498" y="101"/>
                  </a:cubicBezTo>
                  <a:lnTo>
                    <a:pt x="14498" y="101"/>
                  </a:lnTo>
                  <a:cubicBezTo>
                    <a:pt x="14397" y="668"/>
                    <a:pt x="13897" y="2002"/>
                    <a:pt x="13330" y="2035"/>
                  </a:cubicBezTo>
                  <a:cubicBezTo>
                    <a:pt x="13530" y="1702"/>
                    <a:pt x="13330" y="501"/>
                    <a:pt x="1303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97"/>
            <p:cNvSpPr/>
            <p:nvPr/>
          </p:nvSpPr>
          <p:spPr>
            <a:xfrm>
              <a:off x="3158250" y="1742075"/>
              <a:ext cx="66750" cy="105400"/>
            </a:xfrm>
            <a:custGeom>
              <a:rect b="b" l="l" r="r" t="t"/>
              <a:pathLst>
                <a:path extrusionOk="0" h="4216" w="2670">
                  <a:moveTo>
                    <a:pt x="1153" y="0"/>
                  </a:moveTo>
                  <a:cubicBezTo>
                    <a:pt x="578" y="0"/>
                    <a:pt x="108" y="526"/>
                    <a:pt x="34" y="1286"/>
                  </a:cubicBezTo>
                  <a:cubicBezTo>
                    <a:pt x="1" y="2120"/>
                    <a:pt x="201" y="2954"/>
                    <a:pt x="668" y="3688"/>
                  </a:cubicBezTo>
                  <a:cubicBezTo>
                    <a:pt x="917" y="4054"/>
                    <a:pt x="1201" y="4215"/>
                    <a:pt x="1471" y="4215"/>
                  </a:cubicBezTo>
                  <a:cubicBezTo>
                    <a:pt x="1890" y="4215"/>
                    <a:pt x="2274" y="3829"/>
                    <a:pt x="2436" y="3221"/>
                  </a:cubicBezTo>
                  <a:cubicBezTo>
                    <a:pt x="2669" y="2353"/>
                    <a:pt x="2636" y="819"/>
                    <a:pt x="1802" y="219"/>
                  </a:cubicBezTo>
                  <a:cubicBezTo>
                    <a:pt x="1581" y="68"/>
                    <a:pt x="1360" y="0"/>
                    <a:pt x="1153" y="0"/>
                  </a:cubicBezTo>
                  <a:close/>
                </a:path>
              </a:pathLst>
            </a:custGeom>
            <a:solidFill>
              <a:srgbClr val="FF8B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97"/>
            <p:cNvSpPr/>
            <p:nvPr/>
          </p:nvSpPr>
          <p:spPr>
            <a:xfrm>
              <a:off x="2292650" y="4376900"/>
              <a:ext cx="35875" cy="28475"/>
            </a:xfrm>
            <a:custGeom>
              <a:rect b="b" l="l" r="r" t="t"/>
              <a:pathLst>
                <a:path extrusionOk="0" h="1139" w="1435">
                  <a:moveTo>
                    <a:pt x="234" y="201"/>
                  </a:moveTo>
                  <a:lnTo>
                    <a:pt x="234" y="201"/>
                  </a:lnTo>
                  <a:cubicBezTo>
                    <a:pt x="601" y="268"/>
                    <a:pt x="934" y="401"/>
                    <a:pt x="1201" y="635"/>
                  </a:cubicBezTo>
                  <a:cubicBezTo>
                    <a:pt x="1234" y="635"/>
                    <a:pt x="1234" y="668"/>
                    <a:pt x="1268" y="701"/>
                  </a:cubicBezTo>
                  <a:cubicBezTo>
                    <a:pt x="1301" y="735"/>
                    <a:pt x="1301" y="801"/>
                    <a:pt x="1268" y="868"/>
                  </a:cubicBezTo>
                  <a:cubicBezTo>
                    <a:pt x="1234" y="1002"/>
                    <a:pt x="1134" y="1002"/>
                    <a:pt x="1134" y="1002"/>
                  </a:cubicBezTo>
                  <a:cubicBezTo>
                    <a:pt x="1127" y="1003"/>
                    <a:pt x="1120" y="1003"/>
                    <a:pt x="1113" y="1003"/>
                  </a:cubicBezTo>
                  <a:cubicBezTo>
                    <a:pt x="905" y="1003"/>
                    <a:pt x="491" y="555"/>
                    <a:pt x="234" y="201"/>
                  </a:cubicBezTo>
                  <a:close/>
                  <a:moveTo>
                    <a:pt x="100" y="1"/>
                  </a:moveTo>
                  <a:cubicBezTo>
                    <a:pt x="67" y="1"/>
                    <a:pt x="34" y="1"/>
                    <a:pt x="0" y="34"/>
                  </a:cubicBezTo>
                  <a:cubicBezTo>
                    <a:pt x="0" y="68"/>
                    <a:pt x="0" y="101"/>
                    <a:pt x="0" y="101"/>
                  </a:cubicBezTo>
                  <a:cubicBezTo>
                    <a:pt x="167" y="334"/>
                    <a:pt x="334" y="568"/>
                    <a:pt x="501" y="735"/>
                  </a:cubicBezTo>
                  <a:cubicBezTo>
                    <a:pt x="717" y="951"/>
                    <a:pt x="933" y="1139"/>
                    <a:pt x="1123" y="1139"/>
                  </a:cubicBezTo>
                  <a:cubicBezTo>
                    <a:pt x="1138" y="1139"/>
                    <a:pt x="1153" y="1137"/>
                    <a:pt x="1168" y="1135"/>
                  </a:cubicBezTo>
                  <a:cubicBezTo>
                    <a:pt x="1234" y="1135"/>
                    <a:pt x="1368" y="1068"/>
                    <a:pt x="1401" y="901"/>
                  </a:cubicBezTo>
                  <a:cubicBezTo>
                    <a:pt x="1435" y="801"/>
                    <a:pt x="1435" y="701"/>
                    <a:pt x="1368" y="601"/>
                  </a:cubicBezTo>
                  <a:cubicBezTo>
                    <a:pt x="1134" y="234"/>
                    <a:pt x="134" y="1"/>
                    <a:pt x="100" y="1"/>
                  </a:cubicBezTo>
                  <a:close/>
                </a:path>
              </a:pathLst>
            </a:custGeom>
            <a:solidFill>
              <a:srgbClr val="363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97"/>
            <p:cNvSpPr/>
            <p:nvPr/>
          </p:nvSpPr>
          <p:spPr>
            <a:xfrm>
              <a:off x="2292650" y="4363425"/>
              <a:ext cx="39200" cy="18150"/>
            </a:xfrm>
            <a:custGeom>
              <a:rect b="b" l="l" r="r" t="t"/>
              <a:pathLst>
                <a:path extrusionOk="0" h="726" w="1568">
                  <a:moveTo>
                    <a:pt x="1168" y="173"/>
                  </a:moveTo>
                  <a:cubicBezTo>
                    <a:pt x="1268" y="173"/>
                    <a:pt x="1334" y="173"/>
                    <a:pt x="1401" y="240"/>
                  </a:cubicBezTo>
                  <a:lnTo>
                    <a:pt x="1401" y="273"/>
                  </a:lnTo>
                  <a:cubicBezTo>
                    <a:pt x="1435" y="340"/>
                    <a:pt x="1401" y="406"/>
                    <a:pt x="1401" y="406"/>
                  </a:cubicBezTo>
                  <a:cubicBezTo>
                    <a:pt x="1302" y="530"/>
                    <a:pt x="928" y="599"/>
                    <a:pt x="578" y="599"/>
                  </a:cubicBezTo>
                  <a:cubicBezTo>
                    <a:pt x="456" y="599"/>
                    <a:pt x="337" y="590"/>
                    <a:pt x="234" y="573"/>
                  </a:cubicBezTo>
                  <a:cubicBezTo>
                    <a:pt x="501" y="340"/>
                    <a:pt x="834" y="206"/>
                    <a:pt x="1168" y="173"/>
                  </a:cubicBezTo>
                  <a:close/>
                  <a:moveTo>
                    <a:pt x="1122" y="1"/>
                  </a:moveTo>
                  <a:cubicBezTo>
                    <a:pt x="662" y="1"/>
                    <a:pt x="65" y="508"/>
                    <a:pt x="34" y="540"/>
                  </a:cubicBezTo>
                  <a:cubicBezTo>
                    <a:pt x="0" y="573"/>
                    <a:pt x="0" y="573"/>
                    <a:pt x="0" y="607"/>
                  </a:cubicBezTo>
                  <a:cubicBezTo>
                    <a:pt x="0" y="640"/>
                    <a:pt x="0" y="640"/>
                    <a:pt x="34" y="673"/>
                  </a:cubicBezTo>
                  <a:lnTo>
                    <a:pt x="67" y="673"/>
                  </a:lnTo>
                  <a:cubicBezTo>
                    <a:pt x="178" y="707"/>
                    <a:pt x="352" y="725"/>
                    <a:pt x="543" y="725"/>
                  </a:cubicBezTo>
                  <a:cubicBezTo>
                    <a:pt x="923" y="725"/>
                    <a:pt x="1368" y="651"/>
                    <a:pt x="1501" y="473"/>
                  </a:cubicBezTo>
                  <a:cubicBezTo>
                    <a:pt x="1568" y="373"/>
                    <a:pt x="1568" y="240"/>
                    <a:pt x="1468" y="173"/>
                  </a:cubicBezTo>
                  <a:cubicBezTo>
                    <a:pt x="1401" y="73"/>
                    <a:pt x="1301" y="6"/>
                    <a:pt x="1201" y="6"/>
                  </a:cubicBezTo>
                  <a:cubicBezTo>
                    <a:pt x="1175" y="2"/>
                    <a:pt x="1149" y="1"/>
                    <a:pt x="1122" y="1"/>
                  </a:cubicBezTo>
                  <a:close/>
                </a:path>
              </a:pathLst>
            </a:custGeom>
            <a:solidFill>
              <a:srgbClr val="363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97"/>
            <p:cNvSpPr/>
            <p:nvPr/>
          </p:nvSpPr>
          <p:spPr>
            <a:xfrm>
              <a:off x="2215075" y="4190950"/>
              <a:ext cx="160975" cy="184325"/>
            </a:xfrm>
            <a:custGeom>
              <a:rect b="b" l="l" r="r" t="t"/>
              <a:pathLst>
                <a:path extrusionOk="0" h="7373" w="6439">
                  <a:moveTo>
                    <a:pt x="3604" y="0"/>
                  </a:moveTo>
                  <a:lnTo>
                    <a:pt x="1" y="6371"/>
                  </a:lnTo>
                  <a:lnTo>
                    <a:pt x="2836" y="7372"/>
                  </a:lnTo>
                  <a:lnTo>
                    <a:pt x="6439" y="1034"/>
                  </a:lnTo>
                  <a:lnTo>
                    <a:pt x="3604" y="0"/>
                  </a:lnTo>
                  <a:close/>
                </a:path>
              </a:pathLst>
            </a:custGeom>
            <a:solidFill>
              <a:srgbClr val="FF8B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97"/>
            <p:cNvSpPr/>
            <p:nvPr/>
          </p:nvSpPr>
          <p:spPr>
            <a:xfrm>
              <a:off x="2162550" y="4304850"/>
              <a:ext cx="196200" cy="220250"/>
            </a:xfrm>
            <a:custGeom>
              <a:rect b="b" l="l" r="r" t="t"/>
              <a:pathLst>
                <a:path extrusionOk="0" h="8810" w="7848">
                  <a:moveTo>
                    <a:pt x="2810" y="1"/>
                  </a:moveTo>
                  <a:cubicBezTo>
                    <a:pt x="2756" y="1"/>
                    <a:pt x="2696" y="17"/>
                    <a:pt x="2636" y="47"/>
                  </a:cubicBezTo>
                  <a:lnTo>
                    <a:pt x="267" y="1482"/>
                  </a:lnTo>
                  <a:cubicBezTo>
                    <a:pt x="67" y="1615"/>
                    <a:pt x="0" y="1915"/>
                    <a:pt x="134" y="2116"/>
                  </a:cubicBezTo>
                  <a:cubicBezTo>
                    <a:pt x="134" y="2149"/>
                    <a:pt x="167" y="2182"/>
                    <a:pt x="201" y="2182"/>
                  </a:cubicBezTo>
                  <a:cubicBezTo>
                    <a:pt x="1035" y="3016"/>
                    <a:pt x="1502" y="3417"/>
                    <a:pt x="2569" y="4517"/>
                  </a:cubicBezTo>
                  <a:cubicBezTo>
                    <a:pt x="3203" y="5184"/>
                    <a:pt x="5137" y="7419"/>
                    <a:pt x="6005" y="8353"/>
                  </a:cubicBezTo>
                  <a:cubicBezTo>
                    <a:pt x="6314" y="8686"/>
                    <a:pt x="6640" y="8810"/>
                    <a:pt x="6923" y="8810"/>
                  </a:cubicBezTo>
                  <a:cubicBezTo>
                    <a:pt x="7463" y="8810"/>
                    <a:pt x="7848" y="8360"/>
                    <a:pt x="7673" y="8053"/>
                  </a:cubicBezTo>
                  <a:cubicBezTo>
                    <a:pt x="6405" y="6018"/>
                    <a:pt x="5638" y="4050"/>
                    <a:pt x="5571" y="3050"/>
                  </a:cubicBezTo>
                  <a:cubicBezTo>
                    <a:pt x="5571" y="2883"/>
                    <a:pt x="5504" y="2683"/>
                    <a:pt x="5371" y="2549"/>
                  </a:cubicBezTo>
                  <a:lnTo>
                    <a:pt x="2969" y="81"/>
                  </a:lnTo>
                  <a:cubicBezTo>
                    <a:pt x="2933" y="26"/>
                    <a:pt x="2876" y="1"/>
                    <a:pt x="281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97"/>
            <p:cNvSpPr/>
            <p:nvPr/>
          </p:nvSpPr>
          <p:spPr>
            <a:xfrm>
              <a:off x="2258450" y="4190950"/>
              <a:ext cx="117600" cy="113425"/>
            </a:xfrm>
            <a:custGeom>
              <a:rect b="b" l="l" r="r" t="t"/>
              <a:pathLst>
                <a:path extrusionOk="0" h="4537" w="4704">
                  <a:moveTo>
                    <a:pt x="1869" y="0"/>
                  </a:moveTo>
                  <a:lnTo>
                    <a:pt x="1" y="3269"/>
                  </a:lnTo>
                  <a:lnTo>
                    <a:pt x="2702" y="4537"/>
                  </a:lnTo>
                  <a:lnTo>
                    <a:pt x="4704" y="1034"/>
                  </a:lnTo>
                  <a:lnTo>
                    <a:pt x="1869" y="0"/>
                  </a:lnTo>
                  <a:close/>
                </a:path>
              </a:pathLst>
            </a:custGeom>
            <a:solidFill>
              <a:srgbClr val="000000">
                <a:alpha val="47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97"/>
            <p:cNvSpPr/>
            <p:nvPr/>
          </p:nvSpPr>
          <p:spPr>
            <a:xfrm>
              <a:off x="2249275" y="2621475"/>
              <a:ext cx="750575" cy="1659550"/>
            </a:xfrm>
            <a:custGeom>
              <a:rect b="b" l="l" r="r" t="t"/>
              <a:pathLst>
                <a:path extrusionOk="0" h="66382" w="30023">
                  <a:moveTo>
                    <a:pt x="19248" y="1"/>
                  </a:moveTo>
                  <a:cubicBezTo>
                    <a:pt x="12343" y="4604"/>
                    <a:pt x="14311" y="22317"/>
                    <a:pt x="12043" y="32457"/>
                  </a:cubicBezTo>
                  <a:cubicBezTo>
                    <a:pt x="9908" y="41831"/>
                    <a:pt x="1" y="64147"/>
                    <a:pt x="1" y="64147"/>
                  </a:cubicBezTo>
                  <a:lnTo>
                    <a:pt x="5138" y="66382"/>
                  </a:lnTo>
                  <a:cubicBezTo>
                    <a:pt x="5138" y="66382"/>
                    <a:pt x="18247" y="41864"/>
                    <a:pt x="21282" y="32524"/>
                  </a:cubicBezTo>
                  <a:cubicBezTo>
                    <a:pt x="24018" y="23951"/>
                    <a:pt x="30022" y="1902"/>
                    <a:pt x="30022" y="1902"/>
                  </a:cubicBezTo>
                  <a:lnTo>
                    <a:pt x="23551" y="735"/>
                  </a:lnTo>
                  <a:lnTo>
                    <a:pt x="19281" y="1"/>
                  </a:lnTo>
                  <a:close/>
                </a:path>
              </a:pathLst>
            </a:custGeom>
            <a:solidFill>
              <a:srgbClr val="363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97"/>
            <p:cNvSpPr/>
            <p:nvPr/>
          </p:nvSpPr>
          <p:spPr>
            <a:xfrm>
              <a:off x="2249275" y="2621475"/>
              <a:ext cx="750575" cy="1659550"/>
            </a:xfrm>
            <a:custGeom>
              <a:rect b="b" l="l" r="r" t="t"/>
              <a:pathLst>
                <a:path extrusionOk="0" h="66382" w="30023">
                  <a:moveTo>
                    <a:pt x="19248" y="1"/>
                  </a:moveTo>
                  <a:cubicBezTo>
                    <a:pt x="12343" y="4604"/>
                    <a:pt x="14311" y="22317"/>
                    <a:pt x="12043" y="32457"/>
                  </a:cubicBezTo>
                  <a:cubicBezTo>
                    <a:pt x="9908" y="41831"/>
                    <a:pt x="1" y="64147"/>
                    <a:pt x="1" y="64147"/>
                  </a:cubicBezTo>
                  <a:lnTo>
                    <a:pt x="5138" y="66382"/>
                  </a:lnTo>
                  <a:cubicBezTo>
                    <a:pt x="5138" y="66382"/>
                    <a:pt x="18247" y="41864"/>
                    <a:pt x="21249" y="32491"/>
                  </a:cubicBezTo>
                  <a:cubicBezTo>
                    <a:pt x="22116" y="29889"/>
                    <a:pt x="23251" y="26020"/>
                    <a:pt x="24451" y="21883"/>
                  </a:cubicBezTo>
                  <a:cubicBezTo>
                    <a:pt x="27120" y="12510"/>
                    <a:pt x="30022" y="1902"/>
                    <a:pt x="30022" y="1902"/>
                  </a:cubicBezTo>
                  <a:lnTo>
                    <a:pt x="23551" y="735"/>
                  </a:lnTo>
                  <a:lnTo>
                    <a:pt x="192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97"/>
            <p:cNvSpPr/>
            <p:nvPr/>
          </p:nvSpPr>
          <p:spPr>
            <a:xfrm>
              <a:off x="2229275" y="4192600"/>
              <a:ext cx="179300" cy="106775"/>
            </a:xfrm>
            <a:custGeom>
              <a:rect b="b" l="l" r="r" t="t"/>
              <a:pathLst>
                <a:path extrusionOk="0" h="4271" w="7172">
                  <a:moveTo>
                    <a:pt x="901" y="1"/>
                  </a:moveTo>
                  <a:lnTo>
                    <a:pt x="0" y="1702"/>
                  </a:lnTo>
                  <a:lnTo>
                    <a:pt x="5771" y="4271"/>
                  </a:lnTo>
                  <a:lnTo>
                    <a:pt x="7172" y="2536"/>
                  </a:lnTo>
                  <a:lnTo>
                    <a:pt x="901"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97"/>
            <p:cNvSpPr/>
            <p:nvPr/>
          </p:nvSpPr>
          <p:spPr>
            <a:xfrm>
              <a:off x="2783825" y="2848950"/>
              <a:ext cx="156800" cy="576475"/>
            </a:xfrm>
            <a:custGeom>
              <a:rect b="b" l="l" r="r" t="t"/>
              <a:pathLst>
                <a:path extrusionOk="0" h="23059" w="6272">
                  <a:moveTo>
                    <a:pt x="5535" y="0"/>
                  </a:moveTo>
                  <a:cubicBezTo>
                    <a:pt x="5481" y="0"/>
                    <a:pt x="5427" y="3"/>
                    <a:pt x="5371" y="8"/>
                  </a:cubicBezTo>
                  <a:cubicBezTo>
                    <a:pt x="1301" y="375"/>
                    <a:pt x="267" y="15353"/>
                    <a:pt x="1" y="23058"/>
                  </a:cubicBezTo>
                  <a:cubicBezTo>
                    <a:pt x="1668" y="17754"/>
                    <a:pt x="4404" y="7480"/>
                    <a:pt x="6272" y="209"/>
                  </a:cubicBezTo>
                  <a:cubicBezTo>
                    <a:pt x="6049" y="70"/>
                    <a:pt x="5804" y="0"/>
                    <a:pt x="5535" y="0"/>
                  </a:cubicBezTo>
                  <a:close/>
                </a:path>
              </a:pathLst>
            </a:custGeom>
            <a:solidFill>
              <a:srgbClr val="000000">
                <a:alpha val="47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97"/>
            <p:cNvSpPr/>
            <p:nvPr/>
          </p:nvSpPr>
          <p:spPr>
            <a:xfrm>
              <a:off x="3019825" y="4557625"/>
              <a:ext cx="48400" cy="19800"/>
            </a:xfrm>
            <a:custGeom>
              <a:rect b="b" l="l" r="r" t="t"/>
              <a:pathLst>
                <a:path extrusionOk="0" h="792" w="1936">
                  <a:moveTo>
                    <a:pt x="1602" y="144"/>
                  </a:moveTo>
                  <a:cubicBezTo>
                    <a:pt x="1668" y="177"/>
                    <a:pt x="1702" y="211"/>
                    <a:pt x="1735" y="244"/>
                  </a:cubicBezTo>
                  <a:cubicBezTo>
                    <a:pt x="1802" y="344"/>
                    <a:pt x="1769" y="377"/>
                    <a:pt x="1735" y="411"/>
                  </a:cubicBezTo>
                  <a:cubicBezTo>
                    <a:pt x="1635" y="561"/>
                    <a:pt x="1179" y="636"/>
                    <a:pt x="717" y="636"/>
                  </a:cubicBezTo>
                  <a:cubicBezTo>
                    <a:pt x="564" y="636"/>
                    <a:pt x="409" y="627"/>
                    <a:pt x="267" y="611"/>
                  </a:cubicBezTo>
                  <a:cubicBezTo>
                    <a:pt x="634" y="377"/>
                    <a:pt x="1035" y="244"/>
                    <a:pt x="1435" y="177"/>
                  </a:cubicBezTo>
                  <a:lnTo>
                    <a:pt x="1468" y="144"/>
                  </a:lnTo>
                  <a:close/>
                  <a:moveTo>
                    <a:pt x="1495" y="1"/>
                  </a:moveTo>
                  <a:cubicBezTo>
                    <a:pt x="968" y="1"/>
                    <a:pt x="65" y="611"/>
                    <a:pt x="34" y="611"/>
                  </a:cubicBezTo>
                  <a:cubicBezTo>
                    <a:pt x="1" y="644"/>
                    <a:pt x="1" y="678"/>
                    <a:pt x="1" y="711"/>
                  </a:cubicBezTo>
                  <a:cubicBezTo>
                    <a:pt x="1" y="744"/>
                    <a:pt x="34" y="744"/>
                    <a:pt x="67" y="744"/>
                  </a:cubicBezTo>
                  <a:cubicBezTo>
                    <a:pt x="280" y="768"/>
                    <a:pt x="492" y="791"/>
                    <a:pt x="704" y="791"/>
                  </a:cubicBezTo>
                  <a:cubicBezTo>
                    <a:pt x="792" y="791"/>
                    <a:pt x="880" y="787"/>
                    <a:pt x="968" y="778"/>
                  </a:cubicBezTo>
                  <a:cubicBezTo>
                    <a:pt x="1368" y="744"/>
                    <a:pt x="1735" y="678"/>
                    <a:pt x="1869" y="511"/>
                  </a:cubicBezTo>
                  <a:cubicBezTo>
                    <a:pt x="1935" y="411"/>
                    <a:pt x="1935" y="277"/>
                    <a:pt x="1869" y="177"/>
                  </a:cubicBezTo>
                  <a:cubicBezTo>
                    <a:pt x="1802" y="110"/>
                    <a:pt x="1702" y="44"/>
                    <a:pt x="1602" y="10"/>
                  </a:cubicBezTo>
                  <a:cubicBezTo>
                    <a:pt x="1568" y="4"/>
                    <a:pt x="1533" y="1"/>
                    <a:pt x="1495" y="1"/>
                  </a:cubicBezTo>
                  <a:close/>
                </a:path>
              </a:pathLst>
            </a:custGeom>
            <a:solidFill>
              <a:srgbClr val="363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97"/>
            <p:cNvSpPr/>
            <p:nvPr/>
          </p:nvSpPr>
          <p:spPr>
            <a:xfrm>
              <a:off x="3019000" y="4540975"/>
              <a:ext cx="30050" cy="36100"/>
            </a:xfrm>
            <a:custGeom>
              <a:rect b="b" l="l" r="r" t="t"/>
              <a:pathLst>
                <a:path extrusionOk="0" h="1444" w="1202">
                  <a:moveTo>
                    <a:pt x="801" y="109"/>
                  </a:moveTo>
                  <a:cubicBezTo>
                    <a:pt x="968" y="109"/>
                    <a:pt x="968" y="209"/>
                    <a:pt x="968" y="209"/>
                  </a:cubicBezTo>
                  <a:cubicBezTo>
                    <a:pt x="1034" y="410"/>
                    <a:pt x="534" y="943"/>
                    <a:pt x="200" y="1210"/>
                  </a:cubicBezTo>
                  <a:cubicBezTo>
                    <a:pt x="200" y="843"/>
                    <a:pt x="334" y="510"/>
                    <a:pt x="534" y="243"/>
                  </a:cubicBezTo>
                  <a:cubicBezTo>
                    <a:pt x="601" y="176"/>
                    <a:pt x="667" y="143"/>
                    <a:pt x="767" y="143"/>
                  </a:cubicBezTo>
                  <a:lnTo>
                    <a:pt x="767" y="109"/>
                  </a:lnTo>
                  <a:close/>
                  <a:moveTo>
                    <a:pt x="761" y="1"/>
                  </a:moveTo>
                  <a:cubicBezTo>
                    <a:pt x="644" y="1"/>
                    <a:pt x="516" y="60"/>
                    <a:pt x="434" y="143"/>
                  </a:cubicBezTo>
                  <a:cubicBezTo>
                    <a:pt x="34" y="476"/>
                    <a:pt x="0" y="1310"/>
                    <a:pt x="0" y="1344"/>
                  </a:cubicBezTo>
                  <a:cubicBezTo>
                    <a:pt x="0" y="1377"/>
                    <a:pt x="34" y="1410"/>
                    <a:pt x="34" y="1410"/>
                  </a:cubicBezTo>
                  <a:cubicBezTo>
                    <a:pt x="67" y="1444"/>
                    <a:pt x="100" y="1444"/>
                    <a:pt x="134" y="1444"/>
                  </a:cubicBezTo>
                  <a:lnTo>
                    <a:pt x="167" y="1444"/>
                  </a:lnTo>
                  <a:cubicBezTo>
                    <a:pt x="501" y="1243"/>
                    <a:pt x="1201" y="510"/>
                    <a:pt x="1134" y="176"/>
                  </a:cubicBezTo>
                  <a:cubicBezTo>
                    <a:pt x="1101" y="109"/>
                    <a:pt x="1034" y="9"/>
                    <a:pt x="834" y="9"/>
                  </a:cubicBezTo>
                  <a:cubicBezTo>
                    <a:pt x="811" y="3"/>
                    <a:pt x="786" y="1"/>
                    <a:pt x="761" y="1"/>
                  </a:cubicBezTo>
                  <a:close/>
                </a:path>
              </a:pathLst>
            </a:custGeom>
            <a:solidFill>
              <a:srgbClr val="363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97"/>
            <p:cNvSpPr/>
            <p:nvPr/>
          </p:nvSpPr>
          <p:spPr>
            <a:xfrm>
              <a:off x="2933925" y="4397750"/>
              <a:ext cx="80100" cy="182650"/>
            </a:xfrm>
            <a:custGeom>
              <a:rect b="b" l="l" r="r" t="t"/>
              <a:pathLst>
                <a:path extrusionOk="0" h="7306" w="3204">
                  <a:moveTo>
                    <a:pt x="3070" y="1"/>
                  </a:moveTo>
                  <a:lnTo>
                    <a:pt x="1" y="201"/>
                  </a:lnTo>
                  <a:lnTo>
                    <a:pt x="134" y="7306"/>
                  </a:lnTo>
                  <a:lnTo>
                    <a:pt x="3203" y="7106"/>
                  </a:lnTo>
                  <a:lnTo>
                    <a:pt x="3070" y="1"/>
                  </a:lnTo>
                  <a:close/>
                </a:path>
              </a:pathLst>
            </a:custGeom>
            <a:solidFill>
              <a:srgbClr val="FF8B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97"/>
            <p:cNvSpPr/>
            <p:nvPr/>
          </p:nvSpPr>
          <p:spPr>
            <a:xfrm>
              <a:off x="2911425" y="4566200"/>
              <a:ext cx="277725" cy="92600"/>
            </a:xfrm>
            <a:custGeom>
              <a:rect b="b" l="l" r="r" t="t"/>
              <a:pathLst>
                <a:path extrusionOk="0" h="3704" w="11109">
                  <a:moveTo>
                    <a:pt x="4036" y="1"/>
                  </a:moveTo>
                  <a:lnTo>
                    <a:pt x="701" y="234"/>
                  </a:lnTo>
                  <a:cubicBezTo>
                    <a:pt x="567" y="234"/>
                    <a:pt x="467" y="335"/>
                    <a:pt x="467" y="435"/>
                  </a:cubicBezTo>
                  <a:lnTo>
                    <a:pt x="34" y="3203"/>
                  </a:lnTo>
                  <a:cubicBezTo>
                    <a:pt x="0" y="3437"/>
                    <a:pt x="167" y="3670"/>
                    <a:pt x="400" y="3704"/>
                  </a:cubicBezTo>
                  <a:lnTo>
                    <a:pt x="501" y="3704"/>
                  </a:lnTo>
                  <a:cubicBezTo>
                    <a:pt x="1701" y="3637"/>
                    <a:pt x="3436" y="3437"/>
                    <a:pt x="4970" y="3337"/>
                  </a:cubicBezTo>
                  <a:cubicBezTo>
                    <a:pt x="6738" y="3237"/>
                    <a:pt x="7506" y="3270"/>
                    <a:pt x="9574" y="3170"/>
                  </a:cubicBezTo>
                  <a:cubicBezTo>
                    <a:pt x="10841" y="3070"/>
                    <a:pt x="11108" y="1802"/>
                    <a:pt x="10574" y="1702"/>
                  </a:cubicBezTo>
                  <a:cubicBezTo>
                    <a:pt x="8139" y="1335"/>
                    <a:pt x="6972" y="1335"/>
                    <a:pt x="4804" y="201"/>
                  </a:cubicBezTo>
                  <a:cubicBezTo>
                    <a:pt x="4570" y="68"/>
                    <a:pt x="4303" y="1"/>
                    <a:pt x="403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97"/>
            <p:cNvSpPr/>
            <p:nvPr/>
          </p:nvSpPr>
          <p:spPr>
            <a:xfrm>
              <a:off x="2933925" y="4397750"/>
              <a:ext cx="78425" cy="104275"/>
            </a:xfrm>
            <a:custGeom>
              <a:rect b="b" l="l" r="r" t="t"/>
              <a:pathLst>
                <a:path extrusionOk="0" h="4171" w="3137">
                  <a:moveTo>
                    <a:pt x="3070" y="1"/>
                  </a:moveTo>
                  <a:lnTo>
                    <a:pt x="1" y="201"/>
                  </a:lnTo>
                  <a:lnTo>
                    <a:pt x="68" y="4170"/>
                  </a:lnTo>
                  <a:lnTo>
                    <a:pt x="3136" y="4004"/>
                  </a:lnTo>
                  <a:lnTo>
                    <a:pt x="3070" y="1"/>
                  </a:lnTo>
                  <a:close/>
                </a:path>
              </a:pathLst>
            </a:custGeom>
            <a:solidFill>
              <a:srgbClr val="000000">
                <a:alpha val="47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97"/>
            <p:cNvSpPr/>
            <p:nvPr/>
          </p:nvSpPr>
          <p:spPr>
            <a:xfrm>
              <a:off x="2827200" y="2657350"/>
              <a:ext cx="321075" cy="1804650"/>
            </a:xfrm>
            <a:custGeom>
              <a:rect b="b" l="l" r="r" t="t"/>
              <a:pathLst>
                <a:path extrusionOk="0" h="72186" w="12843">
                  <a:moveTo>
                    <a:pt x="0" y="0"/>
                  </a:moveTo>
                  <a:cubicBezTo>
                    <a:pt x="0" y="0"/>
                    <a:pt x="1368" y="10875"/>
                    <a:pt x="2202" y="21049"/>
                  </a:cubicBezTo>
                  <a:cubicBezTo>
                    <a:pt x="2569" y="25652"/>
                    <a:pt x="2835" y="30122"/>
                    <a:pt x="2802" y="33391"/>
                  </a:cubicBezTo>
                  <a:cubicBezTo>
                    <a:pt x="2669" y="42931"/>
                    <a:pt x="3469" y="72185"/>
                    <a:pt x="3469" y="72185"/>
                  </a:cubicBezTo>
                  <a:lnTo>
                    <a:pt x="8640" y="71852"/>
                  </a:lnTo>
                  <a:cubicBezTo>
                    <a:pt x="8640" y="71852"/>
                    <a:pt x="11475" y="42698"/>
                    <a:pt x="12175" y="32991"/>
                  </a:cubicBezTo>
                  <a:cubicBezTo>
                    <a:pt x="12843" y="23651"/>
                    <a:pt x="12075" y="1368"/>
                    <a:pt x="12075" y="1368"/>
                  </a:cubicBezTo>
                  <a:lnTo>
                    <a:pt x="6905" y="467"/>
                  </a:lnTo>
                  <a:lnTo>
                    <a:pt x="0" y="0"/>
                  </a:lnTo>
                  <a:close/>
                </a:path>
              </a:pathLst>
            </a:custGeom>
            <a:solidFill>
              <a:srgbClr val="363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97"/>
            <p:cNvSpPr/>
            <p:nvPr/>
          </p:nvSpPr>
          <p:spPr>
            <a:xfrm>
              <a:off x="2827200" y="2657350"/>
              <a:ext cx="321075" cy="1804650"/>
            </a:xfrm>
            <a:custGeom>
              <a:rect b="b" l="l" r="r" t="t"/>
              <a:pathLst>
                <a:path extrusionOk="0" h="72186" w="12843">
                  <a:moveTo>
                    <a:pt x="0" y="0"/>
                  </a:moveTo>
                  <a:cubicBezTo>
                    <a:pt x="0" y="0"/>
                    <a:pt x="1368" y="10875"/>
                    <a:pt x="2202" y="21049"/>
                  </a:cubicBezTo>
                  <a:cubicBezTo>
                    <a:pt x="2569" y="25652"/>
                    <a:pt x="2835" y="30122"/>
                    <a:pt x="2802" y="33391"/>
                  </a:cubicBezTo>
                  <a:cubicBezTo>
                    <a:pt x="2669" y="42931"/>
                    <a:pt x="3469" y="72185"/>
                    <a:pt x="3469" y="72185"/>
                  </a:cubicBezTo>
                  <a:lnTo>
                    <a:pt x="8640" y="71852"/>
                  </a:lnTo>
                  <a:cubicBezTo>
                    <a:pt x="8640" y="71852"/>
                    <a:pt x="11475" y="42698"/>
                    <a:pt x="12175" y="32991"/>
                  </a:cubicBezTo>
                  <a:cubicBezTo>
                    <a:pt x="12843" y="23651"/>
                    <a:pt x="12075" y="1368"/>
                    <a:pt x="12075" y="1368"/>
                  </a:cubicBezTo>
                  <a:lnTo>
                    <a:pt x="6905" y="467"/>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97"/>
            <p:cNvSpPr/>
            <p:nvPr/>
          </p:nvSpPr>
          <p:spPr>
            <a:xfrm>
              <a:off x="2892225" y="4416925"/>
              <a:ext cx="169325" cy="64250"/>
            </a:xfrm>
            <a:custGeom>
              <a:rect b="b" l="l" r="r" t="t"/>
              <a:pathLst>
                <a:path extrusionOk="0" h="2570" w="6773">
                  <a:moveTo>
                    <a:pt x="6772" y="1"/>
                  </a:moveTo>
                  <a:lnTo>
                    <a:pt x="1" y="635"/>
                  </a:lnTo>
                  <a:lnTo>
                    <a:pt x="301" y="2569"/>
                  </a:lnTo>
                  <a:lnTo>
                    <a:pt x="6606" y="2169"/>
                  </a:lnTo>
                  <a:cubicBezTo>
                    <a:pt x="6606" y="2169"/>
                    <a:pt x="6772" y="1"/>
                    <a:pt x="677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76" name="Google Shape;1876;p97"/>
          <p:cNvGrpSpPr/>
          <p:nvPr/>
        </p:nvGrpSpPr>
        <p:grpSpPr>
          <a:xfrm>
            <a:off x="393652" y="1069692"/>
            <a:ext cx="2720182" cy="1964697"/>
            <a:chOff x="1190200" y="811850"/>
            <a:chExt cx="5212075" cy="3882800"/>
          </a:xfrm>
        </p:grpSpPr>
        <p:sp>
          <p:nvSpPr>
            <p:cNvPr id="1877" name="Google Shape;1877;p97"/>
            <p:cNvSpPr/>
            <p:nvPr/>
          </p:nvSpPr>
          <p:spPr>
            <a:xfrm>
              <a:off x="1190200" y="4224300"/>
              <a:ext cx="5212075" cy="2525"/>
            </a:xfrm>
            <a:custGeom>
              <a:rect b="b" l="l" r="r" t="t"/>
              <a:pathLst>
                <a:path extrusionOk="0" h="101" w="208483">
                  <a:moveTo>
                    <a:pt x="0" y="0"/>
                  </a:moveTo>
                  <a:lnTo>
                    <a:pt x="0" y="101"/>
                  </a:lnTo>
                  <a:lnTo>
                    <a:pt x="208482" y="101"/>
                  </a:lnTo>
                  <a:lnTo>
                    <a:pt x="20848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97"/>
            <p:cNvSpPr/>
            <p:nvPr/>
          </p:nvSpPr>
          <p:spPr>
            <a:xfrm>
              <a:off x="1737250" y="4323525"/>
              <a:ext cx="345275" cy="2550"/>
            </a:xfrm>
            <a:custGeom>
              <a:rect b="b" l="l" r="r" t="t"/>
              <a:pathLst>
                <a:path extrusionOk="0" h="102" w="13811">
                  <a:moveTo>
                    <a:pt x="0" y="1"/>
                  </a:moveTo>
                  <a:lnTo>
                    <a:pt x="0" y="101"/>
                  </a:lnTo>
                  <a:lnTo>
                    <a:pt x="13810" y="101"/>
                  </a:lnTo>
                  <a:lnTo>
                    <a:pt x="13810"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97"/>
            <p:cNvSpPr/>
            <p:nvPr/>
          </p:nvSpPr>
          <p:spPr>
            <a:xfrm>
              <a:off x="2973950" y="4295175"/>
              <a:ext cx="90925" cy="2525"/>
            </a:xfrm>
            <a:custGeom>
              <a:rect b="b" l="l" r="r" t="t"/>
              <a:pathLst>
                <a:path extrusionOk="0" h="101" w="3637">
                  <a:moveTo>
                    <a:pt x="1" y="1"/>
                  </a:moveTo>
                  <a:lnTo>
                    <a:pt x="1" y="101"/>
                  </a:lnTo>
                  <a:lnTo>
                    <a:pt x="3637" y="101"/>
                  </a:lnTo>
                  <a:lnTo>
                    <a:pt x="3637"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97"/>
            <p:cNvSpPr/>
            <p:nvPr/>
          </p:nvSpPr>
          <p:spPr>
            <a:xfrm>
              <a:off x="2092500" y="4420275"/>
              <a:ext cx="200175" cy="2525"/>
            </a:xfrm>
            <a:custGeom>
              <a:rect b="b" l="l" r="r" t="t"/>
              <a:pathLst>
                <a:path extrusionOk="0" h="101" w="8007">
                  <a:moveTo>
                    <a:pt x="0" y="0"/>
                  </a:moveTo>
                  <a:lnTo>
                    <a:pt x="0" y="100"/>
                  </a:lnTo>
                  <a:lnTo>
                    <a:pt x="8006" y="100"/>
                  </a:lnTo>
                  <a:lnTo>
                    <a:pt x="8006"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97"/>
            <p:cNvSpPr/>
            <p:nvPr/>
          </p:nvSpPr>
          <p:spPr>
            <a:xfrm>
              <a:off x="5429875" y="4402750"/>
              <a:ext cx="450350" cy="2525"/>
            </a:xfrm>
            <a:custGeom>
              <a:rect b="b" l="l" r="r" t="t"/>
              <a:pathLst>
                <a:path extrusionOk="0" h="101" w="18014">
                  <a:moveTo>
                    <a:pt x="1" y="1"/>
                  </a:moveTo>
                  <a:lnTo>
                    <a:pt x="1" y="101"/>
                  </a:lnTo>
                  <a:lnTo>
                    <a:pt x="18014" y="101"/>
                  </a:lnTo>
                  <a:lnTo>
                    <a:pt x="18014"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97"/>
            <p:cNvSpPr/>
            <p:nvPr/>
          </p:nvSpPr>
          <p:spPr>
            <a:xfrm>
              <a:off x="5270600" y="4402750"/>
              <a:ext cx="66750" cy="2525"/>
            </a:xfrm>
            <a:custGeom>
              <a:rect b="b" l="l" r="r" t="t"/>
              <a:pathLst>
                <a:path extrusionOk="0" h="101" w="2670">
                  <a:moveTo>
                    <a:pt x="1" y="1"/>
                  </a:moveTo>
                  <a:lnTo>
                    <a:pt x="1" y="101"/>
                  </a:lnTo>
                  <a:lnTo>
                    <a:pt x="2669" y="101"/>
                  </a:lnTo>
                  <a:lnTo>
                    <a:pt x="2669"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97"/>
            <p:cNvSpPr/>
            <p:nvPr/>
          </p:nvSpPr>
          <p:spPr>
            <a:xfrm>
              <a:off x="4079750" y="4358550"/>
              <a:ext cx="976550" cy="2550"/>
            </a:xfrm>
            <a:custGeom>
              <a:rect b="b" l="l" r="r" t="t"/>
              <a:pathLst>
                <a:path extrusionOk="0" h="102" w="39062">
                  <a:moveTo>
                    <a:pt x="1" y="1"/>
                  </a:moveTo>
                  <a:lnTo>
                    <a:pt x="1" y="101"/>
                  </a:lnTo>
                  <a:lnTo>
                    <a:pt x="39062" y="101"/>
                  </a:lnTo>
                  <a:lnTo>
                    <a:pt x="39062"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97"/>
            <p:cNvSpPr/>
            <p:nvPr/>
          </p:nvSpPr>
          <p:spPr>
            <a:xfrm>
              <a:off x="1588800" y="811850"/>
              <a:ext cx="2131550" cy="2947975"/>
            </a:xfrm>
            <a:custGeom>
              <a:rect b="b" l="l" r="r" t="t"/>
              <a:pathLst>
                <a:path extrusionOk="0" h="117919" w="85262">
                  <a:moveTo>
                    <a:pt x="82893" y="67"/>
                  </a:moveTo>
                  <a:cubicBezTo>
                    <a:pt x="84127" y="67"/>
                    <a:pt x="85162" y="1102"/>
                    <a:pt x="85162" y="2336"/>
                  </a:cubicBezTo>
                  <a:lnTo>
                    <a:pt x="85162" y="115517"/>
                  </a:lnTo>
                  <a:cubicBezTo>
                    <a:pt x="85162" y="116784"/>
                    <a:pt x="84127" y="117785"/>
                    <a:pt x="82893" y="117785"/>
                  </a:cubicBezTo>
                  <a:lnTo>
                    <a:pt x="2369" y="117785"/>
                  </a:lnTo>
                  <a:cubicBezTo>
                    <a:pt x="1102" y="117785"/>
                    <a:pt x="101" y="116784"/>
                    <a:pt x="101" y="115517"/>
                  </a:cubicBezTo>
                  <a:lnTo>
                    <a:pt x="101" y="2336"/>
                  </a:lnTo>
                  <a:cubicBezTo>
                    <a:pt x="101" y="1102"/>
                    <a:pt x="1102" y="67"/>
                    <a:pt x="2369" y="67"/>
                  </a:cubicBezTo>
                  <a:close/>
                  <a:moveTo>
                    <a:pt x="2310" y="0"/>
                  </a:moveTo>
                  <a:cubicBezTo>
                    <a:pt x="1036" y="0"/>
                    <a:pt x="1" y="1055"/>
                    <a:pt x="1" y="2336"/>
                  </a:cubicBezTo>
                  <a:lnTo>
                    <a:pt x="1" y="115517"/>
                  </a:lnTo>
                  <a:cubicBezTo>
                    <a:pt x="1" y="116851"/>
                    <a:pt x="1068" y="117919"/>
                    <a:pt x="2369" y="117919"/>
                  </a:cubicBezTo>
                  <a:lnTo>
                    <a:pt x="82893" y="117919"/>
                  </a:lnTo>
                  <a:cubicBezTo>
                    <a:pt x="84194" y="117919"/>
                    <a:pt x="85262" y="116851"/>
                    <a:pt x="85262" y="115517"/>
                  </a:cubicBezTo>
                  <a:lnTo>
                    <a:pt x="85262" y="2369"/>
                  </a:lnTo>
                  <a:cubicBezTo>
                    <a:pt x="85262" y="1055"/>
                    <a:pt x="84226" y="0"/>
                    <a:pt x="82953" y="0"/>
                  </a:cubicBezTo>
                  <a:cubicBezTo>
                    <a:pt x="82933" y="0"/>
                    <a:pt x="82913" y="0"/>
                    <a:pt x="82893" y="1"/>
                  </a:cubicBezTo>
                  <a:lnTo>
                    <a:pt x="2369" y="1"/>
                  </a:lnTo>
                  <a:cubicBezTo>
                    <a:pt x="2349" y="0"/>
                    <a:pt x="2329" y="0"/>
                    <a:pt x="2310"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97"/>
            <p:cNvSpPr/>
            <p:nvPr/>
          </p:nvSpPr>
          <p:spPr>
            <a:xfrm>
              <a:off x="3842925" y="811850"/>
              <a:ext cx="2132375" cy="2947975"/>
            </a:xfrm>
            <a:custGeom>
              <a:rect b="b" l="l" r="r" t="t"/>
              <a:pathLst>
                <a:path extrusionOk="0" h="117919" w="85295">
                  <a:moveTo>
                    <a:pt x="82893" y="67"/>
                  </a:moveTo>
                  <a:cubicBezTo>
                    <a:pt x="84160" y="67"/>
                    <a:pt x="85194" y="1102"/>
                    <a:pt x="85194" y="2336"/>
                  </a:cubicBezTo>
                  <a:lnTo>
                    <a:pt x="85194" y="115517"/>
                  </a:lnTo>
                  <a:cubicBezTo>
                    <a:pt x="85194" y="116784"/>
                    <a:pt x="84160" y="117785"/>
                    <a:pt x="82893" y="117785"/>
                  </a:cubicBezTo>
                  <a:lnTo>
                    <a:pt x="2402" y="117785"/>
                  </a:lnTo>
                  <a:cubicBezTo>
                    <a:pt x="1134" y="117785"/>
                    <a:pt x="100" y="116784"/>
                    <a:pt x="100" y="115517"/>
                  </a:cubicBezTo>
                  <a:lnTo>
                    <a:pt x="100" y="2336"/>
                  </a:lnTo>
                  <a:cubicBezTo>
                    <a:pt x="100" y="1102"/>
                    <a:pt x="1134" y="67"/>
                    <a:pt x="2402" y="67"/>
                  </a:cubicBezTo>
                  <a:close/>
                  <a:moveTo>
                    <a:pt x="2402" y="1"/>
                  </a:moveTo>
                  <a:cubicBezTo>
                    <a:pt x="1068" y="1"/>
                    <a:pt x="33" y="1035"/>
                    <a:pt x="0" y="2336"/>
                  </a:cubicBezTo>
                  <a:lnTo>
                    <a:pt x="0" y="115517"/>
                  </a:lnTo>
                  <a:cubicBezTo>
                    <a:pt x="0" y="116851"/>
                    <a:pt x="1068" y="117885"/>
                    <a:pt x="2402" y="117919"/>
                  </a:cubicBezTo>
                  <a:lnTo>
                    <a:pt x="82893" y="117919"/>
                  </a:lnTo>
                  <a:cubicBezTo>
                    <a:pt x="84227" y="117885"/>
                    <a:pt x="85294" y="116818"/>
                    <a:pt x="85294" y="115517"/>
                  </a:cubicBezTo>
                  <a:lnTo>
                    <a:pt x="85294" y="2336"/>
                  </a:lnTo>
                  <a:cubicBezTo>
                    <a:pt x="85261" y="1035"/>
                    <a:pt x="84194" y="1"/>
                    <a:pt x="82893"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97"/>
            <p:cNvSpPr/>
            <p:nvPr/>
          </p:nvSpPr>
          <p:spPr>
            <a:xfrm>
              <a:off x="1829800" y="1006150"/>
              <a:ext cx="2010650" cy="2240800"/>
            </a:xfrm>
            <a:custGeom>
              <a:rect b="b" l="l" r="r" t="t"/>
              <a:pathLst>
                <a:path extrusionOk="0" h="89632" w="80426">
                  <a:moveTo>
                    <a:pt x="1" y="1"/>
                  </a:moveTo>
                  <a:lnTo>
                    <a:pt x="1" y="89632"/>
                  </a:lnTo>
                  <a:lnTo>
                    <a:pt x="80425" y="89632"/>
                  </a:lnTo>
                  <a:lnTo>
                    <a:pt x="80425"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97"/>
            <p:cNvSpPr/>
            <p:nvPr/>
          </p:nvSpPr>
          <p:spPr>
            <a:xfrm>
              <a:off x="1860675" y="1006150"/>
              <a:ext cx="2045650" cy="2240800"/>
            </a:xfrm>
            <a:custGeom>
              <a:rect b="b" l="l" r="r" t="t"/>
              <a:pathLst>
                <a:path extrusionOk="0" h="89632" w="81826">
                  <a:moveTo>
                    <a:pt x="0" y="1"/>
                  </a:moveTo>
                  <a:lnTo>
                    <a:pt x="0" y="89632"/>
                  </a:lnTo>
                  <a:lnTo>
                    <a:pt x="81825" y="89632"/>
                  </a:lnTo>
                  <a:lnTo>
                    <a:pt x="81825"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97"/>
            <p:cNvSpPr/>
            <p:nvPr/>
          </p:nvSpPr>
          <p:spPr>
            <a:xfrm>
              <a:off x="1829800" y="3246925"/>
              <a:ext cx="2010650" cy="121775"/>
            </a:xfrm>
            <a:custGeom>
              <a:rect b="b" l="l" r="r" t="t"/>
              <a:pathLst>
                <a:path extrusionOk="0" h="4871" w="80426">
                  <a:moveTo>
                    <a:pt x="1" y="1"/>
                  </a:moveTo>
                  <a:lnTo>
                    <a:pt x="1" y="4871"/>
                  </a:lnTo>
                  <a:lnTo>
                    <a:pt x="80425" y="4871"/>
                  </a:lnTo>
                  <a:lnTo>
                    <a:pt x="80425"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97"/>
            <p:cNvSpPr/>
            <p:nvPr/>
          </p:nvSpPr>
          <p:spPr>
            <a:xfrm>
              <a:off x="2170900" y="3246925"/>
              <a:ext cx="2045650" cy="121775"/>
            </a:xfrm>
            <a:custGeom>
              <a:rect b="b" l="l" r="r" t="t"/>
              <a:pathLst>
                <a:path extrusionOk="0" h="4871" w="81826">
                  <a:moveTo>
                    <a:pt x="0" y="1"/>
                  </a:moveTo>
                  <a:lnTo>
                    <a:pt x="0" y="4871"/>
                  </a:lnTo>
                  <a:lnTo>
                    <a:pt x="81825" y="4871"/>
                  </a:lnTo>
                  <a:lnTo>
                    <a:pt x="81825" y="1"/>
                  </a:ln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97"/>
            <p:cNvSpPr/>
            <p:nvPr/>
          </p:nvSpPr>
          <p:spPr>
            <a:xfrm>
              <a:off x="1952400" y="1097900"/>
              <a:ext cx="1862175" cy="2058150"/>
            </a:xfrm>
            <a:custGeom>
              <a:rect b="b" l="l" r="r" t="t"/>
              <a:pathLst>
                <a:path extrusionOk="0" h="82326" w="74487">
                  <a:moveTo>
                    <a:pt x="0" y="0"/>
                  </a:moveTo>
                  <a:lnTo>
                    <a:pt x="0" y="82326"/>
                  </a:lnTo>
                  <a:lnTo>
                    <a:pt x="74487" y="82326"/>
                  </a:lnTo>
                  <a:lnTo>
                    <a:pt x="74487"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97"/>
            <p:cNvSpPr/>
            <p:nvPr/>
          </p:nvSpPr>
          <p:spPr>
            <a:xfrm>
              <a:off x="2027450" y="1097900"/>
              <a:ext cx="790600" cy="2058150"/>
            </a:xfrm>
            <a:custGeom>
              <a:rect b="b" l="l" r="r" t="t"/>
              <a:pathLst>
                <a:path extrusionOk="0" h="82326" w="31624">
                  <a:moveTo>
                    <a:pt x="21483" y="0"/>
                  </a:moveTo>
                  <a:lnTo>
                    <a:pt x="1" y="82326"/>
                  </a:lnTo>
                  <a:lnTo>
                    <a:pt x="10141" y="82326"/>
                  </a:lnTo>
                  <a:lnTo>
                    <a:pt x="316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97"/>
            <p:cNvSpPr/>
            <p:nvPr/>
          </p:nvSpPr>
          <p:spPr>
            <a:xfrm>
              <a:off x="1988250" y="1151475"/>
              <a:ext cx="13375" cy="1129800"/>
            </a:xfrm>
            <a:custGeom>
              <a:rect b="b" l="l" r="r" t="t"/>
              <a:pathLst>
                <a:path extrusionOk="0" h="45192" w="535">
                  <a:moveTo>
                    <a:pt x="251" y="0"/>
                  </a:moveTo>
                  <a:cubicBezTo>
                    <a:pt x="134" y="0"/>
                    <a:pt x="17" y="76"/>
                    <a:pt x="1" y="226"/>
                  </a:cubicBezTo>
                  <a:lnTo>
                    <a:pt x="1" y="44924"/>
                  </a:lnTo>
                  <a:cubicBezTo>
                    <a:pt x="1" y="45058"/>
                    <a:pt x="101" y="45191"/>
                    <a:pt x="268" y="45191"/>
                  </a:cubicBezTo>
                  <a:cubicBezTo>
                    <a:pt x="401" y="45191"/>
                    <a:pt x="535" y="45058"/>
                    <a:pt x="501" y="44924"/>
                  </a:cubicBezTo>
                  <a:lnTo>
                    <a:pt x="501" y="226"/>
                  </a:lnTo>
                  <a:cubicBezTo>
                    <a:pt x="484" y="76"/>
                    <a:pt x="368" y="0"/>
                    <a:pt x="251" y="0"/>
                  </a:cubicBezTo>
                  <a:close/>
                </a:path>
              </a:pathLst>
            </a:custGeom>
            <a:solidFill>
              <a:srgbClr val="F1F1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97"/>
            <p:cNvSpPr/>
            <p:nvPr/>
          </p:nvSpPr>
          <p:spPr>
            <a:xfrm>
              <a:off x="2336000" y="1097900"/>
              <a:ext cx="635475" cy="2058150"/>
            </a:xfrm>
            <a:custGeom>
              <a:rect b="b" l="l" r="r" t="t"/>
              <a:pathLst>
                <a:path extrusionOk="0" h="82326" w="25419">
                  <a:moveTo>
                    <a:pt x="21483" y="0"/>
                  </a:moveTo>
                  <a:lnTo>
                    <a:pt x="1" y="82326"/>
                  </a:lnTo>
                  <a:lnTo>
                    <a:pt x="3937" y="82326"/>
                  </a:lnTo>
                  <a:lnTo>
                    <a:pt x="2541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97"/>
            <p:cNvSpPr/>
            <p:nvPr/>
          </p:nvSpPr>
          <p:spPr>
            <a:xfrm>
              <a:off x="3802875" y="1097900"/>
              <a:ext cx="11700" cy="2058150"/>
            </a:xfrm>
            <a:custGeom>
              <a:rect b="b" l="l" r="r" t="t"/>
              <a:pathLst>
                <a:path extrusionOk="0" h="82326" w="468">
                  <a:moveTo>
                    <a:pt x="1" y="0"/>
                  </a:moveTo>
                  <a:lnTo>
                    <a:pt x="1" y="82326"/>
                  </a:lnTo>
                  <a:lnTo>
                    <a:pt x="468" y="82326"/>
                  </a:lnTo>
                  <a:lnTo>
                    <a:pt x="468"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97"/>
            <p:cNvSpPr/>
            <p:nvPr/>
          </p:nvSpPr>
          <p:spPr>
            <a:xfrm>
              <a:off x="1909025" y="1132925"/>
              <a:ext cx="2018975" cy="63400"/>
            </a:xfrm>
            <a:custGeom>
              <a:rect b="b" l="l" r="r" t="t"/>
              <a:pathLst>
                <a:path extrusionOk="0" h="2536" w="80759">
                  <a:moveTo>
                    <a:pt x="1" y="0"/>
                  </a:moveTo>
                  <a:lnTo>
                    <a:pt x="334" y="2535"/>
                  </a:lnTo>
                  <a:lnTo>
                    <a:pt x="80759" y="2535"/>
                  </a:lnTo>
                  <a:lnTo>
                    <a:pt x="80425"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97"/>
            <p:cNvSpPr/>
            <p:nvPr/>
          </p:nvSpPr>
          <p:spPr>
            <a:xfrm>
              <a:off x="1909025" y="1179625"/>
              <a:ext cx="2018975" cy="63400"/>
            </a:xfrm>
            <a:custGeom>
              <a:rect b="b" l="l" r="r" t="t"/>
              <a:pathLst>
                <a:path extrusionOk="0" h="2536" w="80759">
                  <a:moveTo>
                    <a:pt x="1" y="0"/>
                  </a:moveTo>
                  <a:lnTo>
                    <a:pt x="334" y="2535"/>
                  </a:lnTo>
                  <a:lnTo>
                    <a:pt x="80759" y="2535"/>
                  </a:lnTo>
                  <a:lnTo>
                    <a:pt x="80425"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97"/>
            <p:cNvSpPr/>
            <p:nvPr/>
          </p:nvSpPr>
          <p:spPr>
            <a:xfrm>
              <a:off x="1909025" y="1235500"/>
              <a:ext cx="2018975" cy="62575"/>
            </a:xfrm>
            <a:custGeom>
              <a:rect b="b" l="l" r="r" t="t"/>
              <a:pathLst>
                <a:path extrusionOk="0" h="2503" w="80759">
                  <a:moveTo>
                    <a:pt x="1" y="0"/>
                  </a:moveTo>
                  <a:lnTo>
                    <a:pt x="334" y="2502"/>
                  </a:lnTo>
                  <a:lnTo>
                    <a:pt x="80759" y="2502"/>
                  </a:lnTo>
                  <a:lnTo>
                    <a:pt x="80425"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97"/>
            <p:cNvSpPr/>
            <p:nvPr/>
          </p:nvSpPr>
          <p:spPr>
            <a:xfrm>
              <a:off x="1909025" y="1297200"/>
              <a:ext cx="2018975" cy="63400"/>
            </a:xfrm>
            <a:custGeom>
              <a:rect b="b" l="l" r="r" t="t"/>
              <a:pathLst>
                <a:path extrusionOk="0" h="2536" w="80759">
                  <a:moveTo>
                    <a:pt x="1" y="1"/>
                  </a:moveTo>
                  <a:lnTo>
                    <a:pt x="334" y="2536"/>
                  </a:lnTo>
                  <a:lnTo>
                    <a:pt x="80759" y="2536"/>
                  </a:lnTo>
                  <a:lnTo>
                    <a:pt x="80425"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97"/>
            <p:cNvSpPr/>
            <p:nvPr/>
          </p:nvSpPr>
          <p:spPr>
            <a:xfrm>
              <a:off x="1909025" y="1371425"/>
              <a:ext cx="2018975" cy="62575"/>
            </a:xfrm>
            <a:custGeom>
              <a:rect b="b" l="l" r="r" t="t"/>
              <a:pathLst>
                <a:path extrusionOk="0" h="2503" w="80759">
                  <a:moveTo>
                    <a:pt x="1" y="0"/>
                  </a:moveTo>
                  <a:lnTo>
                    <a:pt x="334" y="2502"/>
                  </a:lnTo>
                  <a:lnTo>
                    <a:pt x="80759" y="2502"/>
                  </a:lnTo>
                  <a:lnTo>
                    <a:pt x="80425"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97"/>
            <p:cNvSpPr/>
            <p:nvPr/>
          </p:nvSpPr>
          <p:spPr>
            <a:xfrm>
              <a:off x="1909025" y="1454825"/>
              <a:ext cx="2018975" cy="62550"/>
            </a:xfrm>
            <a:custGeom>
              <a:rect b="b" l="l" r="r" t="t"/>
              <a:pathLst>
                <a:path extrusionOk="0" h="2502" w="80759">
                  <a:moveTo>
                    <a:pt x="1" y="0"/>
                  </a:moveTo>
                  <a:lnTo>
                    <a:pt x="334" y="2502"/>
                  </a:lnTo>
                  <a:lnTo>
                    <a:pt x="80759" y="2502"/>
                  </a:lnTo>
                  <a:lnTo>
                    <a:pt x="80425"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97"/>
            <p:cNvSpPr/>
            <p:nvPr/>
          </p:nvSpPr>
          <p:spPr>
            <a:xfrm>
              <a:off x="1999925" y="3107675"/>
              <a:ext cx="224350" cy="139275"/>
            </a:xfrm>
            <a:custGeom>
              <a:rect b="b" l="l" r="r" t="t"/>
              <a:pathLst>
                <a:path extrusionOk="0" h="5571" w="8974">
                  <a:moveTo>
                    <a:pt x="1" y="0"/>
                  </a:moveTo>
                  <a:lnTo>
                    <a:pt x="1" y="867"/>
                  </a:lnTo>
                  <a:lnTo>
                    <a:pt x="568" y="867"/>
                  </a:lnTo>
                  <a:lnTo>
                    <a:pt x="1035" y="5571"/>
                  </a:lnTo>
                  <a:lnTo>
                    <a:pt x="7940" y="5571"/>
                  </a:lnTo>
                  <a:lnTo>
                    <a:pt x="8407" y="867"/>
                  </a:lnTo>
                  <a:lnTo>
                    <a:pt x="8974" y="867"/>
                  </a:lnTo>
                  <a:lnTo>
                    <a:pt x="8974"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97"/>
            <p:cNvSpPr/>
            <p:nvPr/>
          </p:nvSpPr>
          <p:spPr>
            <a:xfrm>
              <a:off x="1877350" y="2725575"/>
              <a:ext cx="267700" cy="413350"/>
            </a:xfrm>
            <a:custGeom>
              <a:rect b="b" l="l" r="r" t="t"/>
              <a:pathLst>
                <a:path extrusionOk="0" h="16534" w="10708">
                  <a:moveTo>
                    <a:pt x="7280" y="0"/>
                  </a:moveTo>
                  <a:cubicBezTo>
                    <a:pt x="7266" y="0"/>
                    <a:pt x="7252" y="2"/>
                    <a:pt x="7239" y="7"/>
                  </a:cubicBezTo>
                  <a:cubicBezTo>
                    <a:pt x="5571" y="273"/>
                    <a:pt x="4203" y="1441"/>
                    <a:pt x="3670" y="3075"/>
                  </a:cubicBezTo>
                  <a:cubicBezTo>
                    <a:pt x="3469" y="2708"/>
                    <a:pt x="3203" y="2408"/>
                    <a:pt x="2836" y="2241"/>
                  </a:cubicBezTo>
                  <a:cubicBezTo>
                    <a:pt x="2528" y="2103"/>
                    <a:pt x="2200" y="2036"/>
                    <a:pt x="1870" y="2036"/>
                  </a:cubicBezTo>
                  <a:cubicBezTo>
                    <a:pt x="1483" y="2036"/>
                    <a:pt x="1094" y="2128"/>
                    <a:pt x="734" y="2308"/>
                  </a:cubicBezTo>
                  <a:cubicBezTo>
                    <a:pt x="634" y="2375"/>
                    <a:pt x="601" y="2508"/>
                    <a:pt x="667" y="2608"/>
                  </a:cubicBezTo>
                  <a:cubicBezTo>
                    <a:pt x="701" y="2642"/>
                    <a:pt x="1735" y="3876"/>
                    <a:pt x="3103" y="3876"/>
                  </a:cubicBezTo>
                  <a:cubicBezTo>
                    <a:pt x="3236" y="3876"/>
                    <a:pt x="3369" y="3876"/>
                    <a:pt x="3536" y="3843"/>
                  </a:cubicBezTo>
                  <a:cubicBezTo>
                    <a:pt x="3570" y="4210"/>
                    <a:pt x="3636" y="4610"/>
                    <a:pt x="3703" y="4977"/>
                  </a:cubicBezTo>
                  <a:cubicBezTo>
                    <a:pt x="2965" y="4477"/>
                    <a:pt x="2091" y="4215"/>
                    <a:pt x="1203" y="4215"/>
                  </a:cubicBezTo>
                  <a:cubicBezTo>
                    <a:pt x="846" y="4215"/>
                    <a:pt x="487" y="4257"/>
                    <a:pt x="134" y="4343"/>
                  </a:cubicBezTo>
                  <a:cubicBezTo>
                    <a:pt x="100" y="4376"/>
                    <a:pt x="67" y="4410"/>
                    <a:pt x="34" y="4443"/>
                  </a:cubicBezTo>
                  <a:cubicBezTo>
                    <a:pt x="0" y="4510"/>
                    <a:pt x="0" y="4543"/>
                    <a:pt x="34" y="4610"/>
                  </a:cubicBezTo>
                  <a:cubicBezTo>
                    <a:pt x="534" y="5877"/>
                    <a:pt x="1368" y="6711"/>
                    <a:pt x="2202" y="6778"/>
                  </a:cubicBezTo>
                  <a:lnTo>
                    <a:pt x="2335" y="6778"/>
                  </a:lnTo>
                  <a:cubicBezTo>
                    <a:pt x="2769" y="6778"/>
                    <a:pt x="3336" y="6611"/>
                    <a:pt x="3903" y="5844"/>
                  </a:cubicBezTo>
                  <a:cubicBezTo>
                    <a:pt x="4003" y="6244"/>
                    <a:pt x="4137" y="6611"/>
                    <a:pt x="4237" y="7012"/>
                  </a:cubicBezTo>
                  <a:lnTo>
                    <a:pt x="4303" y="7078"/>
                  </a:lnTo>
                  <a:cubicBezTo>
                    <a:pt x="4437" y="7545"/>
                    <a:pt x="4570" y="8012"/>
                    <a:pt x="4737" y="8479"/>
                  </a:cubicBezTo>
                  <a:cubicBezTo>
                    <a:pt x="4241" y="8231"/>
                    <a:pt x="3372" y="7880"/>
                    <a:pt x="2481" y="7880"/>
                  </a:cubicBezTo>
                  <a:cubicBezTo>
                    <a:pt x="1936" y="7880"/>
                    <a:pt x="1382" y="8012"/>
                    <a:pt x="901" y="8379"/>
                  </a:cubicBezTo>
                  <a:cubicBezTo>
                    <a:pt x="801" y="8446"/>
                    <a:pt x="801" y="8546"/>
                    <a:pt x="868" y="8646"/>
                  </a:cubicBezTo>
                  <a:cubicBezTo>
                    <a:pt x="1668" y="9780"/>
                    <a:pt x="2435" y="10347"/>
                    <a:pt x="3203" y="10347"/>
                  </a:cubicBezTo>
                  <a:cubicBezTo>
                    <a:pt x="3836" y="10347"/>
                    <a:pt x="4437" y="9980"/>
                    <a:pt x="5037" y="9213"/>
                  </a:cubicBezTo>
                  <a:cubicBezTo>
                    <a:pt x="5104" y="9380"/>
                    <a:pt x="5171" y="9547"/>
                    <a:pt x="5237" y="9747"/>
                  </a:cubicBezTo>
                  <a:cubicBezTo>
                    <a:pt x="5237" y="9747"/>
                    <a:pt x="5237" y="9780"/>
                    <a:pt x="5271" y="9814"/>
                  </a:cubicBezTo>
                  <a:cubicBezTo>
                    <a:pt x="5504" y="10414"/>
                    <a:pt x="5771" y="11014"/>
                    <a:pt x="6038" y="11582"/>
                  </a:cubicBezTo>
                  <a:cubicBezTo>
                    <a:pt x="5511" y="11334"/>
                    <a:pt x="4949" y="11208"/>
                    <a:pt x="4391" y="11208"/>
                  </a:cubicBezTo>
                  <a:cubicBezTo>
                    <a:pt x="3746" y="11208"/>
                    <a:pt x="3107" y="11375"/>
                    <a:pt x="2535" y="11715"/>
                  </a:cubicBezTo>
                  <a:cubicBezTo>
                    <a:pt x="2469" y="11748"/>
                    <a:pt x="2435" y="11848"/>
                    <a:pt x="2469" y="11915"/>
                  </a:cubicBezTo>
                  <a:cubicBezTo>
                    <a:pt x="2736" y="12716"/>
                    <a:pt x="3469" y="13283"/>
                    <a:pt x="4303" y="13383"/>
                  </a:cubicBezTo>
                  <a:lnTo>
                    <a:pt x="4537" y="13383"/>
                  </a:lnTo>
                  <a:cubicBezTo>
                    <a:pt x="5304" y="13349"/>
                    <a:pt x="5971" y="12949"/>
                    <a:pt x="6405" y="12315"/>
                  </a:cubicBezTo>
                  <a:cubicBezTo>
                    <a:pt x="6538" y="12582"/>
                    <a:pt x="6638" y="12816"/>
                    <a:pt x="6772" y="13016"/>
                  </a:cubicBezTo>
                  <a:cubicBezTo>
                    <a:pt x="6772" y="13049"/>
                    <a:pt x="6772" y="13083"/>
                    <a:pt x="6805" y="13083"/>
                  </a:cubicBezTo>
                  <a:cubicBezTo>
                    <a:pt x="7406" y="14250"/>
                    <a:pt x="8073" y="15384"/>
                    <a:pt x="8773" y="16485"/>
                  </a:cubicBezTo>
                  <a:cubicBezTo>
                    <a:pt x="8816" y="16519"/>
                    <a:pt x="8862" y="16534"/>
                    <a:pt x="8907" y="16534"/>
                  </a:cubicBezTo>
                  <a:cubicBezTo>
                    <a:pt x="9037" y="16534"/>
                    <a:pt x="9148" y="16409"/>
                    <a:pt x="9073" y="16285"/>
                  </a:cubicBezTo>
                  <a:cubicBezTo>
                    <a:pt x="9040" y="16252"/>
                    <a:pt x="8340" y="15184"/>
                    <a:pt x="7406" y="13516"/>
                  </a:cubicBezTo>
                  <a:lnTo>
                    <a:pt x="7406" y="13516"/>
                  </a:lnTo>
                  <a:cubicBezTo>
                    <a:pt x="7773" y="13683"/>
                    <a:pt x="8173" y="13783"/>
                    <a:pt x="8573" y="13816"/>
                  </a:cubicBezTo>
                  <a:cubicBezTo>
                    <a:pt x="8873" y="13816"/>
                    <a:pt x="9140" y="13750"/>
                    <a:pt x="9407" y="13650"/>
                  </a:cubicBezTo>
                  <a:cubicBezTo>
                    <a:pt x="10141" y="13316"/>
                    <a:pt x="10608" y="12649"/>
                    <a:pt x="10708" y="11882"/>
                  </a:cubicBezTo>
                  <a:cubicBezTo>
                    <a:pt x="10708" y="11782"/>
                    <a:pt x="10675" y="11715"/>
                    <a:pt x="10575" y="11682"/>
                  </a:cubicBezTo>
                  <a:cubicBezTo>
                    <a:pt x="10208" y="11603"/>
                    <a:pt x="9869" y="11570"/>
                    <a:pt x="9557" y="11570"/>
                  </a:cubicBezTo>
                  <a:cubicBezTo>
                    <a:pt x="8142" y="11570"/>
                    <a:pt x="7294" y="12266"/>
                    <a:pt x="6939" y="12649"/>
                  </a:cubicBezTo>
                  <a:cubicBezTo>
                    <a:pt x="6572" y="11882"/>
                    <a:pt x="6171" y="11014"/>
                    <a:pt x="5771" y="10114"/>
                  </a:cubicBezTo>
                  <a:lnTo>
                    <a:pt x="5771" y="10114"/>
                  </a:lnTo>
                  <a:cubicBezTo>
                    <a:pt x="6238" y="10381"/>
                    <a:pt x="6738" y="10514"/>
                    <a:pt x="7272" y="10547"/>
                  </a:cubicBezTo>
                  <a:cubicBezTo>
                    <a:pt x="7472" y="10547"/>
                    <a:pt x="7672" y="10514"/>
                    <a:pt x="7839" y="10481"/>
                  </a:cubicBezTo>
                  <a:cubicBezTo>
                    <a:pt x="8540" y="10247"/>
                    <a:pt x="9107" y="9580"/>
                    <a:pt x="9574" y="8379"/>
                  </a:cubicBezTo>
                  <a:cubicBezTo>
                    <a:pt x="9607" y="8346"/>
                    <a:pt x="9607" y="8279"/>
                    <a:pt x="9574" y="8246"/>
                  </a:cubicBezTo>
                  <a:cubicBezTo>
                    <a:pt x="9574" y="8179"/>
                    <a:pt x="9540" y="8146"/>
                    <a:pt x="9474" y="8146"/>
                  </a:cubicBezTo>
                  <a:cubicBezTo>
                    <a:pt x="9170" y="8056"/>
                    <a:pt x="8872" y="8017"/>
                    <a:pt x="8582" y="8017"/>
                  </a:cubicBezTo>
                  <a:cubicBezTo>
                    <a:pt x="7152" y="8017"/>
                    <a:pt x="5942" y="8964"/>
                    <a:pt x="5471" y="9380"/>
                  </a:cubicBezTo>
                  <a:cubicBezTo>
                    <a:pt x="5204" y="8679"/>
                    <a:pt x="4937" y="7946"/>
                    <a:pt x="4704" y="7212"/>
                  </a:cubicBezTo>
                  <a:lnTo>
                    <a:pt x="4704" y="7212"/>
                  </a:lnTo>
                  <a:cubicBezTo>
                    <a:pt x="5104" y="7312"/>
                    <a:pt x="5504" y="7345"/>
                    <a:pt x="5905" y="7345"/>
                  </a:cubicBezTo>
                  <a:cubicBezTo>
                    <a:pt x="5982" y="7352"/>
                    <a:pt x="6060" y="7355"/>
                    <a:pt x="6138" y="7355"/>
                  </a:cubicBezTo>
                  <a:cubicBezTo>
                    <a:pt x="6825" y="7355"/>
                    <a:pt x="7497" y="7094"/>
                    <a:pt x="8006" y="6645"/>
                  </a:cubicBezTo>
                  <a:cubicBezTo>
                    <a:pt x="8540" y="6044"/>
                    <a:pt x="8707" y="5177"/>
                    <a:pt x="8406" y="4110"/>
                  </a:cubicBezTo>
                  <a:cubicBezTo>
                    <a:pt x="8379" y="4027"/>
                    <a:pt x="8329" y="3967"/>
                    <a:pt x="8256" y="3967"/>
                  </a:cubicBezTo>
                  <a:cubicBezTo>
                    <a:pt x="8241" y="3967"/>
                    <a:pt x="8224" y="3970"/>
                    <a:pt x="8206" y="3976"/>
                  </a:cubicBezTo>
                  <a:cubicBezTo>
                    <a:pt x="6705" y="4410"/>
                    <a:pt x="5404" y="5344"/>
                    <a:pt x="4504" y="6578"/>
                  </a:cubicBezTo>
                  <a:cubicBezTo>
                    <a:pt x="4237" y="5711"/>
                    <a:pt x="4070" y="4810"/>
                    <a:pt x="3936" y="3909"/>
                  </a:cubicBezTo>
                  <a:lnTo>
                    <a:pt x="3936" y="3909"/>
                  </a:lnTo>
                  <a:cubicBezTo>
                    <a:pt x="4337" y="4009"/>
                    <a:pt x="4770" y="4076"/>
                    <a:pt x="5204" y="4110"/>
                  </a:cubicBezTo>
                  <a:cubicBezTo>
                    <a:pt x="5704" y="4110"/>
                    <a:pt x="6171" y="3976"/>
                    <a:pt x="6572" y="3676"/>
                  </a:cubicBezTo>
                  <a:cubicBezTo>
                    <a:pt x="7506" y="2942"/>
                    <a:pt x="7539" y="1408"/>
                    <a:pt x="7472" y="173"/>
                  </a:cubicBezTo>
                  <a:cubicBezTo>
                    <a:pt x="7472" y="87"/>
                    <a:pt x="7372" y="0"/>
                    <a:pt x="7280"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97"/>
            <p:cNvSpPr/>
            <p:nvPr/>
          </p:nvSpPr>
          <p:spPr>
            <a:xfrm>
              <a:off x="2128350" y="2759700"/>
              <a:ext cx="261050" cy="415550"/>
            </a:xfrm>
            <a:custGeom>
              <a:rect b="b" l="l" r="r" t="t"/>
              <a:pathLst>
                <a:path extrusionOk="0" h="16622" w="10442">
                  <a:moveTo>
                    <a:pt x="2083" y="1"/>
                  </a:moveTo>
                  <a:cubicBezTo>
                    <a:pt x="2003" y="1"/>
                    <a:pt x="1936" y="60"/>
                    <a:pt x="1936" y="143"/>
                  </a:cubicBezTo>
                  <a:cubicBezTo>
                    <a:pt x="1569" y="1310"/>
                    <a:pt x="1735" y="2278"/>
                    <a:pt x="2336" y="2945"/>
                  </a:cubicBezTo>
                  <a:cubicBezTo>
                    <a:pt x="2911" y="3490"/>
                    <a:pt x="3680" y="3788"/>
                    <a:pt x="4466" y="3788"/>
                  </a:cubicBezTo>
                  <a:cubicBezTo>
                    <a:pt x="4545" y="3788"/>
                    <a:pt x="4625" y="3785"/>
                    <a:pt x="4704" y="3779"/>
                  </a:cubicBezTo>
                  <a:cubicBezTo>
                    <a:pt x="5138" y="3779"/>
                    <a:pt x="5571" y="3712"/>
                    <a:pt x="6005" y="3645"/>
                  </a:cubicBezTo>
                  <a:lnTo>
                    <a:pt x="6005" y="3645"/>
                  </a:lnTo>
                  <a:cubicBezTo>
                    <a:pt x="5805" y="4512"/>
                    <a:pt x="5605" y="5346"/>
                    <a:pt x="5338" y="6214"/>
                  </a:cubicBezTo>
                  <a:cubicBezTo>
                    <a:pt x="4871" y="5571"/>
                    <a:pt x="3561" y="4010"/>
                    <a:pt x="1877" y="4010"/>
                  </a:cubicBezTo>
                  <a:cubicBezTo>
                    <a:pt x="1637" y="4010"/>
                    <a:pt x="1389" y="4041"/>
                    <a:pt x="1135" y="4112"/>
                  </a:cubicBezTo>
                  <a:cubicBezTo>
                    <a:pt x="1068" y="4112"/>
                    <a:pt x="1035" y="4146"/>
                    <a:pt x="1002" y="4212"/>
                  </a:cubicBezTo>
                  <a:cubicBezTo>
                    <a:pt x="1002" y="4246"/>
                    <a:pt x="1002" y="4312"/>
                    <a:pt x="1002" y="4346"/>
                  </a:cubicBezTo>
                  <a:cubicBezTo>
                    <a:pt x="1502" y="5613"/>
                    <a:pt x="2102" y="6847"/>
                    <a:pt x="3103" y="7181"/>
                  </a:cubicBezTo>
                  <a:cubicBezTo>
                    <a:pt x="3270" y="7248"/>
                    <a:pt x="3470" y="7281"/>
                    <a:pt x="3670" y="7281"/>
                  </a:cubicBezTo>
                  <a:cubicBezTo>
                    <a:pt x="4170" y="7248"/>
                    <a:pt x="4671" y="7114"/>
                    <a:pt x="5104" y="6847"/>
                  </a:cubicBezTo>
                  <a:lnTo>
                    <a:pt x="5104" y="6847"/>
                  </a:lnTo>
                  <a:cubicBezTo>
                    <a:pt x="4771" y="7848"/>
                    <a:pt x="4404" y="8816"/>
                    <a:pt x="3970" y="9716"/>
                  </a:cubicBezTo>
                  <a:cubicBezTo>
                    <a:pt x="3270" y="8482"/>
                    <a:pt x="2002" y="7648"/>
                    <a:pt x="568" y="7515"/>
                  </a:cubicBezTo>
                  <a:cubicBezTo>
                    <a:pt x="468" y="7515"/>
                    <a:pt x="401" y="7548"/>
                    <a:pt x="368" y="7648"/>
                  </a:cubicBezTo>
                  <a:cubicBezTo>
                    <a:pt x="1" y="9182"/>
                    <a:pt x="1168" y="10650"/>
                    <a:pt x="2736" y="10650"/>
                  </a:cubicBezTo>
                  <a:cubicBezTo>
                    <a:pt x="3036" y="10650"/>
                    <a:pt x="3337" y="10583"/>
                    <a:pt x="3603" y="10517"/>
                  </a:cubicBezTo>
                  <a:lnTo>
                    <a:pt x="3603" y="10517"/>
                  </a:lnTo>
                  <a:cubicBezTo>
                    <a:pt x="2669" y="12518"/>
                    <a:pt x="1569" y="14453"/>
                    <a:pt x="301" y="16321"/>
                  </a:cubicBezTo>
                  <a:cubicBezTo>
                    <a:pt x="234" y="16388"/>
                    <a:pt x="268" y="16521"/>
                    <a:pt x="368" y="16588"/>
                  </a:cubicBezTo>
                  <a:cubicBezTo>
                    <a:pt x="401" y="16621"/>
                    <a:pt x="434" y="16621"/>
                    <a:pt x="468" y="16621"/>
                  </a:cubicBezTo>
                  <a:cubicBezTo>
                    <a:pt x="535" y="16621"/>
                    <a:pt x="601" y="16588"/>
                    <a:pt x="635" y="16554"/>
                  </a:cubicBezTo>
                  <a:cubicBezTo>
                    <a:pt x="1569" y="15153"/>
                    <a:pt x="2436" y="13686"/>
                    <a:pt x="3236" y="12185"/>
                  </a:cubicBezTo>
                  <a:cubicBezTo>
                    <a:pt x="3570" y="12418"/>
                    <a:pt x="4004" y="12552"/>
                    <a:pt x="4437" y="12552"/>
                  </a:cubicBezTo>
                  <a:cubicBezTo>
                    <a:pt x="5238" y="12518"/>
                    <a:pt x="6038" y="12251"/>
                    <a:pt x="6739" y="11784"/>
                  </a:cubicBezTo>
                  <a:cubicBezTo>
                    <a:pt x="6772" y="11751"/>
                    <a:pt x="6806" y="11684"/>
                    <a:pt x="6806" y="11618"/>
                  </a:cubicBezTo>
                  <a:cubicBezTo>
                    <a:pt x="6806" y="11584"/>
                    <a:pt x="6772" y="11517"/>
                    <a:pt x="6739" y="11484"/>
                  </a:cubicBezTo>
                  <a:cubicBezTo>
                    <a:pt x="6097" y="11069"/>
                    <a:pt x="5508" y="10867"/>
                    <a:pt x="4961" y="10867"/>
                  </a:cubicBezTo>
                  <a:cubicBezTo>
                    <a:pt x="4542" y="10867"/>
                    <a:pt x="4147" y="10986"/>
                    <a:pt x="3770" y="11217"/>
                  </a:cubicBezTo>
                  <a:cubicBezTo>
                    <a:pt x="4170" y="10417"/>
                    <a:pt x="4571" y="9516"/>
                    <a:pt x="4938" y="8582"/>
                  </a:cubicBezTo>
                  <a:cubicBezTo>
                    <a:pt x="5571" y="9449"/>
                    <a:pt x="6239" y="9850"/>
                    <a:pt x="6906" y="9850"/>
                  </a:cubicBezTo>
                  <a:cubicBezTo>
                    <a:pt x="7740" y="9850"/>
                    <a:pt x="8574" y="9283"/>
                    <a:pt x="9474" y="8015"/>
                  </a:cubicBezTo>
                  <a:cubicBezTo>
                    <a:pt x="9541" y="7948"/>
                    <a:pt x="9541" y="7848"/>
                    <a:pt x="9441" y="7781"/>
                  </a:cubicBezTo>
                  <a:cubicBezTo>
                    <a:pt x="8895" y="7352"/>
                    <a:pt x="8263" y="7202"/>
                    <a:pt x="7643" y="7202"/>
                  </a:cubicBezTo>
                  <a:cubicBezTo>
                    <a:pt x="6673" y="7202"/>
                    <a:pt x="5734" y="7571"/>
                    <a:pt x="5205" y="7815"/>
                  </a:cubicBezTo>
                  <a:cubicBezTo>
                    <a:pt x="5571" y="6847"/>
                    <a:pt x="5872" y="5880"/>
                    <a:pt x="6139" y="4913"/>
                  </a:cubicBezTo>
                  <a:cubicBezTo>
                    <a:pt x="6772" y="5780"/>
                    <a:pt x="7406" y="5980"/>
                    <a:pt x="7873" y="5980"/>
                  </a:cubicBezTo>
                  <a:lnTo>
                    <a:pt x="8007" y="5980"/>
                  </a:lnTo>
                  <a:cubicBezTo>
                    <a:pt x="8941" y="5913"/>
                    <a:pt x="9841" y="5013"/>
                    <a:pt x="10408" y="3612"/>
                  </a:cubicBezTo>
                  <a:cubicBezTo>
                    <a:pt x="10442" y="3512"/>
                    <a:pt x="10408" y="3378"/>
                    <a:pt x="10308" y="3345"/>
                  </a:cubicBezTo>
                  <a:cubicBezTo>
                    <a:pt x="9902" y="3246"/>
                    <a:pt x="9491" y="3197"/>
                    <a:pt x="9082" y="3197"/>
                  </a:cubicBezTo>
                  <a:cubicBezTo>
                    <a:pt x="8113" y="3197"/>
                    <a:pt x="7160" y="3472"/>
                    <a:pt x="6339" y="4012"/>
                  </a:cubicBezTo>
                  <a:cubicBezTo>
                    <a:pt x="6439" y="3578"/>
                    <a:pt x="6505" y="3145"/>
                    <a:pt x="6572" y="2711"/>
                  </a:cubicBezTo>
                  <a:cubicBezTo>
                    <a:pt x="6739" y="2745"/>
                    <a:pt x="6906" y="2778"/>
                    <a:pt x="7073" y="2778"/>
                  </a:cubicBezTo>
                  <a:cubicBezTo>
                    <a:pt x="8574" y="2778"/>
                    <a:pt x="9674" y="1444"/>
                    <a:pt x="9708" y="1377"/>
                  </a:cubicBezTo>
                  <a:cubicBezTo>
                    <a:pt x="9808" y="1310"/>
                    <a:pt x="9774" y="1143"/>
                    <a:pt x="9641" y="1110"/>
                  </a:cubicBezTo>
                  <a:cubicBezTo>
                    <a:pt x="9124" y="899"/>
                    <a:pt x="8661" y="788"/>
                    <a:pt x="8241" y="788"/>
                  </a:cubicBezTo>
                  <a:cubicBezTo>
                    <a:pt x="7930" y="788"/>
                    <a:pt x="7642" y="849"/>
                    <a:pt x="7373" y="977"/>
                  </a:cubicBezTo>
                  <a:cubicBezTo>
                    <a:pt x="6839" y="1277"/>
                    <a:pt x="6439" y="1777"/>
                    <a:pt x="6272" y="2344"/>
                  </a:cubicBezTo>
                  <a:cubicBezTo>
                    <a:pt x="6239" y="2378"/>
                    <a:pt x="6239" y="2411"/>
                    <a:pt x="6205" y="2478"/>
                  </a:cubicBezTo>
                  <a:lnTo>
                    <a:pt x="6139" y="2945"/>
                  </a:lnTo>
                  <a:cubicBezTo>
                    <a:pt x="5171" y="1544"/>
                    <a:pt x="3770" y="510"/>
                    <a:pt x="2136" y="9"/>
                  </a:cubicBezTo>
                  <a:cubicBezTo>
                    <a:pt x="2118" y="3"/>
                    <a:pt x="2100" y="1"/>
                    <a:pt x="2083"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97"/>
            <p:cNvSpPr/>
            <p:nvPr/>
          </p:nvSpPr>
          <p:spPr>
            <a:xfrm>
              <a:off x="5173875" y="1808400"/>
              <a:ext cx="472025" cy="517900"/>
            </a:xfrm>
            <a:custGeom>
              <a:rect b="b" l="l" r="r" t="t"/>
              <a:pathLst>
                <a:path extrusionOk="0" h="20716" w="18881">
                  <a:moveTo>
                    <a:pt x="0" y="1"/>
                  </a:moveTo>
                  <a:lnTo>
                    <a:pt x="0" y="20715"/>
                  </a:lnTo>
                  <a:lnTo>
                    <a:pt x="18880" y="20715"/>
                  </a:lnTo>
                  <a:lnTo>
                    <a:pt x="18880"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97"/>
            <p:cNvSpPr/>
            <p:nvPr/>
          </p:nvSpPr>
          <p:spPr>
            <a:xfrm>
              <a:off x="5263100" y="1760025"/>
              <a:ext cx="336925" cy="81475"/>
            </a:xfrm>
            <a:custGeom>
              <a:rect b="b" l="l" r="r" t="t"/>
              <a:pathLst>
                <a:path extrusionOk="0" h="3259" w="13477">
                  <a:moveTo>
                    <a:pt x="6605" y="1"/>
                  </a:moveTo>
                  <a:cubicBezTo>
                    <a:pt x="4971" y="1"/>
                    <a:pt x="267" y="2936"/>
                    <a:pt x="67" y="3070"/>
                  </a:cubicBezTo>
                  <a:cubicBezTo>
                    <a:pt x="0" y="3103"/>
                    <a:pt x="0" y="3170"/>
                    <a:pt x="34" y="3203"/>
                  </a:cubicBezTo>
                  <a:cubicBezTo>
                    <a:pt x="53" y="3242"/>
                    <a:pt x="84" y="3258"/>
                    <a:pt x="113" y="3258"/>
                  </a:cubicBezTo>
                  <a:cubicBezTo>
                    <a:pt x="134" y="3258"/>
                    <a:pt x="153" y="3250"/>
                    <a:pt x="167" y="3237"/>
                  </a:cubicBezTo>
                  <a:cubicBezTo>
                    <a:pt x="200" y="3203"/>
                    <a:pt x="5037" y="234"/>
                    <a:pt x="6605" y="234"/>
                  </a:cubicBezTo>
                  <a:cubicBezTo>
                    <a:pt x="8206" y="234"/>
                    <a:pt x="13243" y="3203"/>
                    <a:pt x="13276" y="3237"/>
                  </a:cubicBezTo>
                  <a:lnTo>
                    <a:pt x="13343" y="3237"/>
                  </a:lnTo>
                  <a:cubicBezTo>
                    <a:pt x="13377" y="3237"/>
                    <a:pt x="13410" y="3237"/>
                    <a:pt x="13443" y="3203"/>
                  </a:cubicBezTo>
                  <a:cubicBezTo>
                    <a:pt x="13477" y="3170"/>
                    <a:pt x="13443" y="3103"/>
                    <a:pt x="13410" y="3070"/>
                  </a:cubicBezTo>
                  <a:cubicBezTo>
                    <a:pt x="13210" y="2936"/>
                    <a:pt x="8273" y="1"/>
                    <a:pt x="6605"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97"/>
            <p:cNvSpPr/>
            <p:nvPr/>
          </p:nvSpPr>
          <p:spPr>
            <a:xfrm>
              <a:off x="5209725" y="1808400"/>
              <a:ext cx="487050" cy="517900"/>
            </a:xfrm>
            <a:custGeom>
              <a:rect b="b" l="l" r="r" t="t"/>
              <a:pathLst>
                <a:path extrusionOk="0" h="20716" w="19482">
                  <a:moveTo>
                    <a:pt x="0" y="1"/>
                  </a:moveTo>
                  <a:lnTo>
                    <a:pt x="0" y="20715"/>
                  </a:lnTo>
                  <a:lnTo>
                    <a:pt x="19481" y="20715"/>
                  </a:lnTo>
                  <a:lnTo>
                    <a:pt x="19481"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97"/>
            <p:cNvSpPr/>
            <p:nvPr/>
          </p:nvSpPr>
          <p:spPr>
            <a:xfrm>
              <a:off x="5250575" y="1848425"/>
              <a:ext cx="405325" cy="437000"/>
            </a:xfrm>
            <a:custGeom>
              <a:rect b="b" l="l" r="r" t="t"/>
              <a:pathLst>
                <a:path extrusionOk="0" h="17480" w="16213">
                  <a:moveTo>
                    <a:pt x="1" y="1"/>
                  </a:moveTo>
                  <a:lnTo>
                    <a:pt x="1" y="17480"/>
                  </a:lnTo>
                  <a:lnTo>
                    <a:pt x="16213" y="17480"/>
                  </a:lnTo>
                  <a:lnTo>
                    <a:pt x="1621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97"/>
            <p:cNvSpPr/>
            <p:nvPr/>
          </p:nvSpPr>
          <p:spPr>
            <a:xfrm>
              <a:off x="5321475" y="1967725"/>
              <a:ext cx="263550" cy="333000"/>
            </a:xfrm>
            <a:custGeom>
              <a:rect b="b" l="l" r="r" t="t"/>
              <a:pathLst>
                <a:path extrusionOk="0" h="13320" w="10542">
                  <a:moveTo>
                    <a:pt x="5041" y="1"/>
                  </a:moveTo>
                  <a:cubicBezTo>
                    <a:pt x="3527" y="1"/>
                    <a:pt x="2378" y="1815"/>
                    <a:pt x="3436" y="3235"/>
                  </a:cubicBezTo>
                  <a:cubicBezTo>
                    <a:pt x="3153" y="3127"/>
                    <a:pt x="2866" y="3076"/>
                    <a:pt x="2585" y="3076"/>
                  </a:cubicBezTo>
                  <a:cubicBezTo>
                    <a:pt x="1479" y="3076"/>
                    <a:pt x="480" y="3865"/>
                    <a:pt x="267" y="5036"/>
                  </a:cubicBezTo>
                  <a:cubicBezTo>
                    <a:pt x="0" y="6504"/>
                    <a:pt x="1101" y="7871"/>
                    <a:pt x="2569" y="7871"/>
                  </a:cubicBezTo>
                  <a:cubicBezTo>
                    <a:pt x="2269" y="8438"/>
                    <a:pt x="2102" y="9072"/>
                    <a:pt x="2102" y="9706"/>
                  </a:cubicBezTo>
                  <a:cubicBezTo>
                    <a:pt x="2102" y="11871"/>
                    <a:pt x="3870" y="13319"/>
                    <a:pt x="5727" y="13319"/>
                  </a:cubicBezTo>
                  <a:cubicBezTo>
                    <a:pt x="6617" y="13319"/>
                    <a:pt x="7527" y="12987"/>
                    <a:pt x="8273" y="12241"/>
                  </a:cubicBezTo>
                  <a:cubicBezTo>
                    <a:pt x="10541" y="9973"/>
                    <a:pt x="8940" y="6070"/>
                    <a:pt x="5704" y="6070"/>
                  </a:cubicBezTo>
                  <a:cubicBezTo>
                    <a:pt x="5438" y="6070"/>
                    <a:pt x="5171" y="6103"/>
                    <a:pt x="4937" y="6170"/>
                  </a:cubicBezTo>
                  <a:cubicBezTo>
                    <a:pt x="5004" y="5936"/>
                    <a:pt x="5037" y="5703"/>
                    <a:pt x="5037" y="5469"/>
                  </a:cubicBezTo>
                  <a:cubicBezTo>
                    <a:pt x="5037" y="4902"/>
                    <a:pt x="4837" y="4369"/>
                    <a:pt x="4470" y="3935"/>
                  </a:cubicBezTo>
                  <a:lnTo>
                    <a:pt x="4470" y="3935"/>
                  </a:lnTo>
                  <a:cubicBezTo>
                    <a:pt x="4637" y="4002"/>
                    <a:pt x="4837" y="4035"/>
                    <a:pt x="5037" y="4035"/>
                  </a:cubicBezTo>
                  <a:cubicBezTo>
                    <a:pt x="7172" y="4035"/>
                    <a:pt x="7839" y="1200"/>
                    <a:pt x="5971" y="232"/>
                  </a:cubicBezTo>
                  <a:cubicBezTo>
                    <a:pt x="5656" y="72"/>
                    <a:pt x="5342" y="1"/>
                    <a:pt x="5041"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97"/>
            <p:cNvSpPr/>
            <p:nvPr/>
          </p:nvSpPr>
          <p:spPr>
            <a:xfrm>
              <a:off x="5260600" y="1876775"/>
              <a:ext cx="115925" cy="99100"/>
            </a:xfrm>
            <a:custGeom>
              <a:rect b="b" l="l" r="r" t="t"/>
              <a:pathLst>
                <a:path extrusionOk="0" h="3964" w="4637">
                  <a:moveTo>
                    <a:pt x="2669" y="1"/>
                  </a:moveTo>
                  <a:cubicBezTo>
                    <a:pt x="868" y="1"/>
                    <a:pt x="0" y="2136"/>
                    <a:pt x="1268" y="3370"/>
                  </a:cubicBezTo>
                  <a:cubicBezTo>
                    <a:pt x="1667" y="3780"/>
                    <a:pt x="2161" y="3963"/>
                    <a:pt x="2647" y="3963"/>
                  </a:cubicBezTo>
                  <a:cubicBezTo>
                    <a:pt x="3661" y="3963"/>
                    <a:pt x="4637" y="3165"/>
                    <a:pt x="4637" y="1969"/>
                  </a:cubicBezTo>
                  <a:cubicBezTo>
                    <a:pt x="4637" y="868"/>
                    <a:pt x="3736" y="1"/>
                    <a:pt x="2669"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97"/>
            <p:cNvSpPr/>
            <p:nvPr/>
          </p:nvSpPr>
          <p:spPr>
            <a:xfrm>
              <a:off x="4473375" y="1316375"/>
              <a:ext cx="533725" cy="585450"/>
            </a:xfrm>
            <a:custGeom>
              <a:rect b="b" l="l" r="r" t="t"/>
              <a:pathLst>
                <a:path extrusionOk="0" h="23418" w="21349">
                  <a:moveTo>
                    <a:pt x="0" y="1"/>
                  </a:moveTo>
                  <a:lnTo>
                    <a:pt x="0" y="23418"/>
                  </a:lnTo>
                  <a:lnTo>
                    <a:pt x="21349" y="23418"/>
                  </a:lnTo>
                  <a:lnTo>
                    <a:pt x="21349"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97"/>
            <p:cNvSpPr/>
            <p:nvPr/>
          </p:nvSpPr>
          <p:spPr>
            <a:xfrm>
              <a:off x="4607625" y="1259675"/>
              <a:ext cx="336925" cy="81275"/>
            </a:xfrm>
            <a:custGeom>
              <a:rect b="b" l="l" r="r" t="t"/>
              <a:pathLst>
                <a:path extrusionOk="0" h="3251" w="13477">
                  <a:moveTo>
                    <a:pt x="6605" y="1"/>
                  </a:moveTo>
                  <a:cubicBezTo>
                    <a:pt x="4937" y="1"/>
                    <a:pt x="267" y="2936"/>
                    <a:pt x="67" y="3069"/>
                  </a:cubicBezTo>
                  <a:cubicBezTo>
                    <a:pt x="1" y="3103"/>
                    <a:pt x="1" y="3136"/>
                    <a:pt x="34" y="3203"/>
                  </a:cubicBezTo>
                  <a:cubicBezTo>
                    <a:pt x="34" y="3226"/>
                    <a:pt x="67" y="3250"/>
                    <a:pt x="110" y="3250"/>
                  </a:cubicBezTo>
                  <a:cubicBezTo>
                    <a:pt x="128" y="3250"/>
                    <a:pt x="148" y="3246"/>
                    <a:pt x="167" y="3236"/>
                  </a:cubicBezTo>
                  <a:cubicBezTo>
                    <a:pt x="201" y="3203"/>
                    <a:pt x="5038" y="201"/>
                    <a:pt x="6605" y="201"/>
                  </a:cubicBezTo>
                  <a:cubicBezTo>
                    <a:pt x="8206" y="201"/>
                    <a:pt x="13243" y="3203"/>
                    <a:pt x="13277" y="3236"/>
                  </a:cubicBezTo>
                  <a:lnTo>
                    <a:pt x="13343" y="3236"/>
                  </a:lnTo>
                  <a:cubicBezTo>
                    <a:pt x="13377" y="3236"/>
                    <a:pt x="13410" y="3236"/>
                    <a:pt x="13444" y="3203"/>
                  </a:cubicBezTo>
                  <a:cubicBezTo>
                    <a:pt x="13477" y="3136"/>
                    <a:pt x="13444" y="3069"/>
                    <a:pt x="13410" y="3069"/>
                  </a:cubicBezTo>
                  <a:cubicBezTo>
                    <a:pt x="13210" y="2936"/>
                    <a:pt x="8273" y="1"/>
                    <a:pt x="6605"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97"/>
            <p:cNvSpPr/>
            <p:nvPr/>
          </p:nvSpPr>
          <p:spPr>
            <a:xfrm>
              <a:off x="4513400" y="1316375"/>
              <a:ext cx="551250" cy="585450"/>
            </a:xfrm>
            <a:custGeom>
              <a:rect b="b" l="l" r="r" t="t"/>
              <a:pathLst>
                <a:path extrusionOk="0" h="23418" w="22050">
                  <a:moveTo>
                    <a:pt x="0" y="1"/>
                  </a:moveTo>
                  <a:lnTo>
                    <a:pt x="0" y="23418"/>
                  </a:lnTo>
                  <a:lnTo>
                    <a:pt x="22049" y="23418"/>
                  </a:lnTo>
                  <a:lnTo>
                    <a:pt x="22049"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97"/>
            <p:cNvSpPr/>
            <p:nvPr/>
          </p:nvSpPr>
          <p:spPr>
            <a:xfrm>
              <a:off x="4560100" y="1363075"/>
              <a:ext cx="457850" cy="492875"/>
            </a:xfrm>
            <a:custGeom>
              <a:rect b="b" l="l" r="r" t="t"/>
              <a:pathLst>
                <a:path extrusionOk="0" h="19715" w="18314">
                  <a:moveTo>
                    <a:pt x="0" y="1"/>
                  </a:moveTo>
                  <a:lnTo>
                    <a:pt x="0" y="19715"/>
                  </a:lnTo>
                  <a:lnTo>
                    <a:pt x="18313" y="19715"/>
                  </a:lnTo>
                  <a:lnTo>
                    <a:pt x="1831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97"/>
            <p:cNvSpPr/>
            <p:nvPr/>
          </p:nvSpPr>
          <p:spPr>
            <a:xfrm>
              <a:off x="4600950" y="1417300"/>
              <a:ext cx="40900" cy="468675"/>
            </a:xfrm>
            <a:custGeom>
              <a:rect b="b" l="l" r="r" t="t"/>
              <a:pathLst>
                <a:path extrusionOk="0" h="18747" w="1636">
                  <a:moveTo>
                    <a:pt x="668" y="0"/>
                  </a:moveTo>
                  <a:cubicBezTo>
                    <a:pt x="301" y="0"/>
                    <a:pt x="1" y="300"/>
                    <a:pt x="1" y="667"/>
                  </a:cubicBezTo>
                  <a:lnTo>
                    <a:pt x="1" y="18080"/>
                  </a:lnTo>
                  <a:cubicBezTo>
                    <a:pt x="1" y="18447"/>
                    <a:pt x="301" y="18747"/>
                    <a:pt x="668" y="18747"/>
                  </a:cubicBezTo>
                  <a:lnTo>
                    <a:pt x="1001" y="18747"/>
                  </a:lnTo>
                  <a:cubicBezTo>
                    <a:pt x="1368" y="18747"/>
                    <a:pt x="1635" y="18447"/>
                    <a:pt x="1635" y="18080"/>
                  </a:cubicBezTo>
                  <a:lnTo>
                    <a:pt x="1635" y="667"/>
                  </a:lnTo>
                  <a:cubicBezTo>
                    <a:pt x="1635" y="300"/>
                    <a:pt x="1368" y="0"/>
                    <a:pt x="1001"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97"/>
            <p:cNvSpPr/>
            <p:nvPr/>
          </p:nvSpPr>
          <p:spPr>
            <a:xfrm>
              <a:off x="4665175" y="1543225"/>
              <a:ext cx="110100" cy="341925"/>
            </a:xfrm>
            <a:custGeom>
              <a:rect b="b" l="l" r="r" t="t"/>
              <a:pathLst>
                <a:path extrusionOk="0" h="13677" w="4404">
                  <a:moveTo>
                    <a:pt x="634" y="0"/>
                  </a:moveTo>
                  <a:cubicBezTo>
                    <a:pt x="267" y="0"/>
                    <a:pt x="0" y="300"/>
                    <a:pt x="0" y="667"/>
                  </a:cubicBezTo>
                  <a:lnTo>
                    <a:pt x="0" y="13043"/>
                  </a:lnTo>
                  <a:cubicBezTo>
                    <a:pt x="0" y="13376"/>
                    <a:pt x="267" y="13676"/>
                    <a:pt x="634" y="13676"/>
                  </a:cubicBezTo>
                  <a:lnTo>
                    <a:pt x="1802" y="13676"/>
                  </a:lnTo>
                  <a:cubicBezTo>
                    <a:pt x="1935" y="13676"/>
                    <a:pt x="2068" y="13643"/>
                    <a:pt x="2202" y="13576"/>
                  </a:cubicBezTo>
                  <a:cubicBezTo>
                    <a:pt x="2302" y="13643"/>
                    <a:pt x="2435" y="13676"/>
                    <a:pt x="2602" y="13676"/>
                  </a:cubicBezTo>
                  <a:lnTo>
                    <a:pt x="3736" y="13676"/>
                  </a:lnTo>
                  <a:cubicBezTo>
                    <a:pt x="4103" y="13676"/>
                    <a:pt x="4403" y="13376"/>
                    <a:pt x="4403" y="13043"/>
                  </a:cubicBezTo>
                  <a:lnTo>
                    <a:pt x="4403" y="5004"/>
                  </a:lnTo>
                  <a:cubicBezTo>
                    <a:pt x="4403" y="4637"/>
                    <a:pt x="4103" y="4336"/>
                    <a:pt x="3736" y="4336"/>
                  </a:cubicBezTo>
                  <a:lnTo>
                    <a:pt x="2469" y="4336"/>
                  </a:lnTo>
                  <a:lnTo>
                    <a:pt x="2469" y="667"/>
                  </a:lnTo>
                  <a:cubicBezTo>
                    <a:pt x="2469" y="300"/>
                    <a:pt x="2168" y="0"/>
                    <a:pt x="1802"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97"/>
            <p:cNvSpPr/>
            <p:nvPr/>
          </p:nvSpPr>
          <p:spPr>
            <a:xfrm>
              <a:off x="4794425" y="1527375"/>
              <a:ext cx="140125" cy="358600"/>
            </a:xfrm>
            <a:custGeom>
              <a:rect b="b" l="l" r="r" t="t"/>
              <a:pathLst>
                <a:path extrusionOk="0" h="14344" w="5605">
                  <a:moveTo>
                    <a:pt x="668" y="0"/>
                  </a:moveTo>
                  <a:cubicBezTo>
                    <a:pt x="301" y="0"/>
                    <a:pt x="1" y="267"/>
                    <a:pt x="1" y="667"/>
                  </a:cubicBezTo>
                  <a:lnTo>
                    <a:pt x="1" y="13677"/>
                  </a:lnTo>
                  <a:cubicBezTo>
                    <a:pt x="1" y="14044"/>
                    <a:pt x="301" y="14344"/>
                    <a:pt x="668" y="14344"/>
                  </a:cubicBezTo>
                  <a:lnTo>
                    <a:pt x="4937" y="14344"/>
                  </a:lnTo>
                  <a:cubicBezTo>
                    <a:pt x="5304" y="14344"/>
                    <a:pt x="5605" y="14044"/>
                    <a:pt x="5605" y="13677"/>
                  </a:cubicBezTo>
                  <a:lnTo>
                    <a:pt x="5605" y="667"/>
                  </a:lnTo>
                  <a:cubicBezTo>
                    <a:pt x="5605" y="267"/>
                    <a:pt x="5304" y="0"/>
                    <a:pt x="4937"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97"/>
            <p:cNvSpPr/>
            <p:nvPr/>
          </p:nvSpPr>
          <p:spPr>
            <a:xfrm>
              <a:off x="4892825" y="1386425"/>
              <a:ext cx="101775" cy="101775"/>
            </a:xfrm>
            <a:custGeom>
              <a:rect b="b" l="l" r="r" t="t"/>
              <a:pathLst>
                <a:path extrusionOk="0" h="4071" w="4071">
                  <a:moveTo>
                    <a:pt x="2036" y="1"/>
                  </a:moveTo>
                  <a:cubicBezTo>
                    <a:pt x="935" y="1"/>
                    <a:pt x="1" y="902"/>
                    <a:pt x="1" y="2036"/>
                  </a:cubicBezTo>
                  <a:cubicBezTo>
                    <a:pt x="1" y="3136"/>
                    <a:pt x="935" y="4070"/>
                    <a:pt x="2036" y="4070"/>
                  </a:cubicBezTo>
                  <a:cubicBezTo>
                    <a:pt x="3170" y="4070"/>
                    <a:pt x="4070" y="3136"/>
                    <a:pt x="4070" y="2036"/>
                  </a:cubicBezTo>
                  <a:cubicBezTo>
                    <a:pt x="4070" y="902"/>
                    <a:pt x="3170" y="1"/>
                    <a:pt x="2036"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97"/>
            <p:cNvSpPr/>
            <p:nvPr/>
          </p:nvSpPr>
          <p:spPr>
            <a:xfrm>
              <a:off x="3099050" y="3106825"/>
              <a:ext cx="375300" cy="140125"/>
            </a:xfrm>
            <a:custGeom>
              <a:rect b="b" l="l" r="r" t="t"/>
              <a:pathLst>
                <a:path extrusionOk="0" h="5605" w="15012">
                  <a:moveTo>
                    <a:pt x="1" y="1"/>
                  </a:moveTo>
                  <a:cubicBezTo>
                    <a:pt x="1" y="3103"/>
                    <a:pt x="3370" y="5605"/>
                    <a:pt x="7506" y="5605"/>
                  </a:cubicBezTo>
                  <a:cubicBezTo>
                    <a:pt x="11676" y="5605"/>
                    <a:pt x="15011" y="3103"/>
                    <a:pt x="15011"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97"/>
            <p:cNvSpPr/>
            <p:nvPr/>
          </p:nvSpPr>
          <p:spPr>
            <a:xfrm>
              <a:off x="1774775" y="4458625"/>
              <a:ext cx="4042900" cy="236025"/>
            </a:xfrm>
            <a:custGeom>
              <a:rect b="b" l="l" r="r" t="t"/>
              <a:pathLst>
                <a:path extrusionOk="0" h="9441" w="161716">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97"/>
            <p:cNvSpPr/>
            <p:nvPr/>
          </p:nvSpPr>
          <p:spPr>
            <a:xfrm>
              <a:off x="4573425" y="4565375"/>
              <a:ext cx="376975" cy="23375"/>
            </a:xfrm>
            <a:custGeom>
              <a:rect b="b" l="l" r="r" t="t"/>
              <a:pathLst>
                <a:path extrusionOk="0" h="935" w="15079">
                  <a:moveTo>
                    <a:pt x="7540" y="1"/>
                  </a:moveTo>
                  <a:cubicBezTo>
                    <a:pt x="3370" y="1"/>
                    <a:pt x="1" y="201"/>
                    <a:pt x="1" y="468"/>
                  </a:cubicBezTo>
                  <a:cubicBezTo>
                    <a:pt x="1" y="734"/>
                    <a:pt x="3370" y="935"/>
                    <a:pt x="7540" y="935"/>
                  </a:cubicBezTo>
                  <a:cubicBezTo>
                    <a:pt x="11709" y="935"/>
                    <a:pt x="15078" y="734"/>
                    <a:pt x="15078" y="468"/>
                  </a:cubicBezTo>
                  <a:cubicBezTo>
                    <a:pt x="15078" y="201"/>
                    <a:pt x="11709" y="1"/>
                    <a:pt x="7540" y="1"/>
                  </a:cubicBez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97"/>
            <p:cNvSpPr/>
            <p:nvPr/>
          </p:nvSpPr>
          <p:spPr>
            <a:xfrm>
              <a:off x="3192450" y="2792450"/>
              <a:ext cx="2226625" cy="1511100"/>
            </a:xfrm>
            <a:custGeom>
              <a:rect b="b" l="l" r="r" t="t"/>
              <a:pathLst>
                <a:path extrusionOk="0" h="60444" w="89065">
                  <a:moveTo>
                    <a:pt x="11609" y="0"/>
                  </a:moveTo>
                  <a:cubicBezTo>
                    <a:pt x="5171" y="0"/>
                    <a:pt x="1" y="5171"/>
                    <a:pt x="1" y="11608"/>
                  </a:cubicBezTo>
                  <a:lnTo>
                    <a:pt x="1" y="48835"/>
                  </a:lnTo>
                  <a:cubicBezTo>
                    <a:pt x="1" y="55273"/>
                    <a:pt x="5171" y="60443"/>
                    <a:pt x="11609" y="60443"/>
                  </a:cubicBezTo>
                  <a:lnTo>
                    <a:pt x="77456" y="60443"/>
                  </a:lnTo>
                  <a:cubicBezTo>
                    <a:pt x="83894" y="60443"/>
                    <a:pt x="89064" y="55273"/>
                    <a:pt x="89064" y="48835"/>
                  </a:cubicBezTo>
                  <a:lnTo>
                    <a:pt x="89064" y="11608"/>
                  </a:lnTo>
                  <a:cubicBezTo>
                    <a:pt x="89064" y="5171"/>
                    <a:pt x="83894" y="0"/>
                    <a:pt x="7745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97"/>
            <p:cNvSpPr/>
            <p:nvPr/>
          </p:nvSpPr>
          <p:spPr>
            <a:xfrm>
              <a:off x="4369125" y="3826525"/>
              <a:ext cx="472850" cy="750550"/>
            </a:xfrm>
            <a:custGeom>
              <a:rect b="b" l="l" r="r" t="t"/>
              <a:pathLst>
                <a:path extrusionOk="0" h="30022" w="18914">
                  <a:moveTo>
                    <a:pt x="0" y="0"/>
                  </a:moveTo>
                  <a:lnTo>
                    <a:pt x="12676" y="30022"/>
                  </a:lnTo>
                  <a:lnTo>
                    <a:pt x="18914" y="30022"/>
                  </a:lnTo>
                  <a:lnTo>
                    <a:pt x="954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97"/>
            <p:cNvSpPr/>
            <p:nvPr/>
          </p:nvSpPr>
          <p:spPr>
            <a:xfrm>
              <a:off x="5455725" y="3471250"/>
              <a:ext cx="10050" cy="76750"/>
            </a:xfrm>
            <a:custGeom>
              <a:rect b="b" l="l" r="r" t="t"/>
              <a:pathLst>
                <a:path extrusionOk="0" h="3070" w="402">
                  <a:moveTo>
                    <a:pt x="1" y="1"/>
                  </a:moveTo>
                  <a:lnTo>
                    <a:pt x="1" y="3070"/>
                  </a:lnTo>
                  <a:lnTo>
                    <a:pt x="401" y="3070"/>
                  </a:lnTo>
                  <a:lnTo>
                    <a:pt x="401" y="1"/>
                  </a:lnTo>
                  <a:close/>
                </a:path>
              </a:pathLst>
            </a:custGeom>
            <a:solidFill>
              <a:srgbClr val="363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97"/>
            <p:cNvSpPr/>
            <p:nvPr/>
          </p:nvSpPr>
          <p:spPr>
            <a:xfrm>
              <a:off x="5455725" y="3471250"/>
              <a:ext cx="10050" cy="76750"/>
            </a:xfrm>
            <a:custGeom>
              <a:rect b="b" l="l" r="r" t="t"/>
              <a:pathLst>
                <a:path extrusionOk="0" h="3070" w="402">
                  <a:moveTo>
                    <a:pt x="1" y="1"/>
                  </a:moveTo>
                  <a:lnTo>
                    <a:pt x="1" y="3070"/>
                  </a:lnTo>
                  <a:lnTo>
                    <a:pt x="401" y="3070"/>
                  </a:lnTo>
                  <a:lnTo>
                    <a:pt x="4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97"/>
            <p:cNvSpPr/>
            <p:nvPr/>
          </p:nvSpPr>
          <p:spPr>
            <a:xfrm>
              <a:off x="5455725" y="3145200"/>
              <a:ext cx="10050" cy="274375"/>
            </a:xfrm>
            <a:custGeom>
              <a:rect b="b" l="l" r="r" t="t"/>
              <a:pathLst>
                <a:path extrusionOk="0" h="10975" w="402">
                  <a:moveTo>
                    <a:pt x="1" y="0"/>
                  </a:moveTo>
                  <a:lnTo>
                    <a:pt x="1" y="10975"/>
                  </a:lnTo>
                  <a:lnTo>
                    <a:pt x="401" y="10975"/>
                  </a:lnTo>
                  <a:lnTo>
                    <a:pt x="401" y="0"/>
                  </a:lnTo>
                  <a:close/>
                </a:path>
              </a:pathLst>
            </a:custGeom>
            <a:solidFill>
              <a:srgbClr val="363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97"/>
            <p:cNvSpPr/>
            <p:nvPr/>
          </p:nvSpPr>
          <p:spPr>
            <a:xfrm>
              <a:off x="5455725" y="3145200"/>
              <a:ext cx="10050" cy="274375"/>
            </a:xfrm>
            <a:custGeom>
              <a:rect b="b" l="l" r="r" t="t"/>
              <a:pathLst>
                <a:path extrusionOk="0" h="10975" w="402">
                  <a:moveTo>
                    <a:pt x="1" y="0"/>
                  </a:moveTo>
                  <a:lnTo>
                    <a:pt x="1" y="10975"/>
                  </a:lnTo>
                  <a:lnTo>
                    <a:pt x="401" y="10975"/>
                  </a:lnTo>
                  <a:lnTo>
                    <a:pt x="4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97"/>
            <p:cNvSpPr/>
            <p:nvPr/>
          </p:nvSpPr>
          <p:spPr>
            <a:xfrm>
              <a:off x="4000525" y="2745750"/>
              <a:ext cx="140950" cy="10025"/>
            </a:xfrm>
            <a:custGeom>
              <a:rect b="b" l="l" r="r" t="t"/>
              <a:pathLst>
                <a:path extrusionOk="0" h="401" w="5638">
                  <a:moveTo>
                    <a:pt x="1" y="0"/>
                  </a:moveTo>
                  <a:lnTo>
                    <a:pt x="1" y="400"/>
                  </a:lnTo>
                  <a:lnTo>
                    <a:pt x="5638" y="400"/>
                  </a:lnTo>
                  <a:lnTo>
                    <a:pt x="5638" y="0"/>
                  </a:lnTo>
                  <a:close/>
                </a:path>
              </a:pathLst>
            </a:custGeom>
            <a:solidFill>
              <a:srgbClr val="363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97"/>
            <p:cNvSpPr/>
            <p:nvPr/>
          </p:nvSpPr>
          <p:spPr>
            <a:xfrm>
              <a:off x="4000525" y="2745750"/>
              <a:ext cx="140950" cy="10025"/>
            </a:xfrm>
            <a:custGeom>
              <a:rect b="b" l="l" r="r" t="t"/>
              <a:pathLst>
                <a:path extrusionOk="0" h="401" w="5638">
                  <a:moveTo>
                    <a:pt x="1" y="0"/>
                  </a:moveTo>
                  <a:lnTo>
                    <a:pt x="1" y="400"/>
                  </a:lnTo>
                  <a:lnTo>
                    <a:pt x="5638" y="400"/>
                  </a:lnTo>
                  <a:lnTo>
                    <a:pt x="563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97"/>
            <p:cNvSpPr/>
            <p:nvPr/>
          </p:nvSpPr>
          <p:spPr>
            <a:xfrm>
              <a:off x="4525075" y="3826525"/>
              <a:ext cx="745550" cy="750550"/>
            </a:xfrm>
            <a:custGeom>
              <a:rect b="b" l="l" r="r" t="t"/>
              <a:pathLst>
                <a:path extrusionOk="0" h="30022" w="29822">
                  <a:moveTo>
                    <a:pt x="0" y="0"/>
                  </a:moveTo>
                  <a:lnTo>
                    <a:pt x="12643" y="30022"/>
                  </a:lnTo>
                  <a:lnTo>
                    <a:pt x="29822" y="0"/>
                  </a:lnTo>
                  <a:close/>
                </a:path>
              </a:pathLst>
            </a:custGeom>
            <a:solidFill>
              <a:srgbClr val="363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97"/>
            <p:cNvSpPr/>
            <p:nvPr/>
          </p:nvSpPr>
          <p:spPr>
            <a:xfrm>
              <a:off x="4525075" y="3826525"/>
              <a:ext cx="745550" cy="750550"/>
            </a:xfrm>
            <a:custGeom>
              <a:rect b="b" l="l" r="r" t="t"/>
              <a:pathLst>
                <a:path extrusionOk="0" h="30022" w="29822">
                  <a:moveTo>
                    <a:pt x="0" y="0"/>
                  </a:moveTo>
                  <a:lnTo>
                    <a:pt x="12676" y="30022"/>
                  </a:lnTo>
                  <a:lnTo>
                    <a:pt x="2982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97"/>
            <p:cNvSpPr/>
            <p:nvPr/>
          </p:nvSpPr>
          <p:spPr>
            <a:xfrm>
              <a:off x="3323375" y="2792450"/>
              <a:ext cx="2095700" cy="1511100"/>
            </a:xfrm>
            <a:custGeom>
              <a:rect b="b" l="l" r="r" t="t"/>
              <a:pathLst>
                <a:path extrusionOk="0" h="60444" w="83828">
                  <a:moveTo>
                    <a:pt x="11609" y="0"/>
                  </a:moveTo>
                  <a:cubicBezTo>
                    <a:pt x="5171" y="0"/>
                    <a:pt x="1" y="5171"/>
                    <a:pt x="1" y="11608"/>
                  </a:cubicBezTo>
                  <a:lnTo>
                    <a:pt x="1" y="48835"/>
                  </a:lnTo>
                  <a:cubicBezTo>
                    <a:pt x="1" y="55273"/>
                    <a:pt x="5171" y="60443"/>
                    <a:pt x="11609" y="60443"/>
                  </a:cubicBezTo>
                  <a:lnTo>
                    <a:pt x="72219" y="60443"/>
                  </a:lnTo>
                  <a:cubicBezTo>
                    <a:pt x="78657" y="60443"/>
                    <a:pt x="83827" y="55273"/>
                    <a:pt x="83827" y="48835"/>
                  </a:cubicBezTo>
                  <a:lnTo>
                    <a:pt x="83827" y="11608"/>
                  </a:lnTo>
                  <a:cubicBezTo>
                    <a:pt x="83827" y="5171"/>
                    <a:pt x="78657" y="0"/>
                    <a:pt x="72219" y="0"/>
                  </a:cubicBezTo>
                  <a:close/>
                </a:path>
              </a:pathLst>
            </a:custGeom>
            <a:solidFill>
              <a:srgbClr val="363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97"/>
            <p:cNvSpPr/>
            <p:nvPr/>
          </p:nvSpPr>
          <p:spPr>
            <a:xfrm>
              <a:off x="3323375" y="2792450"/>
              <a:ext cx="2095700" cy="1511100"/>
            </a:xfrm>
            <a:custGeom>
              <a:rect b="b" l="l" r="r" t="t"/>
              <a:pathLst>
                <a:path extrusionOk="0" h="60444" w="83828">
                  <a:moveTo>
                    <a:pt x="11609" y="0"/>
                  </a:moveTo>
                  <a:cubicBezTo>
                    <a:pt x="5171" y="0"/>
                    <a:pt x="1" y="5171"/>
                    <a:pt x="1" y="11608"/>
                  </a:cubicBezTo>
                  <a:lnTo>
                    <a:pt x="1" y="48835"/>
                  </a:lnTo>
                  <a:cubicBezTo>
                    <a:pt x="1" y="55273"/>
                    <a:pt x="5171" y="60443"/>
                    <a:pt x="11609" y="60443"/>
                  </a:cubicBezTo>
                  <a:lnTo>
                    <a:pt x="72219" y="60443"/>
                  </a:lnTo>
                  <a:cubicBezTo>
                    <a:pt x="78657" y="60443"/>
                    <a:pt x="83827" y="55273"/>
                    <a:pt x="83827" y="48835"/>
                  </a:cubicBezTo>
                  <a:lnTo>
                    <a:pt x="83827" y="11608"/>
                  </a:lnTo>
                  <a:cubicBezTo>
                    <a:pt x="83827" y="5171"/>
                    <a:pt x="78657" y="0"/>
                    <a:pt x="722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97"/>
            <p:cNvSpPr/>
            <p:nvPr/>
          </p:nvSpPr>
          <p:spPr>
            <a:xfrm>
              <a:off x="3860425" y="2792450"/>
              <a:ext cx="570425" cy="1511100"/>
            </a:xfrm>
            <a:custGeom>
              <a:rect b="b" l="l" r="r" t="t"/>
              <a:pathLst>
                <a:path extrusionOk="0" h="60444" w="22817">
                  <a:moveTo>
                    <a:pt x="11742" y="0"/>
                  </a:moveTo>
                  <a:lnTo>
                    <a:pt x="1" y="60443"/>
                  </a:lnTo>
                  <a:lnTo>
                    <a:pt x="11075" y="60443"/>
                  </a:lnTo>
                  <a:lnTo>
                    <a:pt x="22817" y="0"/>
                  </a:lnTo>
                  <a:close/>
                </a:path>
              </a:pathLst>
            </a:custGeom>
            <a:solidFill>
              <a:srgbClr val="363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97"/>
            <p:cNvSpPr/>
            <p:nvPr/>
          </p:nvSpPr>
          <p:spPr>
            <a:xfrm>
              <a:off x="4230700" y="2792450"/>
              <a:ext cx="451175" cy="1511100"/>
            </a:xfrm>
            <a:custGeom>
              <a:rect b="b" l="l" r="r" t="t"/>
              <a:pathLst>
                <a:path extrusionOk="0" h="60444" w="18047">
                  <a:moveTo>
                    <a:pt x="11742" y="0"/>
                  </a:moveTo>
                  <a:lnTo>
                    <a:pt x="0" y="60443"/>
                  </a:lnTo>
                  <a:lnTo>
                    <a:pt x="6305" y="60443"/>
                  </a:lnTo>
                  <a:lnTo>
                    <a:pt x="18046" y="0"/>
                  </a:lnTo>
                  <a:close/>
                </a:path>
              </a:pathLst>
            </a:custGeom>
            <a:solidFill>
              <a:srgbClr val="363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97"/>
            <p:cNvSpPr/>
            <p:nvPr/>
          </p:nvSpPr>
          <p:spPr>
            <a:xfrm>
              <a:off x="4194825" y="3119275"/>
              <a:ext cx="931525" cy="161050"/>
            </a:xfrm>
            <a:custGeom>
              <a:rect b="b" l="l" r="r" t="t"/>
              <a:pathLst>
                <a:path extrusionOk="0" h="6442" w="37261">
                  <a:moveTo>
                    <a:pt x="34048" y="1"/>
                  </a:moveTo>
                  <a:cubicBezTo>
                    <a:pt x="34007" y="1"/>
                    <a:pt x="33966" y="2"/>
                    <a:pt x="33925" y="3"/>
                  </a:cubicBezTo>
                  <a:lnTo>
                    <a:pt x="3103" y="3"/>
                  </a:lnTo>
                  <a:cubicBezTo>
                    <a:pt x="1368" y="37"/>
                    <a:pt x="1" y="1471"/>
                    <a:pt x="1" y="3205"/>
                  </a:cubicBezTo>
                  <a:cubicBezTo>
                    <a:pt x="1" y="4940"/>
                    <a:pt x="1368" y="6374"/>
                    <a:pt x="3103" y="6441"/>
                  </a:cubicBezTo>
                  <a:lnTo>
                    <a:pt x="33925" y="6441"/>
                  </a:lnTo>
                  <a:cubicBezTo>
                    <a:pt x="33946" y="6441"/>
                    <a:pt x="33967" y="6442"/>
                    <a:pt x="33988" y="6442"/>
                  </a:cubicBezTo>
                  <a:cubicBezTo>
                    <a:pt x="35794" y="6442"/>
                    <a:pt x="37261" y="5019"/>
                    <a:pt x="37261" y="3205"/>
                  </a:cubicBezTo>
                  <a:cubicBezTo>
                    <a:pt x="37261" y="1412"/>
                    <a:pt x="35826" y="1"/>
                    <a:pt x="3404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97"/>
            <p:cNvSpPr/>
            <p:nvPr/>
          </p:nvSpPr>
          <p:spPr>
            <a:xfrm>
              <a:off x="3581900" y="3119275"/>
              <a:ext cx="510375" cy="161050"/>
            </a:xfrm>
            <a:custGeom>
              <a:rect b="b" l="l" r="r" t="t"/>
              <a:pathLst>
                <a:path extrusionOk="0" h="6442" w="20415">
                  <a:moveTo>
                    <a:pt x="17200" y="1"/>
                  </a:moveTo>
                  <a:cubicBezTo>
                    <a:pt x="17160" y="1"/>
                    <a:pt x="17120" y="2"/>
                    <a:pt x="17079" y="3"/>
                  </a:cubicBezTo>
                  <a:lnTo>
                    <a:pt x="3103" y="3"/>
                  </a:lnTo>
                  <a:cubicBezTo>
                    <a:pt x="1368" y="37"/>
                    <a:pt x="0" y="1471"/>
                    <a:pt x="0" y="3205"/>
                  </a:cubicBezTo>
                  <a:cubicBezTo>
                    <a:pt x="0" y="4940"/>
                    <a:pt x="1368" y="6374"/>
                    <a:pt x="3103" y="6441"/>
                  </a:cubicBezTo>
                  <a:lnTo>
                    <a:pt x="17079" y="6441"/>
                  </a:lnTo>
                  <a:cubicBezTo>
                    <a:pt x="17100" y="6441"/>
                    <a:pt x="17120" y="6442"/>
                    <a:pt x="17141" y="6442"/>
                  </a:cubicBezTo>
                  <a:cubicBezTo>
                    <a:pt x="18915" y="6442"/>
                    <a:pt x="20415" y="5019"/>
                    <a:pt x="20415" y="3205"/>
                  </a:cubicBezTo>
                  <a:cubicBezTo>
                    <a:pt x="20415" y="1412"/>
                    <a:pt x="18948" y="1"/>
                    <a:pt x="1720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97"/>
            <p:cNvSpPr/>
            <p:nvPr/>
          </p:nvSpPr>
          <p:spPr>
            <a:xfrm>
              <a:off x="3663625" y="3457875"/>
              <a:ext cx="1462725" cy="161075"/>
            </a:xfrm>
            <a:custGeom>
              <a:rect b="b" l="l" r="r" t="t"/>
              <a:pathLst>
                <a:path extrusionOk="0" h="6443" w="58509">
                  <a:moveTo>
                    <a:pt x="55293" y="0"/>
                  </a:moveTo>
                  <a:cubicBezTo>
                    <a:pt x="55253" y="0"/>
                    <a:pt x="55213" y="1"/>
                    <a:pt x="55173" y="2"/>
                  </a:cubicBezTo>
                  <a:lnTo>
                    <a:pt x="3103" y="2"/>
                  </a:lnTo>
                  <a:cubicBezTo>
                    <a:pt x="1368" y="69"/>
                    <a:pt x="0" y="1503"/>
                    <a:pt x="0" y="3238"/>
                  </a:cubicBezTo>
                  <a:cubicBezTo>
                    <a:pt x="0" y="4972"/>
                    <a:pt x="1368" y="6373"/>
                    <a:pt x="3103" y="6440"/>
                  </a:cubicBezTo>
                  <a:lnTo>
                    <a:pt x="55173" y="6440"/>
                  </a:lnTo>
                  <a:cubicBezTo>
                    <a:pt x="55213" y="6442"/>
                    <a:pt x="55253" y="6442"/>
                    <a:pt x="55293" y="6442"/>
                  </a:cubicBezTo>
                  <a:cubicBezTo>
                    <a:pt x="57073" y="6442"/>
                    <a:pt x="58509" y="5000"/>
                    <a:pt x="58509" y="3238"/>
                  </a:cubicBezTo>
                  <a:cubicBezTo>
                    <a:pt x="58509" y="1443"/>
                    <a:pt x="57073" y="0"/>
                    <a:pt x="5529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97"/>
            <p:cNvSpPr/>
            <p:nvPr/>
          </p:nvSpPr>
          <p:spPr>
            <a:xfrm>
              <a:off x="4362450" y="3797275"/>
              <a:ext cx="763900" cy="160250"/>
            </a:xfrm>
            <a:custGeom>
              <a:rect b="b" l="l" r="r" t="t"/>
              <a:pathLst>
                <a:path extrusionOk="0" h="6410" w="30556">
                  <a:moveTo>
                    <a:pt x="27343" y="0"/>
                  </a:moveTo>
                  <a:cubicBezTo>
                    <a:pt x="27302" y="0"/>
                    <a:pt x="27261" y="1"/>
                    <a:pt x="27220" y="3"/>
                  </a:cubicBezTo>
                  <a:lnTo>
                    <a:pt x="3103" y="3"/>
                  </a:lnTo>
                  <a:cubicBezTo>
                    <a:pt x="1368" y="36"/>
                    <a:pt x="1" y="1470"/>
                    <a:pt x="1" y="3205"/>
                  </a:cubicBezTo>
                  <a:cubicBezTo>
                    <a:pt x="1" y="4939"/>
                    <a:pt x="1368" y="6374"/>
                    <a:pt x="3103" y="6407"/>
                  </a:cubicBezTo>
                  <a:lnTo>
                    <a:pt x="27220" y="6407"/>
                  </a:lnTo>
                  <a:cubicBezTo>
                    <a:pt x="27261" y="6409"/>
                    <a:pt x="27302" y="6409"/>
                    <a:pt x="27343" y="6409"/>
                  </a:cubicBezTo>
                  <a:cubicBezTo>
                    <a:pt x="29121" y="6409"/>
                    <a:pt x="30556" y="4998"/>
                    <a:pt x="30556" y="3205"/>
                  </a:cubicBezTo>
                  <a:cubicBezTo>
                    <a:pt x="30556" y="1411"/>
                    <a:pt x="29121" y="0"/>
                    <a:pt x="273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97"/>
            <p:cNvSpPr/>
            <p:nvPr/>
          </p:nvSpPr>
          <p:spPr>
            <a:xfrm>
              <a:off x="3335875" y="2791600"/>
              <a:ext cx="363625" cy="1511950"/>
            </a:xfrm>
            <a:custGeom>
              <a:rect b="b" l="l" r="r" t="t"/>
              <a:pathLst>
                <a:path extrusionOk="0" h="60478" w="14545">
                  <a:moveTo>
                    <a:pt x="6806" y="1"/>
                  </a:moveTo>
                  <a:lnTo>
                    <a:pt x="4504" y="8740"/>
                  </a:lnTo>
                  <a:cubicBezTo>
                    <a:pt x="1269" y="21149"/>
                    <a:pt x="1" y="33992"/>
                    <a:pt x="768" y="46768"/>
                  </a:cubicBezTo>
                  <a:lnTo>
                    <a:pt x="1569" y="60477"/>
                  </a:lnTo>
                  <a:lnTo>
                    <a:pt x="13744" y="60477"/>
                  </a:lnTo>
                  <a:cubicBezTo>
                    <a:pt x="13744" y="60477"/>
                    <a:pt x="9941" y="46301"/>
                    <a:pt x="9941" y="35493"/>
                  </a:cubicBezTo>
                  <a:cubicBezTo>
                    <a:pt x="9941" y="24952"/>
                    <a:pt x="14545" y="34"/>
                    <a:pt x="14545" y="34"/>
                  </a:cubicBezTo>
                  <a:lnTo>
                    <a:pt x="6806" y="1"/>
                  </a:lnTo>
                  <a:close/>
                </a:path>
              </a:pathLst>
            </a:custGeom>
            <a:solidFill>
              <a:srgbClr val="000000">
                <a:alpha val="24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97"/>
            <p:cNvSpPr/>
            <p:nvPr/>
          </p:nvSpPr>
          <p:spPr>
            <a:xfrm>
              <a:off x="2777150" y="4554525"/>
              <a:ext cx="763900" cy="45075"/>
            </a:xfrm>
            <a:custGeom>
              <a:rect b="b" l="l" r="r" t="t"/>
              <a:pathLst>
                <a:path extrusionOk="0" h="1803" w="30556">
                  <a:moveTo>
                    <a:pt x="15278" y="1"/>
                  </a:moveTo>
                  <a:cubicBezTo>
                    <a:pt x="6839" y="1"/>
                    <a:pt x="1" y="435"/>
                    <a:pt x="1" y="902"/>
                  </a:cubicBezTo>
                  <a:cubicBezTo>
                    <a:pt x="1" y="1369"/>
                    <a:pt x="6839" y="1802"/>
                    <a:pt x="15278" y="1802"/>
                  </a:cubicBezTo>
                  <a:cubicBezTo>
                    <a:pt x="23718" y="1802"/>
                    <a:pt x="30556" y="1402"/>
                    <a:pt x="30556" y="902"/>
                  </a:cubicBezTo>
                  <a:cubicBezTo>
                    <a:pt x="30556" y="401"/>
                    <a:pt x="23718" y="1"/>
                    <a:pt x="15278" y="1"/>
                  </a:cubicBez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97"/>
            <p:cNvSpPr/>
            <p:nvPr/>
          </p:nvSpPr>
          <p:spPr>
            <a:xfrm>
              <a:off x="2783825" y="1661625"/>
              <a:ext cx="626300" cy="337775"/>
            </a:xfrm>
            <a:custGeom>
              <a:rect b="b" l="l" r="r" t="t"/>
              <a:pathLst>
                <a:path extrusionOk="0" h="13511" w="25052">
                  <a:moveTo>
                    <a:pt x="1568" y="1"/>
                  </a:moveTo>
                  <a:lnTo>
                    <a:pt x="1" y="935"/>
                  </a:lnTo>
                  <a:cubicBezTo>
                    <a:pt x="1135" y="3136"/>
                    <a:pt x="2402" y="5271"/>
                    <a:pt x="3837" y="7273"/>
                  </a:cubicBezTo>
                  <a:cubicBezTo>
                    <a:pt x="4570" y="8307"/>
                    <a:pt x="5371" y="9307"/>
                    <a:pt x="6272" y="10208"/>
                  </a:cubicBezTo>
                  <a:cubicBezTo>
                    <a:pt x="6739" y="10708"/>
                    <a:pt x="7239" y="11175"/>
                    <a:pt x="7806" y="11576"/>
                  </a:cubicBezTo>
                  <a:cubicBezTo>
                    <a:pt x="8440" y="12076"/>
                    <a:pt x="9174" y="12476"/>
                    <a:pt x="9974" y="12677"/>
                  </a:cubicBezTo>
                  <a:cubicBezTo>
                    <a:pt x="12443" y="13244"/>
                    <a:pt x="14978" y="13510"/>
                    <a:pt x="17546" y="13510"/>
                  </a:cubicBezTo>
                  <a:cubicBezTo>
                    <a:pt x="18781" y="13510"/>
                    <a:pt x="20048" y="13510"/>
                    <a:pt x="21282" y="13410"/>
                  </a:cubicBezTo>
                  <a:cubicBezTo>
                    <a:pt x="22550" y="13310"/>
                    <a:pt x="23751" y="13210"/>
                    <a:pt x="25052" y="13010"/>
                  </a:cubicBezTo>
                  <a:lnTo>
                    <a:pt x="24485" y="9374"/>
                  </a:lnTo>
                  <a:cubicBezTo>
                    <a:pt x="23384" y="9508"/>
                    <a:pt x="22183" y="9641"/>
                    <a:pt x="21049" y="9708"/>
                  </a:cubicBezTo>
                  <a:cubicBezTo>
                    <a:pt x="19881" y="9808"/>
                    <a:pt x="18714" y="9874"/>
                    <a:pt x="17546" y="9874"/>
                  </a:cubicBezTo>
                  <a:cubicBezTo>
                    <a:pt x="17234" y="9883"/>
                    <a:pt x="16921" y="9888"/>
                    <a:pt x="16609" y="9888"/>
                  </a:cubicBezTo>
                  <a:cubicBezTo>
                    <a:pt x="15756" y="9888"/>
                    <a:pt x="14907" y="9857"/>
                    <a:pt x="14077" y="9808"/>
                  </a:cubicBezTo>
                  <a:cubicBezTo>
                    <a:pt x="12943" y="9741"/>
                    <a:pt x="11842" y="9641"/>
                    <a:pt x="10708" y="9441"/>
                  </a:cubicBezTo>
                  <a:cubicBezTo>
                    <a:pt x="10341" y="9341"/>
                    <a:pt x="9974" y="9174"/>
                    <a:pt x="9674" y="8940"/>
                  </a:cubicBezTo>
                  <a:cubicBezTo>
                    <a:pt x="9207" y="8674"/>
                    <a:pt x="8807" y="8340"/>
                    <a:pt x="8407" y="7973"/>
                  </a:cubicBezTo>
                  <a:cubicBezTo>
                    <a:pt x="7573" y="7206"/>
                    <a:pt x="6772" y="6405"/>
                    <a:pt x="6005" y="5538"/>
                  </a:cubicBezTo>
                  <a:cubicBezTo>
                    <a:pt x="5238" y="4671"/>
                    <a:pt x="4470" y="3737"/>
                    <a:pt x="3737" y="2836"/>
                  </a:cubicBezTo>
                  <a:cubicBezTo>
                    <a:pt x="3003" y="1902"/>
                    <a:pt x="2269" y="935"/>
                    <a:pt x="1568" y="1"/>
                  </a:cubicBezTo>
                  <a:close/>
                </a:path>
              </a:pathLst>
            </a:custGeom>
            <a:solidFill>
              <a:srgbClr val="FF8B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97"/>
            <p:cNvSpPr/>
            <p:nvPr/>
          </p:nvSpPr>
          <p:spPr>
            <a:xfrm>
              <a:off x="3316700" y="1876550"/>
              <a:ext cx="235200" cy="199575"/>
            </a:xfrm>
            <a:custGeom>
              <a:rect b="b" l="l" r="r" t="t"/>
              <a:pathLst>
                <a:path extrusionOk="0" h="7983" w="9408">
                  <a:moveTo>
                    <a:pt x="3377" y="1"/>
                  </a:moveTo>
                  <a:cubicBezTo>
                    <a:pt x="1498" y="1"/>
                    <a:pt x="1" y="477"/>
                    <a:pt x="1" y="477"/>
                  </a:cubicBezTo>
                  <a:lnTo>
                    <a:pt x="2169" y="7982"/>
                  </a:lnTo>
                  <a:cubicBezTo>
                    <a:pt x="2169" y="7982"/>
                    <a:pt x="5605" y="7015"/>
                    <a:pt x="6972" y="5581"/>
                  </a:cubicBezTo>
                  <a:cubicBezTo>
                    <a:pt x="8373" y="4046"/>
                    <a:pt x="9407" y="2178"/>
                    <a:pt x="7473" y="1011"/>
                  </a:cubicBezTo>
                  <a:cubicBezTo>
                    <a:pt x="6173" y="231"/>
                    <a:pt x="4683" y="1"/>
                    <a:pt x="337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97"/>
            <p:cNvSpPr/>
            <p:nvPr/>
          </p:nvSpPr>
          <p:spPr>
            <a:xfrm>
              <a:off x="2757975" y="1616600"/>
              <a:ext cx="90925" cy="81750"/>
            </a:xfrm>
            <a:custGeom>
              <a:rect b="b" l="l" r="r" t="t"/>
              <a:pathLst>
                <a:path extrusionOk="0" h="3270" w="3637">
                  <a:moveTo>
                    <a:pt x="3636" y="0"/>
                  </a:moveTo>
                  <a:lnTo>
                    <a:pt x="0" y="434"/>
                  </a:lnTo>
                  <a:cubicBezTo>
                    <a:pt x="234" y="1468"/>
                    <a:pt x="701" y="2436"/>
                    <a:pt x="1335" y="3269"/>
                  </a:cubicBezTo>
                  <a:lnTo>
                    <a:pt x="2869" y="2569"/>
                  </a:lnTo>
                  <a:lnTo>
                    <a:pt x="3636" y="0"/>
                  </a:lnTo>
                  <a:close/>
                </a:path>
              </a:pathLst>
            </a:custGeom>
            <a:solidFill>
              <a:srgbClr val="FF8B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97"/>
            <p:cNvSpPr/>
            <p:nvPr/>
          </p:nvSpPr>
          <p:spPr>
            <a:xfrm>
              <a:off x="2757975" y="1540700"/>
              <a:ext cx="90925" cy="86775"/>
            </a:xfrm>
            <a:custGeom>
              <a:rect b="b" l="l" r="r" t="t"/>
              <a:pathLst>
                <a:path extrusionOk="0" h="3471" w="3637">
                  <a:moveTo>
                    <a:pt x="3370" y="1"/>
                  </a:moveTo>
                  <a:lnTo>
                    <a:pt x="367" y="568"/>
                  </a:lnTo>
                  <a:lnTo>
                    <a:pt x="0" y="3470"/>
                  </a:lnTo>
                  <a:lnTo>
                    <a:pt x="3636" y="3036"/>
                  </a:lnTo>
                  <a:lnTo>
                    <a:pt x="3370" y="1"/>
                  </a:lnTo>
                  <a:close/>
                </a:path>
              </a:pathLst>
            </a:custGeom>
            <a:solidFill>
              <a:srgbClr val="FF8B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97"/>
            <p:cNvSpPr/>
            <p:nvPr/>
          </p:nvSpPr>
          <p:spPr>
            <a:xfrm>
              <a:off x="3794450" y="1308875"/>
              <a:ext cx="280325" cy="246625"/>
            </a:xfrm>
            <a:custGeom>
              <a:rect b="b" l="l" r="r" t="t"/>
              <a:pathLst>
                <a:path extrusionOk="0" h="9865" w="11213">
                  <a:moveTo>
                    <a:pt x="3116" y="0"/>
                  </a:moveTo>
                  <a:cubicBezTo>
                    <a:pt x="0" y="0"/>
                    <a:pt x="2393" y="5447"/>
                    <a:pt x="205" y="6872"/>
                  </a:cubicBezTo>
                  <a:lnTo>
                    <a:pt x="1839" y="8774"/>
                  </a:lnTo>
                  <a:cubicBezTo>
                    <a:pt x="1856" y="8773"/>
                    <a:pt x="1874" y="8773"/>
                    <a:pt x="1891" y="8773"/>
                  </a:cubicBezTo>
                  <a:cubicBezTo>
                    <a:pt x="3267" y="8773"/>
                    <a:pt x="5005" y="9865"/>
                    <a:pt x="6268" y="9865"/>
                  </a:cubicBezTo>
                  <a:cubicBezTo>
                    <a:pt x="6499" y="9865"/>
                    <a:pt x="6715" y="9828"/>
                    <a:pt x="6909" y="9741"/>
                  </a:cubicBezTo>
                  <a:cubicBezTo>
                    <a:pt x="8210" y="9174"/>
                    <a:pt x="8144" y="7439"/>
                    <a:pt x="7243" y="6906"/>
                  </a:cubicBezTo>
                  <a:cubicBezTo>
                    <a:pt x="8711" y="6539"/>
                    <a:pt x="11212" y="5705"/>
                    <a:pt x="10112" y="3136"/>
                  </a:cubicBezTo>
                  <a:cubicBezTo>
                    <a:pt x="9694" y="2190"/>
                    <a:pt x="8959" y="1891"/>
                    <a:pt x="8198" y="1891"/>
                  </a:cubicBezTo>
                  <a:cubicBezTo>
                    <a:pt x="6892" y="1891"/>
                    <a:pt x="5508" y="2769"/>
                    <a:pt x="5508" y="2769"/>
                  </a:cubicBezTo>
                  <a:cubicBezTo>
                    <a:pt x="5508" y="2769"/>
                    <a:pt x="6376" y="67"/>
                    <a:pt x="3173" y="1"/>
                  </a:cubicBezTo>
                  <a:cubicBezTo>
                    <a:pt x="3154" y="0"/>
                    <a:pt x="3135" y="0"/>
                    <a:pt x="311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97"/>
            <p:cNvSpPr/>
            <p:nvPr/>
          </p:nvSpPr>
          <p:spPr>
            <a:xfrm>
              <a:off x="3779525" y="1426500"/>
              <a:ext cx="140925" cy="137225"/>
            </a:xfrm>
            <a:custGeom>
              <a:rect b="b" l="l" r="r" t="t"/>
              <a:pathLst>
                <a:path extrusionOk="0" h="5489" w="5637">
                  <a:moveTo>
                    <a:pt x="1670" y="0"/>
                  </a:moveTo>
                  <a:cubicBezTo>
                    <a:pt x="324" y="0"/>
                    <a:pt x="1" y="2367"/>
                    <a:pt x="1" y="2367"/>
                  </a:cubicBezTo>
                  <a:lnTo>
                    <a:pt x="3270" y="5403"/>
                  </a:lnTo>
                  <a:cubicBezTo>
                    <a:pt x="3588" y="5456"/>
                    <a:pt x="3888" y="5488"/>
                    <a:pt x="4157" y="5488"/>
                  </a:cubicBezTo>
                  <a:cubicBezTo>
                    <a:pt x="5072" y="5488"/>
                    <a:pt x="5637" y="5113"/>
                    <a:pt x="5405" y="3902"/>
                  </a:cubicBezTo>
                  <a:cubicBezTo>
                    <a:pt x="5071" y="2167"/>
                    <a:pt x="3837" y="733"/>
                    <a:pt x="2169" y="99"/>
                  </a:cubicBezTo>
                  <a:cubicBezTo>
                    <a:pt x="1989" y="31"/>
                    <a:pt x="1823" y="0"/>
                    <a:pt x="167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97"/>
            <p:cNvSpPr/>
            <p:nvPr/>
          </p:nvSpPr>
          <p:spPr>
            <a:xfrm>
              <a:off x="2747975" y="4045000"/>
              <a:ext cx="106750" cy="217675"/>
            </a:xfrm>
            <a:custGeom>
              <a:rect b="b" l="l" r="r" t="t"/>
              <a:pathLst>
                <a:path extrusionOk="0" h="8707" w="4270">
                  <a:moveTo>
                    <a:pt x="701" y="1"/>
                  </a:moveTo>
                  <a:lnTo>
                    <a:pt x="0" y="8307"/>
                  </a:lnTo>
                  <a:lnTo>
                    <a:pt x="3569" y="8707"/>
                  </a:lnTo>
                  <a:lnTo>
                    <a:pt x="4270" y="401"/>
                  </a:lnTo>
                  <a:lnTo>
                    <a:pt x="701" y="1"/>
                  </a:lnTo>
                  <a:close/>
                </a:path>
              </a:pathLst>
            </a:custGeom>
            <a:solidFill>
              <a:srgbClr val="FF8B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97"/>
            <p:cNvSpPr/>
            <p:nvPr/>
          </p:nvSpPr>
          <p:spPr>
            <a:xfrm>
              <a:off x="3320050" y="4292675"/>
              <a:ext cx="109250" cy="213525"/>
            </a:xfrm>
            <a:custGeom>
              <a:rect b="b" l="l" r="r" t="t"/>
              <a:pathLst>
                <a:path extrusionOk="0" h="8541" w="4370">
                  <a:moveTo>
                    <a:pt x="0" y="1"/>
                  </a:moveTo>
                  <a:lnTo>
                    <a:pt x="801" y="8373"/>
                  </a:lnTo>
                  <a:lnTo>
                    <a:pt x="4370" y="8540"/>
                  </a:lnTo>
                  <a:lnTo>
                    <a:pt x="3603" y="168"/>
                  </a:lnTo>
                  <a:lnTo>
                    <a:pt x="0" y="1"/>
                  </a:lnTo>
                  <a:close/>
                </a:path>
              </a:pathLst>
            </a:custGeom>
            <a:solidFill>
              <a:srgbClr val="FF8B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97"/>
            <p:cNvSpPr/>
            <p:nvPr/>
          </p:nvSpPr>
          <p:spPr>
            <a:xfrm>
              <a:off x="3199950" y="4474475"/>
              <a:ext cx="256875" cy="102600"/>
            </a:xfrm>
            <a:custGeom>
              <a:rect b="b" l="l" r="r" t="t"/>
              <a:pathLst>
                <a:path extrusionOk="0" h="4104" w="10275">
                  <a:moveTo>
                    <a:pt x="5471" y="1"/>
                  </a:moveTo>
                  <a:cubicBezTo>
                    <a:pt x="5238" y="1"/>
                    <a:pt x="5038" y="101"/>
                    <a:pt x="4838" y="234"/>
                  </a:cubicBezTo>
                  <a:cubicBezTo>
                    <a:pt x="3904" y="1035"/>
                    <a:pt x="3470" y="1869"/>
                    <a:pt x="635" y="2469"/>
                  </a:cubicBezTo>
                  <a:cubicBezTo>
                    <a:pt x="1" y="2603"/>
                    <a:pt x="101" y="4104"/>
                    <a:pt x="1602" y="4104"/>
                  </a:cubicBezTo>
                  <a:cubicBezTo>
                    <a:pt x="3103" y="4104"/>
                    <a:pt x="4704" y="4004"/>
                    <a:pt x="5805" y="4004"/>
                  </a:cubicBezTo>
                  <a:cubicBezTo>
                    <a:pt x="7573" y="4004"/>
                    <a:pt x="8273" y="4070"/>
                    <a:pt x="9674" y="4104"/>
                  </a:cubicBezTo>
                  <a:cubicBezTo>
                    <a:pt x="10008" y="4104"/>
                    <a:pt x="10275" y="3803"/>
                    <a:pt x="10241" y="3470"/>
                  </a:cubicBezTo>
                  <a:lnTo>
                    <a:pt x="9774" y="267"/>
                  </a:lnTo>
                  <a:cubicBezTo>
                    <a:pt x="9774" y="101"/>
                    <a:pt x="9641" y="1"/>
                    <a:pt x="95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97"/>
            <p:cNvSpPr/>
            <p:nvPr/>
          </p:nvSpPr>
          <p:spPr>
            <a:xfrm>
              <a:off x="2601200" y="4207450"/>
              <a:ext cx="274375" cy="127275"/>
            </a:xfrm>
            <a:custGeom>
              <a:rect b="b" l="l" r="r" t="t"/>
              <a:pathLst>
                <a:path extrusionOk="0" h="5091" w="10975">
                  <a:moveTo>
                    <a:pt x="9826" y="1"/>
                  </a:moveTo>
                  <a:cubicBezTo>
                    <a:pt x="9809" y="1"/>
                    <a:pt x="9791" y="3"/>
                    <a:pt x="9774" y="7"/>
                  </a:cubicBezTo>
                  <a:lnTo>
                    <a:pt x="5738" y="474"/>
                  </a:lnTo>
                  <a:cubicBezTo>
                    <a:pt x="5538" y="508"/>
                    <a:pt x="5337" y="608"/>
                    <a:pt x="5171" y="775"/>
                  </a:cubicBezTo>
                  <a:cubicBezTo>
                    <a:pt x="4303" y="1675"/>
                    <a:pt x="3336" y="2643"/>
                    <a:pt x="601" y="3577"/>
                  </a:cubicBezTo>
                  <a:cubicBezTo>
                    <a:pt x="1" y="3766"/>
                    <a:pt x="208" y="5091"/>
                    <a:pt x="1504" y="5091"/>
                  </a:cubicBezTo>
                  <a:cubicBezTo>
                    <a:pt x="1578" y="5091"/>
                    <a:pt x="1654" y="5087"/>
                    <a:pt x="1735" y="5078"/>
                  </a:cubicBezTo>
                  <a:cubicBezTo>
                    <a:pt x="3203" y="4911"/>
                    <a:pt x="5471" y="4511"/>
                    <a:pt x="6538" y="4410"/>
                  </a:cubicBezTo>
                  <a:cubicBezTo>
                    <a:pt x="8340" y="4177"/>
                    <a:pt x="9007" y="4177"/>
                    <a:pt x="10408" y="4044"/>
                  </a:cubicBezTo>
                  <a:cubicBezTo>
                    <a:pt x="10741" y="4010"/>
                    <a:pt x="10975" y="3677"/>
                    <a:pt x="10908" y="3343"/>
                  </a:cubicBezTo>
                  <a:lnTo>
                    <a:pt x="10074" y="207"/>
                  </a:lnTo>
                  <a:cubicBezTo>
                    <a:pt x="10045" y="92"/>
                    <a:pt x="9941" y="1"/>
                    <a:pt x="98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97"/>
            <p:cNvSpPr/>
            <p:nvPr/>
          </p:nvSpPr>
          <p:spPr>
            <a:xfrm>
              <a:off x="2756300" y="4045000"/>
              <a:ext cx="99275" cy="116775"/>
            </a:xfrm>
            <a:custGeom>
              <a:rect b="b" l="l" r="r" t="t"/>
              <a:pathLst>
                <a:path extrusionOk="0" h="4671" w="3971">
                  <a:moveTo>
                    <a:pt x="368" y="1"/>
                  </a:moveTo>
                  <a:lnTo>
                    <a:pt x="1" y="4270"/>
                  </a:lnTo>
                  <a:lnTo>
                    <a:pt x="3570" y="4671"/>
                  </a:lnTo>
                  <a:lnTo>
                    <a:pt x="3970" y="401"/>
                  </a:lnTo>
                  <a:lnTo>
                    <a:pt x="368" y="1"/>
                  </a:lnTo>
                  <a:close/>
                </a:path>
              </a:pathLst>
            </a:custGeom>
            <a:solidFill>
              <a:srgbClr val="EA70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97"/>
            <p:cNvSpPr/>
            <p:nvPr/>
          </p:nvSpPr>
          <p:spPr>
            <a:xfrm>
              <a:off x="3320050" y="4292675"/>
              <a:ext cx="100100" cy="111775"/>
            </a:xfrm>
            <a:custGeom>
              <a:rect b="b" l="l" r="r" t="t"/>
              <a:pathLst>
                <a:path extrusionOk="0" h="4471" w="4004">
                  <a:moveTo>
                    <a:pt x="0" y="1"/>
                  </a:moveTo>
                  <a:lnTo>
                    <a:pt x="400" y="4304"/>
                  </a:lnTo>
                  <a:lnTo>
                    <a:pt x="4003" y="4471"/>
                  </a:lnTo>
                  <a:lnTo>
                    <a:pt x="3603" y="168"/>
                  </a:lnTo>
                  <a:lnTo>
                    <a:pt x="0" y="1"/>
                  </a:lnTo>
                  <a:close/>
                </a:path>
              </a:pathLst>
            </a:custGeom>
            <a:solidFill>
              <a:srgbClr val="EA70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97"/>
            <p:cNvSpPr/>
            <p:nvPr/>
          </p:nvSpPr>
          <p:spPr>
            <a:xfrm>
              <a:off x="3310025" y="1878450"/>
              <a:ext cx="562925" cy="633825"/>
            </a:xfrm>
            <a:custGeom>
              <a:rect b="b" l="l" r="r" t="t"/>
              <a:pathLst>
                <a:path extrusionOk="0" h="25353" w="22517">
                  <a:moveTo>
                    <a:pt x="4271" y="1"/>
                  </a:moveTo>
                  <a:cubicBezTo>
                    <a:pt x="4271" y="1"/>
                    <a:pt x="2436" y="101"/>
                    <a:pt x="1" y="21349"/>
                  </a:cubicBezTo>
                  <a:lnTo>
                    <a:pt x="14044" y="25352"/>
                  </a:lnTo>
                  <a:cubicBezTo>
                    <a:pt x="15445" y="19548"/>
                    <a:pt x="16446" y="16012"/>
                    <a:pt x="22517" y="5038"/>
                  </a:cubicBezTo>
                  <a:cubicBezTo>
                    <a:pt x="20649" y="4070"/>
                    <a:pt x="18714" y="3236"/>
                    <a:pt x="16746" y="2536"/>
                  </a:cubicBezTo>
                  <a:cubicBezTo>
                    <a:pt x="14678" y="1802"/>
                    <a:pt x="12543" y="1201"/>
                    <a:pt x="10375" y="734"/>
                  </a:cubicBezTo>
                  <a:cubicBezTo>
                    <a:pt x="7540" y="234"/>
                    <a:pt x="4271" y="1"/>
                    <a:pt x="427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97"/>
            <p:cNvSpPr/>
            <p:nvPr/>
          </p:nvSpPr>
          <p:spPr>
            <a:xfrm>
              <a:off x="3499350" y="1758375"/>
              <a:ext cx="264375" cy="213625"/>
            </a:xfrm>
            <a:custGeom>
              <a:rect b="b" l="l" r="r" t="t"/>
              <a:pathLst>
                <a:path extrusionOk="0" h="8545" w="10575">
                  <a:moveTo>
                    <a:pt x="10574" y="0"/>
                  </a:moveTo>
                  <a:lnTo>
                    <a:pt x="5704" y="2202"/>
                  </a:lnTo>
                  <a:cubicBezTo>
                    <a:pt x="5672" y="3887"/>
                    <a:pt x="5261" y="5542"/>
                    <a:pt x="3003" y="5542"/>
                  </a:cubicBezTo>
                  <a:cubicBezTo>
                    <a:pt x="2938" y="5542"/>
                    <a:pt x="2871" y="5540"/>
                    <a:pt x="2802" y="5537"/>
                  </a:cubicBezTo>
                  <a:lnTo>
                    <a:pt x="2802" y="5537"/>
                  </a:lnTo>
                  <a:cubicBezTo>
                    <a:pt x="2802" y="5538"/>
                    <a:pt x="0" y="7005"/>
                    <a:pt x="4203" y="8206"/>
                  </a:cubicBezTo>
                  <a:cubicBezTo>
                    <a:pt x="5053" y="8450"/>
                    <a:pt x="5770" y="8545"/>
                    <a:pt x="6371" y="8545"/>
                  </a:cubicBezTo>
                  <a:cubicBezTo>
                    <a:pt x="8486" y="8545"/>
                    <a:pt x="9173" y="7372"/>
                    <a:pt x="9173" y="7372"/>
                  </a:cubicBezTo>
                  <a:cubicBezTo>
                    <a:pt x="8139" y="5604"/>
                    <a:pt x="9607" y="1935"/>
                    <a:pt x="10574" y="0"/>
                  </a:cubicBezTo>
                  <a:close/>
                </a:path>
              </a:pathLst>
            </a:custGeom>
            <a:solidFill>
              <a:srgbClr val="FF8B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97"/>
            <p:cNvSpPr/>
            <p:nvPr/>
          </p:nvSpPr>
          <p:spPr>
            <a:xfrm>
              <a:off x="3375925" y="1883450"/>
              <a:ext cx="435325" cy="163800"/>
            </a:xfrm>
            <a:custGeom>
              <a:rect b="b" l="l" r="r" t="t"/>
              <a:pathLst>
                <a:path extrusionOk="0" h="6552" w="17413">
                  <a:moveTo>
                    <a:pt x="3803" y="1"/>
                  </a:moveTo>
                  <a:lnTo>
                    <a:pt x="3803" y="1"/>
                  </a:lnTo>
                  <a:cubicBezTo>
                    <a:pt x="2936" y="701"/>
                    <a:pt x="0" y="3937"/>
                    <a:pt x="7639" y="5905"/>
                  </a:cubicBezTo>
                  <a:cubicBezTo>
                    <a:pt x="9441" y="6366"/>
                    <a:pt x="10915" y="6551"/>
                    <a:pt x="12119" y="6551"/>
                  </a:cubicBezTo>
                  <a:cubicBezTo>
                    <a:pt x="16401" y="6551"/>
                    <a:pt x="17282" y="4217"/>
                    <a:pt x="17413" y="3670"/>
                  </a:cubicBezTo>
                  <a:cubicBezTo>
                    <a:pt x="16479" y="3236"/>
                    <a:pt x="15311" y="2769"/>
                    <a:pt x="14110" y="2369"/>
                  </a:cubicBezTo>
                  <a:cubicBezTo>
                    <a:pt x="12042" y="1602"/>
                    <a:pt x="9907" y="1001"/>
                    <a:pt x="7739" y="568"/>
                  </a:cubicBezTo>
                  <a:cubicBezTo>
                    <a:pt x="6405" y="301"/>
                    <a:pt x="4937" y="134"/>
                    <a:pt x="3803" y="1"/>
                  </a:cubicBezTo>
                  <a:close/>
                </a:path>
              </a:pathLst>
            </a:custGeom>
            <a:solidFill>
              <a:srgbClr val="FF8B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97"/>
            <p:cNvSpPr/>
            <p:nvPr/>
          </p:nvSpPr>
          <p:spPr>
            <a:xfrm>
              <a:off x="3639425" y="1780875"/>
              <a:ext cx="75100" cy="63200"/>
            </a:xfrm>
            <a:custGeom>
              <a:rect b="b" l="l" r="r" t="t"/>
              <a:pathLst>
                <a:path extrusionOk="0" h="2528" w="3004">
                  <a:moveTo>
                    <a:pt x="3003" y="1"/>
                  </a:moveTo>
                  <a:lnTo>
                    <a:pt x="101" y="1335"/>
                  </a:lnTo>
                  <a:cubicBezTo>
                    <a:pt x="101" y="1735"/>
                    <a:pt x="68" y="2136"/>
                    <a:pt x="1" y="2503"/>
                  </a:cubicBezTo>
                  <a:cubicBezTo>
                    <a:pt x="114" y="2519"/>
                    <a:pt x="237" y="2528"/>
                    <a:pt x="366" y="2528"/>
                  </a:cubicBezTo>
                  <a:cubicBezTo>
                    <a:pt x="1268" y="2528"/>
                    <a:pt x="2482" y="2123"/>
                    <a:pt x="2803" y="1335"/>
                  </a:cubicBezTo>
                  <a:cubicBezTo>
                    <a:pt x="2936" y="901"/>
                    <a:pt x="3003" y="468"/>
                    <a:pt x="3003" y="1"/>
                  </a:cubicBezTo>
                  <a:close/>
                </a:path>
              </a:pathLst>
            </a:custGeom>
            <a:solidFill>
              <a:srgbClr val="EA70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97"/>
            <p:cNvSpPr/>
            <p:nvPr/>
          </p:nvSpPr>
          <p:spPr>
            <a:xfrm>
              <a:off x="3538525" y="1491400"/>
              <a:ext cx="291400" cy="337650"/>
            </a:xfrm>
            <a:custGeom>
              <a:rect b="b" l="l" r="r" t="t"/>
              <a:pathLst>
                <a:path extrusionOk="0" h="13506" w="11656">
                  <a:moveTo>
                    <a:pt x="6124" y="0"/>
                  </a:moveTo>
                  <a:cubicBezTo>
                    <a:pt x="5791" y="0"/>
                    <a:pt x="5450" y="34"/>
                    <a:pt x="5104" y="105"/>
                  </a:cubicBezTo>
                  <a:cubicBezTo>
                    <a:pt x="1402" y="872"/>
                    <a:pt x="1" y="6009"/>
                    <a:pt x="168" y="9278"/>
                  </a:cubicBezTo>
                  <a:cubicBezTo>
                    <a:pt x="308" y="11851"/>
                    <a:pt x="2351" y="13506"/>
                    <a:pt x="4651" y="13506"/>
                  </a:cubicBezTo>
                  <a:cubicBezTo>
                    <a:pt x="5632" y="13506"/>
                    <a:pt x="6659" y="13205"/>
                    <a:pt x="7606" y="12547"/>
                  </a:cubicBezTo>
                  <a:cubicBezTo>
                    <a:pt x="9708" y="11079"/>
                    <a:pt x="9975" y="9578"/>
                    <a:pt x="10842" y="6109"/>
                  </a:cubicBezTo>
                  <a:cubicBezTo>
                    <a:pt x="11655" y="2946"/>
                    <a:pt x="9231" y="0"/>
                    <a:pt x="6124" y="0"/>
                  </a:cubicBezTo>
                  <a:close/>
                </a:path>
              </a:pathLst>
            </a:custGeom>
            <a:solidFill>
              <a:srgbClr val="FF8B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97"/>
            <p:cNvSpPr/>
            <p:nvPr/>
          </p:nvSpPr>
          <p:spPr>
            <a:xfrm>
              <a:off x="3720325" y="1520425"/>
              <a:ext cx="189325" cy="252625"/>
            </a:xfrm>
            <a:custGeom>
              <a:rect b="b" l="l" r="r" t="t"/>
              <a:pathLst>
                <a:path extrusionOk="0" h="10105" w="7573">
                  <a:moveTo>
                    <a:pt x="5059" y="0"/>
                  </a:moveTo>
                  <a:cubicBezTo>
                    <a:pt x="3579" y="0"/>
                    <a:pt x="1683" y="921"/>
                    <a:pt x="1035" y="1946"/>
                  </a:cubicBezTo>
                  <a:cubicBezTo>
                    <a:pt x="1" y="3581"/>
                    <a:pt x="2069" y="4781"/>
                    <a:pt x="2069" y="4781"/>
                  </a:cubicBezTo>
                  <a:cubicBezTo>
                    <a:pt x="568" y="6216"/>
                    <a:pt x="1402" y="7750"/>
                    <a:pt x="2436" y="8284"/>
                  </a:cubicBezTo>
                  <a:lnTo>
                    <a:pt x="1802" y="9685"/>
                  </a:lnTo>
                  <a:cubicBezTo>
                    <a:pt x="2191" y="9983"/>
                    <a:pt x="2518" y="10104"/>
                    <a:pt x="2792" y="10104"/>
                  </a:cubicBezTo>
                  <a:cubicBezTo>
                    <a:pt x="4025" y="10104"/>
                    <a:pt x="4204" y="7650"/>
                    <a:pt x="4204" y="7650"/>
                  </a:cubicBezTo>
                  <a:cubicBezTo>
                    <a:pt x="7206" y="6816"/>
                    <a:pt x="5538" y="4248"/>
                    <a:pt x="5538" y="4248"/>
                  </a:cubicBezTo>
                  <a:cubicBezTo>
                    <a:pt x="5538" y="4248"/>
                    <a:pt x="7573" y="3347"/>
                    <a:pt x="6906" y="1146"/>
                  </a:cubicBezTo>
                  <a:cubicBezTo>
                    <a:pt x="6669" y="325"/>
                    <a:pt x="5938" y="0"/>
                    <a:pt x="50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97"/>
            <p:cNvSpPr/>
            <p:nvPr/>
          </p:nvSpPr>
          <p:spPr>
            <a:xfrm>
              <a:off x="3742375" y="1686550"/>
              <a:ext cx="73600" cy="81075"/>
            </a:xfrm>
            <a:custGeom>
              <a:rect b="b" l="l" r="r" t="t"/>
              <a:pathLst>
                <a:path extrusionOk="0" h="3243" w="2944">
                  <a:moveTo>
                    <a:pt x="1581" y="1"/>
                  </a:moveTo>
                  <a:cubicBezTo>
                    <a:pt x="1550" y="1"/>
                    <a:pt x="1518" y="2"/>
                    <a:pt x="1487" y="4"/>
                  </a:cubicBezTo>
                  <a:cubicBezTo>
                    <a:pt x="586" y="71"/>
                    <a:pt x="119" y="1239"/>
                    <a:pt x="53" y="2006"/>
                  </a:cubicBezTo>
                  <a:cubicBezTo>
                    <a:pt x="0" y="2686"/>
                    <a:pt x="358" y="3243"/>
                    <a:pt x="917" y="3243"/>
                  </a:cubicBezTo>
                  <a:cubicBezTo>
                    <a:pt x="1071" y="3243"/>
                    <a:pt x="1240" y="3200"/>
                    <a:pt x="1420" y="3107"/>
                  </a:cubicBezTo>
                  <a:cubicBezTo>
                    <a:pt x="2021" y="2773"/>
                    <a:pt x="2454" y="2239"/>
                    <a:pt x="2654" y="1572"/>
                  </a:cubicBezTo>
                  <a:cubicBezTo>
                    <a:pt x="2943" y="802"/>
                    <a:pt x="2367" y="1"/>
                    <a:pt x="1581" y="1"/>
                  </a:cubicBezTo>
                  <a:close/>
                </a:path>
              </a:pathLst>
            </a:custGeom>
            <a:solidFill>
              <a:srgbClr val="FF8B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97"/>
            <p:cNvSpPr/>
            <p:nvPr/>
          </p:nvSpPr>
          <p:spPr>
            <a:xfrm>
              <a:off x="2727950" y="2412175"/>
              <a:ext cx="839800" cy="1724575"/>
            </a:xfrm>
            <a:custGeom>
              <a:rect b="b" l="l" r="r" t="t"/>
              <a:pathLst>
                <a:path extrusionOk="0" h="68983" w="33592">
                  <a:moveTo>
                    <a:pt x="23284" y="0"/>
                  </a:moveTo>
                  <a:cubicBezTo>
                    <a:pt x="23284" y="0"/>
                    <a:pt x="6939" y="19281"/>
                    <a:pt x="4170" y="29888"/>
                  </a:cubicBezTo>
                  <a:cubicBezTo>
                    <a:pt x="1302" y="40963"/>
                    <a:pt x="1" y="68249"/>
                    <a:pt x="1" y="68249"/>
                  </a:cubicBezTo>
                  <a:lnTo>
                    <a:pt x="5638" y="68983"/>
                  </a:lnTo>
                  <a:cubicBezTo>
                    <a:pt x="5638" y="68983"/>
                    <a:pt x="9374" y="43998"/>
                    <a:pt x="14111" y="33824"/>
                  </a:cubicBezTo>
                  <a:cubicBezTo>
                    <a:pt x="19114" y="22983"/>
                    <a:pt x="33591" y="2936"/>
                    <a:pt x="33591" y="2936"/>
                  </a:cubicBezTo>
                  <a:lnTo>
                    <a:pt x="23284" y="0"/>
                  </a:lnTo>
                  <a:close/>
                </a:path>
              </a:pathLst>
            </a:custGeom>
            <a:solidFill>
              <a:srgbClr val="363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97"/>
            <p:cNvSpPr/>
            <p:nvPr/>
          </p:nvSpPr>
          <p:spPr>
            <a:xfrm>
              <a:off x="2705425" y="4066675"/>
              <a:ext cx="196850" cy="72600"/>
            </a:xfrm>
            <a:custGeom>
              <a:rect b="b" l="l" r="r" t="t"/>
              <a:pathLst>
                <a:path extrusionOk="0" h="2904" w="7874">
                  <a:moveTo>
                    <a:pt x="1" y="1"/>
                  </a:moveTo>
                  <a:lnTo>
                    <a:pt x="134" y="1969"/>
                  </a:lnTo>
                  <a:lnTo>
                    <a:pt x="7273" y="2903"/>
                  </a:lnTo>
                  <a:lnTo>
                    <a:pt x="7873" y="1602"/>
                  </a:lnTo>
                  <a:lnTo>
                    <a:pt x="1" y="1"/>
                  </a:lnTo>
                  <a:close/>
                </a:path>
              </a:pathLst>
            </a:custGeom>
            <a:solidFill>
              <a:srgbClr val="363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97"/>
            <p:cNvSpPr/>
            <p:nvPr/>
          </p:nvSpPr>
          <p:spPr>
            <a:xfrm>
              <a:off x="2705425" y="4066675"/>
              <a:ext cx="196850" cy="72600"/>
            </a:xfrm>
            <a:custGeom>
              <a:rect b="b" l="l" r="r" t="t"/>
              <a:pathLst>
                <a:path extrusionOk="0" h="2904" w="7874">
                  <a:moveTo>
                    <a:pt x="1" y="1"/>
                  </a:moveTo>
                  <a:lnTo>
                    <a:pt x="134" y="1969"/>
                  </a:lnTo>
                  <a:lnTo>
                    <a:pt x="7273" y="2903"/>
                  </a:lnTo>
                  <a:lnTo>
                    <a:pt x="7873" y="1602"/>
                  </a:lnTo>
                  <a:lnTo>
                    <a:pt x="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97"/>
            <p:cNvSpPr/>
            <p:nvPr/>
          </p:nvSpPr>
          <p:spPr>
            <a:xfrm>
              <a:off x="3227475" y="2631500"/>
              <a:ext cx="156800" cy="360275"/>
            </a:xfrm>
            <a:custGeom>
              <a:rect b="b" l="l" r="r" t="t"/>
              <a:pathLst>
                <a:path extrusionOk="0" h="14411" w="6272">
                  <a:moveTo>
                    <a:pt x="3003" y="0"/>
                  </a:moveTo>
                  <a:cubicBezTo>
                    <a:pt x="1668" y="4737"/>
                    <a:pt x="668" y="9540"/>
                    <a:pt x="1" y="14411"/>
                  </a:cubicBezTo>
                  <a:lnTo>
                    <a:pt x="1" y="14411"/>
                  </a:lnTo>
                  <a:cubicBezTo>
                    <a:pt x="1502" y="12009"/>
                    <a:pt x="3069" y="9540"/>
                    <a:pt x="4604" y="7239"/>
                  </a:cubicBezTo>
                  <a:cubicBezTo>
                    <a:pt x="5138" y="6004"/>
                    <a:pt x="5705" y="4804"/>
                    <a:pt x="6272" y="3603"/>
                  </a:cubicBezTo>
                  <a:lnTo>
                    <a:pt x="6272" y="3569"/>
                  </a:lnTo>
                  <a:lnTo>
                    <a:pt x="3003" y="0"/>
                  </a:lnTo>
                  <a:close/>
                </a:path>
              </a:pathLst>
            </a:custGeom>
            <a:solidFill>
              <a:srgbClr val="000000">
                <a:alpha val="41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97"/>
            <p:cNvSpPr/>
            <p:nvPr/>
          </p:nvSpPr>
          <p:spPr>
            <a:xfrm>
              <a:off x="3207450" y="2438850"/>
              <a:ext cx="522075" cy="1933075"/>
            </a:xfrm>
            <a:custGeom>
              <a:rect b="b" l="l" r="r" t="t"/>
              <a:pathLst>
                <a:path extrusionOk="0" h="77323" w="20883">
                  <a:moveTo>
                    <a:pt x="7807" y="1"/>
                  </a:moveTo>
                  <a:cubicBezTo>
                    <a:pt x="7807" y="1"/>
                    <a:pt x="3070" y="24318"/>
                    <a:pt x="1369" y="38328"/>
                  </a:cubicBezTo>
                  <a:cubicBezTo>
                    <a:pt x="1" y="49603"/>
                    <a:pt x="4337" y="77022"/>
                    <a:pt x="4337" y="77022"/>
                  </a:cubicBezTo>
                  <a:lnTo>
                    <a:pt x="9041" y="77323"/>
                  </a:lnTo>
                  <a:cubicBezTo>
                    <a:pt x="9041" y="77323"/>
                    <a:pt x="8040" y="52839"/>
                    <a:pt x="10208" y="41897"/>
                  </a:cubicBezTo>
                  <a:cubicBezTo>
                    <a:pt x="15746" y="14211"/>
                    <a:pt x="20883" y="10475"/>
                    <a:pt x="18147" y="2936"/>
                  </a:cubicBezTo>
                  <a:lnTo>
                    <a:pt x="7807" y="1"/>
                  </a:lnTo>
                  <a:close/>
                </a:path>
              </a:pathLst>
            </a:custGeom>
            <a:solidFill>
              <a:srgbClr val="363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97"/>
            <p:cNvSpPr/>
            <p:nvPr/>
          </p:nvSpPr>
          <p:spPr>
            <a:xfrm>
              <a:off x="3289175" y="4320200"/>
              <a:ext cx="164325" cy="52575"/>
            </a:xfrm>
            <a:custGeom>
              <a:rect b="b" l="l" r="r" t="t"/>
              <a:pathLst>
                <a:path extrusionOk="0" h="2103" w="6573">
                  <a:moveTo>
                    <a:pt x="1" y="1"/>
                  </a:moveTo>
                  <a:lnTo>
                    <a:pt x="268" y="1702"/>
                  </a:lnTo>
                  <a:lnTo>
                    <a:pt x="6339" y="2102"/>
                  </a:lnTo>
                  <a:lnTo>
                    <a:pt x="6572" y="668"/>
                  </a:lnTo>
                  <a:lnTo>
                    <a:pt x="1" y="1"/>
                  </a:lnTo>
                  <a:close/>
                </a:path>
              </a:pathLst>
            </a:custGeom>
            <a:solidFill>
              <a:srgbClr val="363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97"/>
            <p:cNvSpPr/>
            <p:nvPr/>
          </p:nvSpPr>
          <p:spPr>
            <a:xfrm>
              <a:off x="3289175" y="4320200"/>
              <a:ext cx="164325" cy="52575"/>
            </a:xfrm>
            <a:custGeom>
              <a:rect b="b" l="l" r="r" t="t"/>
              <a:pathLst>
                <a:path extrusionOk="0" h="2103" w="6573">
                  <a:moveTo>
                    <a:pt x="1" y="1"/>
                  </a:moveTo>
                  <a:lnTo>
                    <a:pt x="268" y="1702"/>
                  </a:lnTo>
                  <a:lnTo>
                    <a:pt x="6339" y="2102"/>
                  </a:lnTo>
                  <a:lnTo>
                    <a:pt x="6572" y="668"/>
                  </a:lnTo>
                  <a:lnTo>
                    <a:pt x="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97"/>
            <p:cNvSpPr/>
            <p:nvPr/>
          </p:nvSpPr>
          <p:spPr>
            <a:xfrm>
              <a:off x="3298350" y="2387675"/>
              <a:ext cx="381825" cy="144825"/>
            </a:xfrm>
            <a:custGeom>
              <a:rect b="b" l="l" r="r" t="t"/>
              <a:pathLst>
                <a:path extrusionOk="0" h="5793" w="15273">
                  <a:moveTo>
                    <a:pt x="431" y="0"/>
                  </a:moveTo>
                  <a:cubicBezTo>
                    <a:pt x="328" y="0"/>
                    <a:pt x="234" y="38"/>
                    <a:pt x="234" y="113"/>
                  </a:cubicBezTo>
                  <a:lnTo>
                    <a:pt x="1" y="1381"/>
                  </a:lnTo>
                  <a:cubicBezTo>
                    <a:pt x="1" y="1481"/>
                    <a:pt x="68" y="1581"/>
                    <a:pt x="201" y="1614"/>
                  </a:cubicBezTo>
                  <a:lnTo>
                    <a:pt x="14945" y="5784"/>
                  </a:lnTo>
                  <a:cubicBezTo>
                    <a:pt x="14974" y="5790"/>
                    <a:pt x="15004" y="5792"/>
                    <a:pt x="15032" y="5792"/>
                  </a:cubicBezTo>
                  <a:cubicBezTo>
                    <a:pt x="15164" y="5792"/>
                    <a:pt x="15273" y="5733"/>
                    <a:pt x="15245" y="5650"/>
                  </a:cubicBezTo>
                  <a:lnTo>
                    <a:pt x="14978" y="4216"/>
                  </a:lnTo>
                  <a:cubicBezTo>
                    <a:pt x="14912" y="4116"/>
                    <a:pt x="14845" y="4049"/>
                    <a:pt x="14778" y="4049"/>
                  </a:cubicBezTo>
                  <a:lnTo>
                    <a:pt x="535" y="13"/>
                  </a:lnTo>
                  <a:cubicBezTo>
                    <a:pt x="501" y="5"/>
                    <a:pt x="466" y="0"/>
                    <a:pt x="431" y="0"/>
                  </a:cubicBezTo>
                  <a:close/>
                </a:path>
              </a:pathLst>
            </a:custGeom>
            <a:solidFill>
              <a:srgbClr val="363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97"/>
            <p:cNvSpPr/>
            <p:nvPr/>
          </p:nvSpPr>
          <p:spPr>
            <a:xfrm>
              <a:off x="3298350" y="2387675"/>
              <a:ext cx="381825" cy="144825"/>
            </a:xfrm>
            <a:custGeom>
              <a:rect b="b" l="l" r="r" t="t"/>
              <a:pathLst>
                <a:path extrusionOk="0" h="5793" w="15273">
                  <a:moveTo>
                    <a:pt x="431" y="0"/>
                  </a:moveTo>
                  <a:cubicBezTo>
                    <a:pt x="328" y="0"/>
                    <a:pt x="234" y="38"/>
                    <a:pt x="234" y="113"/>
                  </a:cubicBezTo>
                  <a:lnTo>
                    <a:pt x="1" y="1381"/>
                  </a:lnTo>
                  <a:cubicBezTo>
                    <a:pt x="1" y="1481"/>
                    <a:pt x="68" y="1581"/>
                    <a:pt x="201" y="1614"/>
                  </a:cubicBezTo>
                  <a:lnTo>
                    <a:pt x="14945" y="5784"/>
                  </a:lnTo>
                  <a:cubicBezTo>
                    <a:pt x="14974" y="5790"/>
                    <a:pt x="15004" y="5792"/>
                    <a:pt x="15032" y="5792"/>
                  </a:cubicBezTo>
                  <a:cubicBezTo>
                    <a:pt x="15164" y="5792"/>
                    <a:pt x="15273" y="5733"/>
                    <a:pt x="15245" y="5650"/>
                  </a:cubicBezTo>
                  <a:lnTo>
                    <a:pt x="14978" y="4216"/>
                  </a:lnTo>
                  <a:cubicBezTo>
                    <a:pt x="14912" y="4116"/>
                    <a:pt x="14845" y="4049"/>
                    <a:pt x="14778" y="4049"/>
                  </a:cubicBezTo>
                  <a:lnTo>
                    <a:pt x="535" y="13"/>
                  </a:lnTo>
                  <a:cubicBezTo>
                    <a:pt x="501" y="5"/>
                    <a:pt x="466" y="0"/>
                    <a:pt x="43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97"/>
            <p:cNvSpPr/>
            <p:nvPr/>
          </p:nvSpPr>
          <p:spPr>
            <a:xfrm>
              <a:off x="3610250" y="2472700"/>
              <a:ext cx="23375" cy="49075"/>
            </a:xfrm>
            <a:custGeom>
              <a:rect b="b" l="l" r="r" t="t"/>
              <a:pathLst>
                <a:path extrusionOk="0" h="1963" w="935">
                  <a:moveTo>
                    <a:pt x="377" y="1"/>
                  </a:moveTo>
                  <a:cubicBezTo>
                    <a:pt x="334" y="1"/>
                    <a:pt x="301" y="24"/>
                    <a:pt x="301" y="48"/>
                  </a:cubicBezTo>
                  <a:lnTo>
                    <a:pt x="0" y="1716"/>
                  </a:lnTo>
                  <a:cubicBezTo>
                    <a:pt x="0" y="1782"/>
                    <a:pt x="67" y="1849"/>
                    <a:pt x="134" y="1849"/>
                  </a:cubicBezTo>
                  <a:lnTo>
                    <a:pt x="501" y="1949"/>
                  </a:lnTo>
                  <a:cubicBezTo>
                    <a:pt x="520" y="1959"/>
                    <a:pt x="543" y="1963"/>
                    <a:pt x="565" y="1963"/>
                  </a:cubicBezTo>
                  <a:cubicBezTo>
                    <a:pt x="618" y="1963"/>
                    <a:pt x="668" y="1939"/>
                    <a:pt x="668" y="1916"/>
                  </a:cubicBezTo>
                  <a:lnTo>
                    <a:pt x="934" y="248"/>
                  </a:lnTo>
                  <a:cubicBezTo>
                    <a:pt x="934" y="181"/>
                    <a:pt x="901" y="148"/>
                    <a:pt x="834" y="114"/>
                  </a:cubicBezTo>
                  <a:lnTo>
                    <a:pt x="434" y="14"/>
                  </a:lnTo>
                  <a:cubicBezTo>
                    <a:pt x="415" y="5"/>
                    <a:pt x="395" y="1"/>
                    <a:pt x="377" y="1"/>
                  </a:cubicBezTo>
                  <a:close/>
                </a:path>
              </a:pathLst>
            </a:custGeom>
            <a:solidFill>
              <a:srgbClr val="363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97"/>
            <p:cNvSpPr/>
            <p:nvPr/>
          </p:nvSpPr>
          <p:spPr>
            <a:xfrm>
              <a:off x="3325875" y="2392150"/>
              <a:ext cx="24225" cy="49550"/>
            </a:xfrm>
            <a:custGeom>
              <a:rect b="b" l="l" r="r" t="t"/>
              <a:pathLst>
                <a:path extrusionOk="0" h="1982" w="969">
                  <a:moveTo>
                    <a:pt x="468" y="1"/>
                  </a:moveTo>
                  <a:cubicBezTo>
                    <a:pt x="368" y="1"/>
                    <a:pt x="301" y="1"/>
                    <a:pt x="301" y="67"/>
                  </a:cubicBezTo>
                  <a:lnTo>
                    <a:pt x="34" y="1735"/>
                  </a:lnTo>
                  <a:cubicBezTo>
                    <a:pt x="1" y="1769"/>
                    <a:pt x="67" y="1835"/>
                    <a:pt x="134" y="1869"/>
                  </a:cubicBezTo>
                  <a:lnTo>
                    <a:pt x="534" y="1969"/>
                  </a:lnTo>
                  <a:cubicBezTo>
                    <a:pt x="552" y="1978"/>
                    <a:pt x="570" y="1982"/>
                    <a:pt x="587" y="1982"/>
                  </a:cubicBezTo>
                  <a:cubicBezTo>
                    <a:pt x="632" y="1982"/>
                    <a:pt x="668" y="1951"/>
                    <a:pt x="668" y="1902"/>
                  </a:cubicBezTo>
                  <a:lnTo>
                    <a:pt x="968" y="234"/>
                  </a:lnTo>
                  <a:cubicBezTo>
                    <a:pt x="968" y="201"/>
                    <a:pt x="901" y="134"/>
                    <a:pt x="835" y="134"/>
                  </a:cubicBezTo>
                  <a:lnTo>
                    <a:pt x="468" y="1"/>
                  </a:lnTo>
                  <a:close/>
                </a:path>
              </a:pathLst>
            </a:custGeom>
            <a:solidFill>
              <a:srgbClr val="363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97"/>
            <p:cNvSpPr/>
            <p:nvPr/>
          </p:nvSpPr>
          <p:spPr>
            <a:xfrm>
              <a:off x="3468475" y="2432700"/>
              <a:ext cx="23375" cy="49550"/>
            </a:xfrm>
            <a:custGeom>
              <a:rect b="b" l="l" r="r" t="t"/>
              <a:pathLst>
                <a:path extrusionOk="0" h="1982" w="935">
                  <a:moveTo>
                    <a:pt x="381" y="0"/>
                  </a:moveTo>
                  <a:cubicBezTo>
                    <a:pt x="334" y="0"/>
                    <a:pt x="292" y="31"/>
                    <a:pt x="268" y="80"/>
                  </a:cubicBezTo>
                  <a:lnTo>
                    <a:pt x="1" y="1748"/>
                  </a:lnTo>
                  <a:cubicBezTo>
                    <a:pt x="1" y="1781"/>
                    <a:pt x="34" y="1814"/>
                    <a:pt x="134" y="1881"/>
                  </a:cubicBezTo>
                  <a:lnTo>
                    <a:pt x="501" y="1981"/>
                  </a:lnTo>
                  <a:cubicBezTo>
                    <a:pt x="568" y="1981"/>
                    <a:pt x="635" y="1981"/>
                    <a:pt x="668" y="1915"/>
                  </a:cubicBezTo>
                  <a:lnTo>
                    <a:pt x="935" y="247"/>
                  </a:lnTo>
                  <a:cubicBezTo>
                    <a:pt x="935" y="213"/>
                    <a:pt x="901" y="147"/>
                    <a:pt x="801" y="113"/>
                  </a:cubicBezTo>
                  <a:lnTo>
                    <a:pt x="434" y="13"/>
                  </a:lnTo>
                  <a:cubicBezTo>
                    <a:pt x="417" y="4"/>
                    <a:pt x="399" y="0"/>
                    <a:pt x="381" y="0"/>
                  </a:cubicBezTo>
                  <a:close/>
                </a:path>
              </a:pathLst>
            </a:custGeom>
            <a:solidFill>
              <a:srgbClr val="363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97"/>
            <p:cNvSpPr/>
            <p:nvPr/>
          </p:nvSpPr>
          <p:spPr>
            <a:xfrm>
              <a:off x="3654450" y="1629850"/>
              <a:ext cx="19200" cy="26050"/>
            </a:xfrm>
            <a:custGeom>
              <a:rect b="b" l="l" r="r" t="t"/>
              <a:pathLst>
                <a:path extrusionOk="0" h="1042" w="768">
                  <a:moveTo>
                    <a:pt x="430" y="1"/>
                  </a:moveTo>
                  <a:cubicBezTo>
                    <a:pt x="272" y="1"/>
                    <a:pt x="98" y="193"/>
                    <a:pt x="67" y="471"/>
                  </a:cubicBezTo>
                  <a:cubicBezTo>
                    <a:pt x="0" y="738"/>
                    <a:pt x="134" y="1005"/>
                    <a:pt x="301" y="1038"/>
                  </a:cubicBezTo>
                  <a:cubicBezTo>
                    <a:pt x="313" y="1041"/>
                    <a:pt x="325" y="1042"/>
                    <a:pt x="338" y="1042"/>
                  </a:cubicBezTo>
                  <a:cubicBezTo>
                    <a:pt x="496" y="1042"/>
                    <a:pt x="670" y="850"/>
                    <a:pt x="701" y="571"/>
                  </a:cubicBezTo>
                  <a:cubicBezTo>
                    <a:pt x="768" y="304"/>
                    <a:pt x="634" y="38"/>
                    <a:pt x="467" y="4"/>
                  </a:cubicBezTo>
                  <a:cubicBezTo>
                    <a:pt x="455" y="2"/>
                    <a:pt x="443" y="1"/>
                    <a:pt x="43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97"/>
            <p:cNvSpPr/>
            <p:nvPr/>
          </p:nvSpPr>
          <p:spPr>
            <a:xfrm>
              <a:off x="3573550" y="1614850"/>
              <a:ext cx="19200" cy="26050"/>
            </a:xfrm>
            <a:custGeom>
              <a:rect b="b" l="l" r="r" t="t"/>
              <a:pathLst>
                <a:path extrusionOk="0" h="1042" w="768">
                  <a:moveTo>
                    <a:pt x="431" y="0"/>
                  </a:moveTo>
                  <a:cubicBezTo>
                    <a:pt x="273" y="0"/>
                    <a:pt x="98" y="192"/>
                    <a:pt x="67" y="471"/>
                  </a:cubicBezTo>
                  <a:cubicBezTo>
                    <a:pt x="1" y="738"/>
                    <a:pt x="134" y="1004"/>
                    <a:pt x="301" y="1038"/>
                  </a:cubicBezTo>
                  <a:cubicBezTo>
                    <a:pt x="313" y="1040"/>
                    <a:pt x="325" y="1041"/>
                    <a:pt x="338" y="1041"/>
                  </a:cubicBezTo>
                  <a:cubicBezTo>
                    <a:pt x="496" y="1041"/>
                    <a:pt x="673" y="849"/>
                    <a:pt x="735" y="571"/>
                  </a:cubicBezTo>
                  <a:cubicBezTo>
                    <a:pt x="768" y="304"/>
                    <a:pt x="635" y="37"/>
                    <a:pt x="468" y="4"/>
                  </a:cubicBezTo>
                  <a:cubicBezTo>
                    <a:pt x="456" y="1"/>
                    <a:pt x="443" y="0"/>
                    <a:pt x="43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97"/>
            <p:cNvSpPr/>
            <p:nvPr/>
          </p:nvSpPr>
          <p:spPr>
            <a:xfrm>
              <a:off x="3571900" y="1607425"/>
              <a:ext cx="15850" cy="10075"/>
            </a:xfrm>
            <a:custGeom>
              <a:rect b="b" l="l" r="r" t="t"/>
              <a:pathLst>
                <a:path extrusionOk="0" h="403" w="634">
                  <a:moveTo>
                    <a:pt x="0" y="1"/>
                  </a:moveTo>
                  <a:lnTo>
                    <a:pt x="0" y="1"/>
                  </a:lnTo>
                  <a:cubicBezTo>
                    <a:pt x="0" y="1"/>
                    <a:pt x="156" y="402"/>
                    <a:pt x="432" y="402"/>
                  </a:cubicBezTo>
                  <a:cubicBezTo>
                    <a:pt x="494" y="402"/>
                    <a:pt x="561" y="383"/>
                    <a:pt x="634" y="334"/>
                  </a:cubicBezTo>
                  <a:lnTo>
                    <a:pt x="0"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97"/>
            <p:cNvSpPr/>
            <p:nvPr/>
          </p:nvSpPr>
          <p:spPr>
            <a:xfrm>
              <a:off x="3576900" y="1645775"/>
              <a:ext cx="33375" cy="50175"/>
            </a:xfrm>
            <a:custGeom>
              <a:rect b="b" l="l" r="r" t="t"/>
              <a:pathLst>
                <a:path extrusionOk="0" h="2007" w="1335">
                  <a:moveTo>
                    <a:pt x="1334" y="1"/>
                  </a:moveTo>
                  <a:cubicBezTo>
                    <a:pt x="968" y="601"/>
                    <a:pt x="501" y="1135"/>
                    <a:pt x="0" y="1602"/>
                  </a:cubicBezTo>
                  <a:cubicBezTo>
                    <a:pt x="214" y="1846"/>
                    <a:pt x="539" y="2007"/>
                    <a:pt x="874" y="2007"/>
                  </a:cubicBezTo>
                  <a:cubicBezTo>
                    <a:pt x="905" y="2007"/>
                    <a:pt x="936" y="2005"/>
                    <a:pt x="968" y="2002"/>
                  </a:cubicBezTo>
                  <a:lnTo>
                    <a:pt x="1334" y="1"/>
                  </a:lnTo>
                  <a:close/>
                </a:path>
              </a:pathLst>
            </a:custGeom>
            <a:solidFill>
              <a:srgbClr val="FF56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97"/>
            <p:cNvSpPr/>
            <p:nvPr/>
          </p:nvSpPr>
          <p:spPr>
            <a:xfrm>
              <a:off x="3619425" y="1710300"/>
              <a:ext cx="57175" cy="19750"/>
            </a:xfrm>
            <a:custGeom>
              <a:rect b="b" l="l" r="r" t="t"/>
              <a:pathLst>
                <a:path extrusionOk="0" h="790" w="2287">
                  <a:moveTo>
                    <a:pt x="2168" y="0"/>
                  </a:moveTo>
                  <a:cubicBezTo>
                    <a:pt x="2147" y="0"/>
                    <a:pt x="2124" y="7"/>
                    <a:pt x="2102" y="22"/>
                  </a:cubicBezTo>
                  <a:cubicBezTo>
                    <a:pt x="1692" y="406"/>
                    <a:pt x="1164" y="613"/>
                    <a:pt x="609" y="613"/>
                  </a:cubicBezTo>
                  <a:cubicBezTo>
                    <a:pt x="441" y="613"/>
                    <a:pt x="271" y="594"/>
                    <a:pt x="100" y="556"/>
                  </a:cubicBezTo>
                  <a:cubicBezTo>
                    <a:pt x="67" y="556"/>
                    <a:pt x="0" y="589"/>
                    <a:pt x="0" y="656"/>
                  </a:cubicBezTo>
                  <a:cubicBezTo>
                    <a:pt x="0" y="689"/>
                    <a:pt x="34" y="722"/>
                    <a:pt x="67" y="722"/>
                  </a:cubicBezTo>
                  <a:cubicBezTo>
                    <a:pt x="234" y="756"/>
                    <a:pt x="401" y="789"/>
                    <a:pt x="567" y="789"/>
                  </a:cubicBezTo>
                  <a:cubicBezTo>
                    <a:pt x="1201" y="789"/>
                    <a:pt x="1802" y="556"/>
                    <a:pt x="2235" y="155"/>
                  </a:cubicBezTo>
                  <a:cubicBezTo>
                    <a:pt x="2287" y="78"/>
                    <a:pt x="2239" y="0"/>
                    <a:pt x="216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97"/>
            <p:cNvSpPr/>
            <p:nvPr/>
          </p:nvSpPr>
          <p:spPr>
            <a:xfrm>
              <a:off x="3668300" y="1593050"/>
              <a:ext cx="39550" cy="29400"/>
            </a:xfrm>
            <a:custGeom>
              <a:rect b="b" l="l" r="r" t="t"/>
              <a:pathLst>
                <a:path extrusionOk="0" h="1176" w="1582">
                  <a:moveTo>
                    <a:pt x="229" y="1"/>
                  </a:moveTo>
                  <a:cubicBezTo>
                    <a:pt x="39" y="1"/>
                    <a:pt x="1" y="342"/>
                    <a:pt x="247" y="342"/>
                  </a:cubicBezTo>
                  <a:cubicBezTo>
                    <a:pt x="681" y="409"/>
                    <a:pt x="1014" y="709"/>
                    <a:pt x="1214" y="1109"/>
                  </a:cubicBezTo>
                  <a:cubicBezTo>
                    <a:pt x="1248" y="1143"/>
                    <a:pt x="1314" y="1176"/>
                    <a:pt x="1381" y="1176"/>
                  </a:cubicBezTo>
                  <a:lnTo>
                    <a:pt x="1448" y="1176"/>
                  </a:lnTo>
                  <a:cubicBezTo>
                    <a:pt x="1548" y="1143"/>
                    <a:pt x="1581" y="1043"/>
                    <a:pt x="1515" y="942"/>
                  </a:cubicBezTo>
                  <a:cubicBezTo>
                    <a:pt x="1281" y="442"/>
                    <a:pt x="814" y="75"/>
                    <a:pt x="280" y="8"/>
                  </a:cubicBezTo>
                  <a:cubicBezTo>
                    <a:pt x="262" y="3"/>
                    <a:pt x="245" y="1"/>
                    <a:pt x="22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97"/>
            <p:cNvSpPr/>
            <p:nvPr/>
          </p:nvSpPr>
          <p:spPr>
            <a:xfrm>
              <a:off x="3557700" y="1564575"/>
              <a:ext cx="41725" cy="21200"/>
            </a:xfrm>
            <a:custGeom>
              <a:rect b="b" l="l" r="r" t="t"/>
              <a:pathLst>
                <a:path extrusionOk="0" h="848" w="1669">
                  <a:moveTo>
                    <a:pt x="1331" y="1"/>
                  </a:moveTo>
                  <a:cubicBezTo>
                    <a:pt x="861" y="1"/>
                    <a:pt x="388" y="198"/>
                    <a:pt x="68" y="547"/>
                  </a:cubicBezTo>
                  <a:cubicBezTo>
                    <a:pt x="1" y="614"/>
                    <a:pt x="1" y="714"/>
                    <a:pt x="68" y="781"/>
                  </a:cubicBezTo>
                  <a:cubicBezTo>
                    <a:pt x="101" y="814"/>
                    <a:pt x="134" y="847"/>
                    <a:pt x="201" y="847"/>
                  </a:cubicBezTo>
                  <a:cubicBezTo>
                    <a:pt x="234" y="847"/>
                    <a:pt x="301" y="814"/>
                    <a:pt x="335" y="781"/>
                  </a:cubicBezTo>
                  <a:cubicBezTo>
                    <a:pt x="575" y="480"/>
                    <a:pt x="951" y="342"/>
                    <a:pt x="1340" y="342"/>
                  </a:cubicBezTo>
                  <a:cubicBezTo>
                    <a:pt x="1383" y="342"/>
                    <a:pt x="1426" y="344"/>
                    <a:pt x="1469" y="347"/>
                  </a:cubicBezTo>
                  <a:cubicBezTo>
                    <a:pt x="1486" y="353"/>
                    <a:pt x="1503" y="356"/>
                    <a:pt x="1519" y="356"/>
                  </a:cubicBezTo>
                  <a:cubicBezTo>
                    <a:pt x="1591" y="356"/>
                    <a:pt x="1641" y="296"/>
                    <a:pt x="1669" y="213"/>
                  </a:cubicBezTo>
                  <a:cubicBezTo>
                    <a:pt x="1669" y="147"/>
                    <a:pt x="1635" y="47"/>
                    <a:pt x="1535" y="13"/>
                  </a:cubicBezTo>
                  <a:cubicBezTo>
                    <a:pt x="1468" y="5"/>
                    <a:pt x="1399" y="1"/>
                    <a:pt x="133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97"/>
            <p:cNvSpPr/>
            <p:nvPr/>
          </p:nvSpPr>
          <p:spPr>
            <a:xfrm>
              <a:off x="3594400" y="2103625"/>
              <a:ext cx="316925" cy="642975"/>
            </a:xfrm>
            <a:custGeom>
              <a:rect b="b" l="l" r="r" t="t"/>
              <a:pathLst>
                <a:path extrusionOk="0" h="25719" w="12677">
                  <a:moveTo>
                    <a:pt x="11576" y="0"/>
                  </a:moveTo>
                  <a:lnTo>
                    <a:pt x="7973" y="767"/>
                  </a:lnTo>
                  <a:cubicBezTo>
                    <a:pt x="8173" y="1835"/>
                    <a:pt x="8340" y="3036"/>
                    <a:pt x="8507" y="4170"/>
                  </a:cubicBezTo>
                  <a:cubicBezTo>
                    <a:pt x="8674" y="5337"/>
                    <a:pt x="8807" y="6505"/>
                    <a:pt x="8874" y="7672"/>
                  </a:cubicBezTo>
                  <a:cubicBezTo>
                    <a:pt x="8974" y="8806"/>
                    <a:pt x="9040" y="9974"/>
                    <a:pt x="9040" y="11141"/>
                  </a:cubicBezTo>
                  <a:cubicBezTo>
                    <a:pt x="9040" y="12242"/>
                    <a:pt x="8974" y="13376"/>
                    <a:pt x="8874" y="14510"/>
                  </a:cubicBezTo>
                  <a:cubicBezTo>
                    <a:pt x="8774" y="14877"/>
                    <a:pt x="8640" y="15244"/>
                    <a:pt x="8440" y="15611"/>
                  </a:cubicBezTo>
                  <a:cubicBezTo>
                    <a:pt x="8173" y="16045"/>
                    <a:pt x="7873" y="16479"/>
                    <a:pt x="7573" y="16912"/>
                  </a:cubicBezTo>
                  <a:cubicBezTo>
                    <a:pt x="6839" y="17779"/>
                    <a:pt x="6072" y="18647"/>
                    <a:pt x="5271" y="19447"/>
                  </a:cubicBezTo>
                  <a:cubicBezTo>
                    <a:pt x="4437" y="20281"/>
                    <a:pt x="3570" y="21082"/>
                    <a:pt x="2703" y="21882"/>
                  </a:cubicBezTo>
                  <a:cubicBezTo>
                    <a:pt x="1802" y="22650"/>
                    <a:pt x="901" y="23450"/>
                    <a:pt x="1" y="24217"/>
                  </a:cubicBezTo>
                  <a:lnTo>
                    <a:pt x="1035" y="25718"/>
                  </a:lnTo>
                  <a:cubicBezTo>
                    <a:pt x="3170" y="24451"/>
                    <a:pt x="5204" y="23050"/>
                    <a:pt x="7139" y="21482"/>
                  </a:cubicBezTo>
                  <a:cubicBezTo>
                    <a:pt x="8106" y="20682"/>
                    <a:pt x="9040" y="19814"/>
                    <a:pt x="9908" y="18880"/>
                  </a:cubicBezTo>
                  <a:cubicBezTo>
                    <a:pt x="10375" y="18380"/>
                    <a:pt x="10808" y="17846"/>
                    <a:pt x="11175" y="17279"/>
                  </a:cubicBezTo>
                  <a:cubicBezTo>
                    <a:pt x="11642" y="16612"/>
                    <a:pt x="11976" y="15845"/>
                    <a:pt x="12143" y="15044"/>
                  </a:cubicBezTo>
                  <a:cubicBezTo>
                    <a:pt x="12543" y="12542"/>
                    <a:pt x="12676" y="9974"/>
                    <a:pt x="12510" y="7439"/>
                  </a:cubicBezTo>
                  <a:cubicBezTo>
                    <a:pt x="12443" y="6205"/>
                    <a:pt x="12343" y="4937"/>
                    <a:pt x="12209" y="3703"/>
                  </a:cubicBezTo>
                  <a:cubicBezTo>
                    <a:pt x="12043" y="2469"/>
                    <a:pt x="11842" y="1268"/>
                    <a:pt x="11576" y="0"/>
                  </a:cubicBezTo>
                  <a:close/>
                </a:path>
              </a:pathLst>
            </a:custGeom>
            <a:solidFill>
              <a:srgbClr val="FF8B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97"/>
            <p:cNvSpPr/>
            <p:nvPr/>
          </p:nvSpPr>
          <p:spPr>
            <a:xfrm>
              <a:off x="3727825" y="1997100"/>
              <a:ext cx="185175" cy="220800"/>
            </a:xfrm>
            <a:custGeom>
              <a:rect b="b" l="l" r="r" t="t"/>
              <a:pathLst>
                <a:path extrusionOk="0" h="8832" w="7407">
                  <a:moveTo>
                    <a:pt x="4773" y="1"/>
                  </a:moveTo>
                  <a:cubicBezTo>
                    <a:pt x="3456" y="1"/>
                    <a:pt x="1985" y="1198"/>
                    <a:pt x="1068" y="2560"/>
                  </a:cubicBezTo>
                  <a:cubicBezTo>
                    <a:pt x="1" y="4194"/>
                    <a:pt x="835" y="8831"/>
                    <a:pt x="835" y="8831"/>
                  </a:cubicBezTo>
                  <a:lnTo>
                    <a:pt x="7406" y="6463"/>
                  </a:lnTo>
                  <a:cubicBezTo>
                    <a:pt x="7406" y="6463"/>
                    <a:pt x="7073" y="1126"/>
                    <a:pt x="5805" y="292"/>
                  </a:cubicBezTo>
                  <a:cubicBezTo>
                    <a:pt x="5482" y="91"/>
                    <a:pt x="5133" y="1"/>
                    <a:pt x="477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97"/>
            <p:cNvSpPr/>
            <p:nvPr/>
          </p:nvSpPr>
          <p:spPr>
            <a:xfrm>
              <a:off x="3284175" y="4467750"/>
              <a:ext cx="46725" cy="22800"/>
            </a:xfrm>
            <a:custGeom>
              <a:rect b="b" l="l" r="r" t="t"/>
              <a:pathLst>
                <a:path extrusionOk="0" h="912" w="1869">
                  <a:moveTo>
                    <a:pt x="368" y="170"/>
                  </a:moveTo>
                  <a:cubicBezTo>
                    <a:pt x="801" y="236"/>
                    <a:pt x="1202" y="403"/>
                    <a:pt x="1569" y="637"/>
                  </a:cubicBezTo>
                  <a:cubicBezTo>
                    <a:pt x="1304" y="692"/>
                    <a:pt x="1069" y="719"/>
                    <a:pt x="869" y="719"/>
                  </a:cubicBezTo>
                  <a:cubicBezTo>
                    <a:pt x="591" y="719"/>
                    <a:pt x="384" y="667"/>
                    <a:pt x="268" y="570"/>
                  </a:cubicBezTo>
                  <a:cubicBezTo>
                    <a:pt x="201" y="503"/>
                    <a:pt x="168" y="370"/>
                    <a:pt x="201" y="270"/>
                  </a:cubicBezTo>
                  <a:cubicBezTo>
                    <a:pt x="201" y="236"/>
                    <a:pt x="234" y="170"/>
                    <a:pt x="268" y="170"/>
                  </a:cubicBezTo>
                  <a:close/>
                  <a:moveTo>
                    <a:pt x="379" y="0"/>
                  </a:moveTo>
                  <a:cubicBezTo>
                    <a:pt x="311" y="0"/>
                    <a:pt x="251" y="11"/>
                    <a:pt x="201" y="36"/>
                  </a:cubicBezTo>
                  <a:cubicBezTo>
                    <a:pt x="101" y="69"/>
                    <a:pt x="34" y="170"/>
                    <a:pt x="34" y="270"/>
                  </a:cubicBezTo>
                  <a:cubicBezTo>
                    <a:pt x="1" y="436"/>
                    <a:pt x="34" y="603"/>
                    <a:pt x="168" y="737"/>
                  </a:cubicBezTo>
                  <a:cubicBezTo>
                    <a:pt x="333" y="847"/>
                    <a:pt x="522" y="912"/>
                    <a:pt x="734" y="912"/>
                  </a:cubicBezTo>
                  <a:cubicBezTo>
                    <a:pt x="778" y="912"/>
                    <a:pt x="822" y="909"/>
                    <a:pt x="868" y="903"/>
                  </a:cubicBezTo>
                  <a:cubicBezTo>
                    <a:pt x="1168" y="903"/>
                    <a:pt x="1502" y="870"/>
                    <a:pt x="1802" y="770"/>
                  </a:cubicBezTo>
                  <a:cubicBezTo>
                    <a:pt x="1835" y="770"/>
                    <a:pt x="1869" y="737"/>
                    <a:pt x="1869" y="703"/>
                  </a:cubicBezTo>
                  <a:cubicBezTo>
                    <a:pt x="1869" y="670"/>
                    <a:pt x="1869" y="637"/>
                    <a:pt x="1835" y="637"/>
                  </a:cubicBezTo>
                  <a:cubicBezTo>
                    <a:pt x="1719" y="549"/>
                    <a:pt x="859" y="0"/>
                    <a:pt x="379" y="0"/>
                  </a:cubicBezTo>
                  <a:close/>
                </a:path>
              </a:pathLst>
            </a:custGeom>
            <a:solidFill>
              <a:srgbClr val="363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97"/>
            <p:cNvSpPr/>
            <p:nvPr/>
          </p:nvSpPr>
          <p:spPr>
            <a:xfrm>
              <a:off x="3302525" y="4446725"/>
              <a:ext cx="29225" cy="40925"/>
            </a:xfrm>
            <a:custGeom>
              <a:rect b="b" l="l" r="r" t="t"/>
              <a:pathLst>
                <a:path extrusionOk="0" h="1637" w="1169">
                  <a:moveTo>
                    <a:pt x="434" y="177"/>
                  </a:moveTo>
                  <a:cubicBezTo>
                    <a:pt x="501" y="177"/>
                    <a:pt x="568" y="177"/>
                    <a:pt x="634" y="243"/>
                  </a:cubicBezTo>
                  <a:cubicBezTo>
                    <a:pt x="868" y="577"/>
                    <a:pt x="968" y="977"/>
                    <a:pt x="968" y="1377"/>
                  </a:cubicBezTo>
                  <a:cubicBezTo>
                    <a:pt x="634" y="1111"/>
                    <a:pt x="201" y="510"/>
                    <a:pt x="268" y="277"/>
                  </a:cubicBezTo>
                  <a:cubicBezTo>
                    <a:pt x="268" y="210"/>
                    <a:pt x="301" y="177"/>
                    <a:pt x="401" y="177"/>
                  </a:cubicBezTo>
                  <a:close/>
                  <a:moveTo>
                    <a:pt x="441" y="1"/>
                  </a:moveTo>
                  <a:cubicBezTo>
                    <a:pt x="417" y="1"/>
                    <a:pt x="392" y="4"/>
                    <a:pt x="368" y="10"/>
                  </a:cubicBezTo>
                  <a:cubicBezTo>
                    <a:pt x="234" y="10"/>
                    <a:pt x="101" y="110"/>
                    <a:pt x="101" y="243"/>
                  </a:cubicBezTo>
                  <a:cubicBezTo>
                    <a:pt x="1" y="644"/>
                    <a:pt x="668" y="1444"/>
                    <a:pt x="1001" y="1611"/>
                  </a:cubicBezTo>
                  <a:cubicBezTo>
                    <a:pt x="1018" y="1628"/>
                    <a:pt x="1026" y="1636"/>
                    <a:pt x="1035" y="1636"/>
                  </a:cubicBezTo>
                  <a:cubicBezTo>
                    <a:pt x="1043" y="1636"/>
                    <a:pt x="1051" y="1628"/>
                    <a:pt x="1068" y="1611"/>
                  </a:cubicBezTo>
                  <a:cubicBezTo>
                    <a:pt x="1068" y="1628"/>
                    <a:pt x="1076" y="1636"/>
                    <a:pt x="1085" y="1636"/>
                  </a:cubicBezTo>
                  <a:cubicBezTo>
                    <a:pt x="1093" y="1636"/>
                    <a:pt x="1101" y="1628"/>
                    <a:pt x="1101" y="1611"/>
                  </a:cubicBezTo>
                  <a:cubicBezTo>
                    <a:pt x="1135" y="1611"/>
                    <a:pt x="1168" y="1578"/>
                    <a:pt x="1168" y="1544"/>
                  </a:cubicBezTo>
                  <a:cubicBezTo>
                    <a:pt x="1168" y="1511"/>
                    <a:pt x="1135" y="477"/>
                    <a:pt x="735" y="110"/>
                  </a:cubicBezTo>
                  <a:cubicBezTo>
                    <a:pt x="653" y="55"/>
                    <a:pt x="549" y="1"/>
                    <a:pt x="441" y="1"/>
                  </a:cubicBezTo>
                  <a:close/>
                </a:path>
              </a:pathLst>
            </a:custGeom>
            <a:solidFill>
              <a:srgbClr val="363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97"/>
            <p:cNvSpPr/>
            <p:nvPr/>
          </p:nvSpPr>
          <p:spPr>
            <a:xfrm>
              <a:off x="2685425" y="4217950"/>
              <a:ext cx="56725" cy="21600"/>
            </a:xfrm>
            <a:custGeom>
              <a:rect b="b" l="l" r="r" t="t"/>
              <a:pathLst>
                <a:path extrusionOk="0" h="864" w="2269">
                  <a:moveTo>
                    <a:pt x="501" y="188"/>
                  </a:moveTo>
                  <a:cubicBezTo>
                    <a:pt x="968" y="221"/>
                    <a:pt x="1468" y="321"/>
                    <a:pt x="1935" y="488"/>
                  </a:cubicBezTo>
                  <a:cubicBezTo>
                    <a:pt x="1468" y="624"/>
                    <a:pt x="1081" y="692"/>
                    <a:pt x="786" y="692"/>
                  </a:cubicBezTo>
                  <a:cubicBezTo>
                    <a:pt x="575" y="692"/>
                    <a:pt x="412" y="658"/>
                    <a:pt x="301" y="588"/>
                  </a:cubicBezTo>
                  <a:cubicBezTo>
                    <a:pt x="234" y="521"/>
                    <a:pt x="167" y="421"/>
                    <a:pt x="201" y="321"/>
                  </a:cubicBezTo>
                  <a:cubicBezTo>
                    <a:pt x="167" y="288"/>
                    <a:pt x="201" y="254"/>
                    <a:pt x="234" y="221"/>
                  </a:cubicBezTo>
                  <a:cubicBezTo>
                    <a:pt x="301" y="188"/>
                    <a:pt x="401" y="188"/>
                    <a:pt x="501" y="188"/>
                  </a:cubicBezTo>
                  <a:close/>
                  <a:moveTo>
                    <a:pt x="502" y="1"/>
                  </a:moveTo>
                  <a:cubicBezTo>
                    <a:pt x="346" y="1"/>
                    <a:pt x="217" y="26"/>
                    <a:pt x="134" y="88"/>
                  </a:cubicBezTo>
                  <a:cubicBezTo>
                    <a:pt x="67" y="154"/>
                    <a:pt x="0" y="254"/>
                    <a:pt x="0" y="355"/>
                  </a:cubicBezTo>
                  <a:cubicBezTo>
                    <a:pt x="0" y="488"/>
                    <a:pt x="100" y="655"/>
                    <a:pt x="201" y="721"/>
                  </a:cubicBezTo>
                  <a:cubicBezTo>
                    <a:pt x="365" y="804"/>
                    <a:pt x="530" y="864"/>
                    <a:pt x="695" y="864"/>
                  </a:cubicBezTo>
                  <a:cubicBezTo>
                    <a:pt x="730" y="864"/>
                    <a:pt x="766" y="861"/>
                    <a:pt x="801" y="855"/>
                  </a:cubicBezTo>
                  <a:cubicBezTo>
                    <a:pt x="1268" y="855"/>
                    <a:pt x="1768" y="755"/>
                    <a:pt x="2202" y="588"/>
                  </a:cubicBezTo>
                  <a:cubicBezTo>
                    <a:pt x="2235" y="588"/>
                    <a:pt x="2269" y="555"/>
                    <a:pt x="2269" y="521"/>
                  </a:cubicBezTo>
                  <a:cubicBezTo>
                    <a:pt x="2269" y="488"/>
                    <a:pt x="2235" y="455"/>
                    <a:pt x="2202" y="421"/>
                  </a:cubicBezTo>
                  <a:cubicBezTo>
                    <a:pt x="2070" y="368"/>
                    <a:pt x="1098" y="1"/>
                    <a:pt x="502" y="1"/>
                  </a:cubicBezTo>
                  <a:close/>
                </a:path>
              </a:pathLst>
            </a:custGeom>
            <a:solidFill>
              <a:srgbClr val="363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97"/>
            <p:cNvSpPr/>
            <p:nvPr/>
          </p:nvSpPr>
          <p:spPr>
            <a:xfrm>
              <a:off x="2704600" y="4194800"/>
              <a:ext cx="37550" cy="37875"/>
            </a:xfrm>
            <a:custGeom>
              <a:rect b="b" l="l" r="r" t="t"/>
              <a:pathLst>
                <a:path extrusionOk="0" h="1515" w="1502">
                  <a:moveTo>
                    <a:pt x="418" y="155"/>
                  </a:moveTo>
                  <a:cubicBezTo>
                    <a:pt x="434" y="155"/>
                    <a:pt x="451" y="163"/>
                    <a:pt x="468" y="180"/>
                  </a:cubicBezTo>
                  <a:cubicBezTo>
                    <a:pt x="534" y="180"/>
                    <a:pt x="634" y="180"/>
                    <a:pt x="701" y="213"/>
                  </a:cubicBezTo>
                  <a:cubicBezTo>
                    <a:pt x="1001" y="513"/>
                    <a:pt x="1235" y="880"/>
                    <a:pt x="1302" y="1281"/>
                  </a:cubicBezTo>
                  <a:cubicBezTo>
                    <a:pt x="835" y="1080"/>
                    <a:pt x="201" y="547"/>
                    <a:pt x="201" y="280"/>
                  </a:cubicBezTo>
                  <a:cubicBezTo>
                    <a:pt x="201" y="246"/>
                    <a:pt x="201" y="213"/>
                    <a:pt x="368" y="180"/>
                  </a:cubicBezTo>
                  <a:cubicBezTo>
                    <a:pt x="384" y="163"/>
                    <a:pt x="401" y="155"/>
                    <a:pt x="418" y="155"/>
                  </a:cubicBezTo>
                  <a:close/>
                  <a:moveTo>
                    <a:pt x="459" y="0"/>
                  </a:moveTo>
                  <a:cubicBezTo>
                    <a:pt x="418" y="0"/>
                    <a:pt x="376" y="5"/>
                    <a:pt x="334" y="13"/>
                  </a:cubicBezTo>
                  <a:cubicBezTo>
                    <a:pt x="101" y="80"/>
                    <a:pt x="34" y="180"/>
                    <a:pt x="34" y="280"/>
                  </a:cubicBezTo>
                  <a:cubicBezTo>
                    <a:pt x="1" y="713"/>
                    <a:pt x="935" y="1381"/>
                    <a:pt x="1402" y="1514"/>
                  </a:cubicBezTo>
                  <a:lnTo>
                    <a:pt x="1468" y="1514"/>
                  </a:lnTo>
                  <a:cubicBezTo>
                    <a:pt x="1502" y="1481"/>
                    <a:pt x="1502" y="1447"/>
                    <a:pt x="1502" y="1414"/>
                  </a:cubicBezTo>
                  <a:cubicBezTo>
                    <a:pt x="1502" y="1381"/>
                    <a:pt x="1302" y="413"/>
                    <a:pt x="801" y="113"/>
                  </a:cubicBezTo>
                  <a:cubicBezTo>
                    <a:pt x="701" y="38"/>
                    <a:pt x="582" y="0"/>
                    <a:pt x="459" y="0"/>
                  </a:cubicBezTo>
                  <a:close/>
                </a:path>
              </a:pathLst>
            </a:custGeom>
            <a:solidFill>
              <a:srgbClr val="363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97"/>
            <p:cNvSpPr/>
            <p:nvPr/>
          </p:nvSpPr>
          <p:spPr>
            <a:xfrm>
              <a:off x="2108350" y="1580125"/>
              <a:ext cx="1704575" cy="1390525"/>
            </a:xfrm>
            <a:custGeom>
              <a:rect b="b" l="l" r="r" t="t"/>
              <a:pathLst>
                <a:path extrusionOk="0" h="55621" w="68183">
                  <a:moveTo>
                    <a:pt x="34331" y="1"/>
                  </a:moveTo>
                  <a:cubicBezTo>
                    <a:pt x="26525" y="1"/>
                    <a:pt x="18948" y="3296"/>
                    <a:pt x="13610" y="9265"/>
                  </a:cubicBezTo>
                  <a:cubicBezTo>
                    <a:pt x="6838" y="16804"/>
                    <a:pt x="4737" y="27445"/>
                    <a:pt x="8106" y="37018"/>
                  </a:cubicBezTo>
                  <a:lnTo>
                    <a:pt x="0" y="45658"/>
                  </a:lnTo>
                  <a:lnTo>
                    <a:pt x="12276" y="44690"/>
                  </a:lnTo>
                  <a:cubicBezTo>
                    <a:pt x="17860" y="52014"/>
                    <a:pt x="26115" y="55620"/>
                    <a:pt x="34351" y="55620"/>
                  </a:cubicBezTo>
                  <a:cubicBezTo>
                    <a:pt x="43334" y="55620"/>
                    <a:pt x="52294" y="51329"/>
                    <a:pt x="57741" y="42889"/>
                  </a:cubicBezTo>
                  <a:cubicBezTo>
                    <a:pt x="68182" y="26711"/>
                    <a:pt x="59376" y="5062"/>
                    <a:pt x="40629" y="726"/>
                  </a:cubicBezTo>
                  <a:cubicBezTo>
                    <a:pt x="38539" y="238"/>
                    <a:pt x="36427" y="1"/>
                    <a:pt x="34331" y="1"/>
                  </a:cubicBezTo>
                  <a:close/>
                </a:path>
              </a:pathLst>
            </a:custGeom>
            <a:solidFill>
              <a:srgbClr val="7966E4">
                <a:alpha val="52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97"/>
            <p:cNvSpPr/>
            <p:nvPr/>
          </p:nvSpPr>
          <p:spPr>
            <a:xfrm>
              <a:off x="2191725" y="1614100"/>
              <a:ext cx="1516125" cy="1322650"/>
            </a:xfrm>
            <a:custGeom>
              <a:rect b="b" l="l" r="r" t="t"/>
              <a:pathLst>
                <a:path extrusionOk="0" h="52906" w="60645">
                  <a:moveTo>
                    <a:pt x="30990" y="134"/>
                  </a:moveTo>
                  <a:cubicBezTo>
                    <a:pt x="32991" y="134"/>
                    <a:pt x="34993" y="334"/>
                    <a:pt x="36961" y="801"/>
                  </a:cubicBezTo>
                  <a:cubicBezTo>
                    <a:pt x="50003" y="3836"/>
                    <a:pt x="58710" y="16145"/>
                    <a:pt x="57175" y="29421"/>
                  </a:cubicBezTo>
                  <a:cubicBezTo>
                    <a:pt x="55674" y="42731"/>
                    <a:pt x="44433" y="52772"/>
                    <a:pt x="31056" y="52805"/>
                  </a:cubicBezTo>
                  <a:cubicBezTo>
                    <a:pt x="22817" y="52805"/>
                    <a:pt x="15078" y="48969"/>
                    <a:pt x="10108" y="42464"/>
                  </a:cubicBezTo>
                  <a:lnTo>
                    <a:pt x="9641" y="41830"/>
                  </a:lnTo>
                  <a:cubicBezTo>
                    <a:pt x="9608" y="41830"/>
                    <a:pt x="9608" y="41797"/>
                    <a:pt x="9574" y="41797"/>
                  </a:cubicBezTo>
                  <a:lnTo>
                    <a:pt x="9574" y="41830"/>
                  </a:lnTo>
                  <a:lnTo>
                    <a:pt x="368" y="42531"/>
                  </a:lnTo>
                  <a:lnTo>
                    <a:pt x="6472" y="36060"/>
                  </a:lnTo>
                  <a:cubicBezTo>
                    <a:pt x="6472" y="36026"/>
                    <a:pt x="6472" y="36026"/>
                    <a:pt x="6472" y="35993"/>
                  </a:cubicBezTo>
                  <a:lnTo>
                    <a:pt x="6172" y="35192"/>
                  </a:lnTo>
                  <a:cubicBezTo>
                    <a:pt x="168" y="18080"/>
                    <a:pt x="12843" y="134"/>
                    <a:pt x="30990" y="134"/>
                  </a:cubicBezTo>
                  <a:close/>
                  <a:moveTo>
                    <a:pt x="30990" y="0"/>
                  </a:moveTo>
                  <a:cubicBezTo>
                    <a:pt x="12777" y="0"/>
                    <a:pt x="1" y="18013"/>
                    <a:pt x="6072" y="35226"/>
                  </a:cubicBezTo>
                  <a:lnTo>
                    <a:pt x="6339" y="35993"/>
                  </a:lnTo>
                  <a:lnTo>
                    <a:pt x="168" y="42564"/>
                  </a:lnTo>
                  <a:cubicBezTo>
                    <a:pt x="134" y="42564"/>
                    <a:pt x="134" y="42598"/>
                    <a:pt x="168" y="42631"/>
                  </a:cubicBezTo>
                  <a:cubicBezTo>
                    <a:pt x="168" y="42631"/>
                    <a:pt x="201" y="42664"/>
                    <a:pt x="201" y="42664"/>
                  </a:cubicBezTo>
                  <a:lnTo>
                    <a:pt x="9574" y="41930"/>
                  </a:lnTo>
                  <a:lnTo>
                    <a:pt x="10008" y="42531"/>
                  </a:lnTo>
                  <a:cubicBezTo>
                    <a:pt x="15012" y="49069"/>
                    <a:pt x="22784" y="52905"/>
                    <a:pt x="31056" y="52905"/>
                  </a:cubicBezTo>
                  <a:cubicBezTo>
                    <a:pt x="31081" y="52905"/>
                    <a:pt x="31105" y="52905"/>
                    <a:pt x="31129" y="52905"/>
                  </a:cubicBezTo>
                  <a:cubicBezTo>
                    <a:pt x="43407" y="52905"/>
                    <a:pt x="54078" y="44409"/>
                    <a:pt x="56808" y="32424"/>
                  </a:cubicBezTo>
                  <a:cubicBezTo>
                    <a:pt x="60644" y="15845"/>
                    <a:pt x="48035" y="0"/>
                    <a:pt x="3099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97"/>
            <p:cNvSpPr/>
            <p:nvPr/>
          </p:nvSpPr>
          <p:spPr>
            <a:xfrm>
              <a:off x="2524475" y="1881775"/>
              <a:ext cx="883150" cy="818550"/>
            </a:xfrm>
            <a:custGeom>
              <a:rect b="b" l="l" r="r" t="t"/>
              <a:pathLst>
                <a:path extrusionOk="0" h="32742" w="35326">
                  <a:moveTo>
                    <a:pt x="19674" y="11501"/>
                  </a:moveTo>
                  <a:cubicBezTo>
                    <a:pt x="20088" y="11501"/>
                    <a:pt x="20503" y="11547"/>
                    <a:pt x="20915" y="11643"/>
                  </a:cubicBezTo>
                  <a:cubicBezTo>
                    <a:pt x="21382" y="11743"/>
                    <a:pt x="21816" y="11910"/>
                    <a:pt x="22283" y="12076"/>
                  </a:cubicBezTo>
                  <a:lnTo>
                    <a:pt x="20448" y="16246"/>
                  </a:lnTo>
                  <a:cubicBezTo>
                    <a:pt x="19502" y="18474"/>
                    <a:pt x="17048" y="20674"/>
                    <a:pt x="15027" y="20674"/>
                  </a:cubicBezTo>
                  <a:cubicBezTo>
                    <a:pt x="14840" y="20674"/>
                    <a:pt x="14656" y="20656"/>
                    <a:pt x="14477" y="20616"/>
                  </a:cubicBezTo>
                  <a:cubicBezTo>
                    <a:pt x="12576" y="20182"/>
                    <a:pt x="12676" y="18448"/>
                    <a:pt x="12876" y="17447"/>
                  </a:cubicBezTo>
                  <a:cubicBezTo>
                    <a:pt x="13698" y="13983"/>
                    <a:pt x="16639" y="11501"/>
                    <a:pt x="19674" y="11501"/>
                  </a:cubicBezTo>
                  <a:close/>
                  <a:moveTo>
                    <a:pt x="18955" y="1"/>
                  </a:moveTo>
                  <a:cubicBezTo>
                    <a:pt x="10925" y="1"/>
                    <a:pt x="3974" y="5630"/>
                    <a:pt x="1969" y="14311"/>
                  </a:cubicBezTo>
                  <a:cubicBezTo>
                    <a:pt x="0" y="22751"/>
                    <a:pt x="4537" y="30256"/>
                    <a:pt x="12743" y="32157"/>
                  </a:cubicBezTo>
                  <a:cubicBezTo>
                    <a:pt x="14415" y="32550"/>
                    <a:pt x="15929" y="32741"/>
                    <a:pt x="17376" y="32741"/>
                  </a:cubicBezTo>
                  <a:cubicBezTo>
                    <a:pt x="18759" y="32741"/>
                    <a:pt x="20079" y="32566"/>
                    <a:pt x="21416" y="32224"/>
                  </a:cubicBezTo>
                  <a:cubicBezTo>
                    <a:pt x="21783" y="32124"/>
                    <a:pt x="22016" y="31757"/>
                    <a:pt x="21949" y="31390"/>
                  </a:cubicBezTo>
                  <a:lnTo>
                    <a:pt x="21683" y="29322"/>
                  </a:lnTo>
                  <a:cubicBezTo>
                    <a:pt x="21649" y="29089"/>
                    <a:pt x="21549" y="28922"/>
                    <a:pt x="21349" y="28788"/>
                  </a:cubicBezTo>
                  <a:cubicBezTo>
                    <a:pt x="21224" y="28713"/>
                    <a:pt x="21061" y="28676"/>
                    <a:pt x="20903" y="28676"/>
                  </a:cubicBezTo>
                  <a:cubicBezTo>
                    <a:pt x="20851" y="28676"/>
                    <a:pt x="20799" y="28680"/>
                    <a:pt x="20749" y="28688"/>
                  </a:cubicBezTo>
                  <a:cubicBezTo>
                    <a:pt x="19648" y="28972"/>
                    <a:pt x="18530" y="29114"/>
                    <a:pt x="17413" y="29114"/>
                  </a:cubicBezTo>
                  <a:cubicBezTo>
                    <a:pt x="16295" y="29114"/>
                    <a:pt x="15178" y="28972"/>
                    <a:pt x="14077" y="28688"/>
                  </a:cubicBezTo>
                  <a:cubicBezTo>
                    <a:pt x="7706" y="27221"/>
                    <a:pt x="4437" y="21717"/>
                    <a:pt x="6005" y="14978"/>
                  </a:cubicBezTo>
                  <a:cubicBezTo>
                    <a:pt x="7615" y="7961"/>
                    <a:pt x="12796" y="3523"/>
                    <a:pt x="18876" y="3523"/>
                  </a:cubicBezTo>
                  <a:cubicBezTo>
                    <a:pt x="19848" y="3523"/>
                    <a:pt x="20842" y="3636"/>
                    <a:pt x="21849" y="3871"/>
                  </a:cubicBezTo>
                  <a:cubicBezTo>
                    <a:pt x="28020" y="5305"/>
                    <a:pt x="30956" y="10108"/>
                    <a:pt x="29488" y="16513"/>
                  </a:cubicBezTo>
                  <a:cubicBezTo>
                    <a:pt x="28821" y="19315"/>
                    <a:pt x="27520" y="21483"/>
                    <a:pt x="25819" y="22517"/>
                  </a:cubicBezTo>
                  <a:cubicBezTo>
                    <a:pt x="25354" y="22853"/>
                    <a:pt x="24788" y="23029"/>
                    <a:pt x="24216" y="23029"/>
                  </a:cubicBezTo>
                  <a:cubicBezTo>
                    <a:pt x="24049" y="23029"/>
                    <a:pt x="23883" y="23014"/>
                    <a:pt x="23717" y="22984"/>
                  </a:cubicBezTo>
                  <a:cubicBezTo>
                    <a:pt x="23484" y="22951"/>
                    <a:pt x="23284" y="22784"/>
                    <a:pt x="23217" y="22584"/>
                  </a:cubicBezTo>
                  <a:cubicBezTo>
                    <a:pt x="23017" y="22217"/>
                    <a:pt x="22883" y="21216"/>
                    <a:pt x="24051" y="18714"/>
                  </a:cubicBezTo>
                  <a:lnTo>
                    <a:pt x="27353" y="11009"/>
                  </a:lnTo>
                  <a:cubicBezTo>
                    <a:pt x="27487" y="10709"/>
                    <a:pt x="27387" y="10342"/>
                    <a:pt x="27153" y="10142"/>
                  </a:cubicBezTo>
                  <a:cubicBezTo>
                    <a:pt x="25685" y="9074"/>
                    <a:pt x="24051" y="8340"/>
                    <a:pt x="22316" y="7973"/>
                  </a:cubicBezTo>
                  <a:cubicBezTo>
                    <a:pt x="21443" y="7772"/>
                    <a:pt x="20570" y="7675"/>
                    <a:pt x="19710" y="7675"/>
                  </a:cubicBezTo>
                  <a:cubicBezTo>
                    <a:pt x="14460" y="7675"/>
                    <a:pt x="9706" y="11282"/>
                    <a:pt x="8473" y="16613"/>
                  </a:cubicBezTo>
                  <a:cubicBezTo>
                    <a:pt x="7539" y="20749"/>
                    <a:pt x="9807" y="23551"/>
                    <a:pt x="12543" y="24185"/>
                  </a:cubicBezTo>
                  <a:cubicBezTo>
                    <a:pt x="13151" y="24344"/>
                    <a:pt x="13768" y="24421"/>
                    <a:pt x="14380" y="24421"/>
                  </a:cubicBezTo>
                  <a:cubicBezTo>
                    <a:pt x="16086" y="24421"/>
                    <a:pt x="17755" y="23822"/>
                    <a:pt x="19081" y="22717"/>
                  </a:cubicBezTo>
                  <a:cubicBezTo>
                    <a:pt x="19147" y="24552"/>
                    <a:pt x="20448" y="26086"/>
                    <a:pt x="22250" y="26453"/>
                  </a:cubicBezTo>
                  <a:cubicBezTo>
                    <a:pt x="22782" y="26574"/>
                    <a:pt x="23329" y="26635"/>
                    <a:pt x="23883" y="26635"/>
                  </a:cubicBezTo>
                  <a:cubicBezTo>
                    <a:pt x="27771" y="26635"/>
                    <a:pt x="31973" y="23629"/>
                    <a:pt x="33491" y="17147"/>
                  </a:cubicBezTo>
                  <a:cubicBezTo>
                    <a:pt x="35326" y="9174"/>
                    <a:pt x="31023" y="2303"/>
                    <a:pt x="22984" y="468"/>
                  </a:cubicBezTo>
                  <a:cubicBezTo>
                    <a:pt x="21623" y="153"/>
                    <a:pt x="20275" y="1"/>
                    <a:pt x="189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97"/>
            <p:cNvSpPr/>
            <p:nvPr/>
          </p:nvSpPr>
          <p:spPr>
            <a:xfrm>
              <a:off x="3535200" y="2655675"/>
              <a:ext cx="98425" cy="96400"/>
            </a:xfrm>
            <a:custGeom>
              <a:rect b="b" l="l" r="r" t="t"/>
              <a:pathLst>
                <a:path extrusionOk="0" h="3856" w="3937">
                  <a:moveTo>
                    <a:pt x="0" y="1"/>
                  </a:moveTo>
                  <a:lnTo>
                    <a:pt x="667" y="3603"/>
                  </a:lnTo>
                  <a:cubicBezTo>
                    <a:pt x="667" y="3603"/>
                    <a:pt x="1414" y="3856"/>
                    <a:pt x="2253" y="3856"/>
                  </a:cubicBezTo>
                  <a:cubicBezTo>
                    <a:pt x="2844" y="3856"/>
                    <a:pt x="3481" y="3730"/>
                    <a:pt x="3936" y="3303"/>
                  </a:cubicBezTo>
                  <a:lnTo>
                    <a:pt x="3136" y="1802"/>
                  </a:lnTo>
                  <a:lnTo>
                    <a:pt x="0" y="1"/>
                  </a:lnTo>
                  <a:close/>
                </a:path>
              </a:pathLst>
            </a:custGeom>
            <a:solidFill>
              <a:srgbClr val="FF8B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97"/>
            <p:cNvSpPr/>
            <p:nvPr/>
          </p:nvSpPr>
          <p:spPr>
            <a:xfrm>
              <a:off x="3460150" y="2655675"/>
              <a:ext cx="91750" cy="90100"/>
            </a:xfrm>
            <a:custGeom>
              <a:rect b="b" l="l" r="r" t="t"/>
              <a:pathLst>
                <a:path extrusionOk="0" h="3604" w="3670">
                  <a:moveTo>
                    <a:pt x="3002" y="1"/>
                  </a:moveTo>
                  <a:lnTo>
                    <a:pt x="0" y="468"/>
                  </a:lnTo>
                  <a:lnTo>
                    <a:pt x="734" y="3436"/>
                  </a:lnTo>
                  <a:lnTo>
                    <a:pt x="3669" y="3603"/>
                  </a:lnTo>
                  <a:lnTo>
                    <a:pt x="3002" y="1"/>
                  </a:lnTo>
                  <a:close/>
                </a:path>
              </a:pathLst>
            </a:custGeom>
            <a:solidFill>
              <a:srgbClr val="FF8B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97"/>
            <p:cNvSpPr/>
            <p:nvPr/>
          </p:nvSpPr>
          <p:spPr>
            <a:xfrm>
              <a:off x="3651950" y="1622425"/>
              <a:ext cx="15875" cy="10075"/>
            </a:xfrm>
            <a:custGeom>
              <a:rect b="b" l="l" r="r" t="t"/>
              <a:pathLst>
                <a:path extrusionOk="0" h="403" w="635">
                  <a:moveTo>
                    <a:pt x="0" y="1"/>
                  </a:moveTo>
                  <a:cubicBezTo>
                    <a:pt x="0" y="1"/>
                    <a:pt x="179" y="403"/>
                    <a:pt x="445" y="403"/>
                  </a:cubicBezTo>
                  <a:cubicBezTo>
                    <a:pt x="504" y="403"/>
                    <a:pt x="567" y="383"/>
                    <a:pt x="634" y="335"/>
                  </a:cubicBezTo>
                  <a:lnTo>
                    <a:pt x="0"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97"/>
            <p:cNvSpPr/>
            <p:nvPr/>
          </p:nvSpPr>
          <p:spPr>
            <a:xfrm>
              <a:off x="3485150" y="1372475"/>
              <a:ext cx="434500" cy="216650"/>
            </a:xfrm>
            <a:custGeom>
              <a:rect b="b" l="l" r="r" t="t"/>
              <a:pathLst>
                <a:path extrusionOk="0" h="8666" w="17380">
                  <a:moveTo>
                    <a:pt x="8937" y="0"/>
                  </a:moveTo>
                  <a:cubicBezTo>
                    <a:pt x="7233" y="0"/>
                    <a:pt x="6472" y="2327"/>
                    <a:pt x="6472" y="2327"/>
                  </a:cubicBezTo>
                  <a:cubicBezTo>
                    <a:pt x="6472" y="2327"/>
                    <a:pt x="5991" y="529"/>
                    <a:pt x="3926" y="529"/>
                  </a:cubicBezTo>
                  <a:cubicBezTo>
                    <a:pt x="3621" y="529"/>
                    <a:pt x="3281" y="569"/>
                    <a:pt x="2903" y="659"/>
                  </a:cubicBezTo>
                  <a:cubicBezTo>
                    <a:pt x="1" y="1326"/>
                    <a:pt x="2836" y="3828"/>
                    <a:pt x="2836" y="3828"/>
                  </a:cubicBezTo>
                  <a:cubicBezTo>
                    <a:pt x="2563" y="3656"/>
                    <a:pt x="2191" y="3570"/>
                    <a:pt x="1819" y="3570"/>
                  </a:cubicBezTo>
                  <a:cubicBezTo>
                    <a:pt x="965" y="3570"/>
                    <a:pt x="109" y="4023"/>
                    <a:pt x="435" y="4929"/>
                  </a:cubicBezTo>
                  <a:cubicBezTo>
                    <a:pt x="754" y="5819"/>
                    <a:pt x="1729" y="5959"/>
                    <a:pt x="2314" y="5959"/>
                  </a:cubicBezTo>
                  <a:cubicBezTo>
                    <a:pt x="2583" y="5959"/>
                    <a:pt x="2770" y="5929"/>
                    <a:pt x="2770" y="5929"/>
                  </a:cubicBezTo>
                  <a:cubicBezTo>
                    <a:pt x="3482" y="7012"/>
                    <a:pt x="4632" y="7322"/>
                    <a:pt x="5716" y="7322"/>
                  </a:cubicBezTo>
                  <a:cubicBezTo>
                    <a:pt x="7171" y="7322"/>
                    <a:pt x="8507" y="6763"/>
                    <a:pt x="8507" y="6763"/>
                  </a:cubicBezTo>
                  <a:cubicBezTo>
                    <a:pt x="8707" y="7764"/>
                    <a:pt x="10008" y="8565"/>
                    <a:pt x="11776" y="8665"/>
                  </a:cubicBezTo>
                  <a:cubicBezTo>
                    <a:pt x="11776" y="8665"/>
                    <a:pt x="11782" y="8665"/>
                    <a:pt x="11793" y="8665"/>
                  </a:cubicBezTo>
                  <a:cubicBezTo>
                    <a:pt x="11935" y="8665"/>
                    <a:pt x="12951" y="8580"/>
                    <a:pt x="15078" y="6330"/>
                  </a:cubicBezTo>
                  <a:cubicBezTo>
                    <a:pt x="17380" y="3895"/>
                    <a:pt x="11209" y="3428"/>
                    <a:pt x="11209" y="3428"/>
                  </a:cubicBezTo>
                  <a:cubicBezTo>
                    <a:pt x="11209" y="3428"/>
                    <a:pt x="12810" y="1927"/>
                    <a:pt x="10208" y="392"/>
                  </a:cubicBezTo>
                  <a:cubicBezTo>
                    <a:pt x="9737" y="114"/>
                    <a:pt x="9314" y="0"/>
                    <a:pt x="89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97"/>
            <p:cNvSpPr/>
            <p:nvPr/>
          </p:nvSpPr>
          <p:spPr>
            <a:xfrm>
              <a:off x="3607225" y="1865575"/>
              <a:ext cx="125625" cy="57800"/>
            </a:xfrm>
            <a:custGeom>
              <a:rect b="b" l="l" r="r" t="t"/>
              <a:pathLst>
                <a:path extrusionOk="0" h="2312" w="5025">
                  <a:moveTo>
                    <a:pt x="803" y="0"/>
                  </a:moveTo>
                  <a:cubicBezTo>
                    <a:pt x="783" y="0"/>
                    <a:pt x="768" y="5"/>
                    <a:pt x="755" y="15"/>
                  </a:cubicBezTo>
                  <a:cubicBezTo>
                    <a:pt x="488" y="282"/>
                    <a:pt x="288" y="582"/>
                    <a:pt x="121" y="883"/>
                  </a:cubicBezTo>
                  <a:cubicBezTo>
                    <a:pt x="1" y="1516"/>
                    <a:pt x="3557" y="2312"/>
                    <a:pt x="4515" y="2312"/>
                  </a:cubicBezTo>
                  <a:cubicBezTo>
                    <a:pt x="4617" y="2312"/>
                    <a:pt x="4689" y="2303"/>
                    <a:pt x="4725" y="2284"/>
                  </a:cubicBezTo>
                  <a:cubicBezTo>
                    <a:pt x="4858" y="2183"/>
                    <a:pt x="5025" y="983"/>
                    <a:pt x="4658" y="949"/>
                  </a:cubicBezTo>
                  <a:cubicBezTo>
                    <a:pt x="1822" y="703"/>
                    <a:pt x="1037" y="0"/>
                    <a:pt x="80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97"/>
            <p:cNvSpPr/>
            <p:nvPr/>
          </p:nvSpPr>
          <p:spPr>
            <a:xfrm>
              <a:off x="4113100" y="2127800"/>
              <a:ext cx="356125" cy="467025"/>
            </a:xfrm>
            <a:custGeom>
              <a:rect b="b" l="l" r="r" t="t"/>
              <a:pathLst>
                <a:path extrusionOk="0" h="18681" w="14245">
                  <a:moveTo>
                    <a:pt x="7273" y="0"/>
                  </a:moveTo>
                  <a:cubicBezTo>
                    <a:pt x="3570" y="0"/>
                    <a:pt x="535" y="2802"/>
                    <a:pt x="268" y="6472"/>
                  </a:cubicBezTo>
                  <a:cubicBezTo>
                    <a:pt x="1" y="10141"/>
                    <a:pt x="2636" y="13377"/>
                    <a:pt x="6272" y="13877"/>
                  </a:cubicBezTo>
                  <a:cubicBezTo>
                    <a:pt x="6305" y="15645"/>
                    <a:pt x="5705" y="17346"/>
                    <a:pt x="4537" y="18680"/>
                  </a:cubicBezTo>
                  <a:cubicBezTo>
                    <a:pt x="4537" y="18680"/>
                    <a:pt x="14244" y="16279"/>
                    <a:pt x="14244" y="6972"/>
                  </a:cubicBezTo>
                  <a:cubicBezTo>
                    <a:pt x="14244" y="3136"/>
                    <a:pt x="11109" y="0"/>
                    <a:pt x="7273" y="0"/>
                  </a:cubicBezTo>
                  <a:close/>
                </a:path>
              </a:pathLst>
            </a:custGeom>
            <a:solidFill>
              <a:srgbClr val="363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97"/>
            <p:cNvSpPr/>
            <p:nvPr/>
          </p:nvSpPr>
          <p:spPr>
            <a:xfrm>
              <a:off x="4505900" y="2127800"/>
              <a:ext cx="356100" cy="467025"/>
            </a:xfrm>
            <a:custGeom>
              <a:rect b="b" l="l" r="r" t="t"/>
              <a:pathLst>
                <a:path extrusionOk="0" h="18681" w="14244">
                  <a:moveTo>
                    <a:pt x="7300" y="0"/>
                  </a:moveTo>
                  <a:cubicBezTo>
                    <a:pt x="7279" y="0"/>
                    <a:pt x="7259" y="0"/>
                    <a:pt x="7239" y="0"/>
                  </a:cubicBezTo>
                  <a:cubicBezTo>
                    <a:pt x="3569" y="0"/>
                    <a:pt x="534" y="2802"/>
                    <a:pt x="267" y="6472"/>
                  </a:cubicBezTo>
                  <a:cubicBezTo>
                    <a:pt x="0" y="10141"/>
                    <a:pt x="2635" y="13377"/>
                    <a:pt x="6271" y="13877"/>
                  </a:cubicBezTo>
                  <a:cubicBezTo>
                    <a:pt x="6305" y="15645"/>
                    <a:pt x="5704" y="17346"/>
                    <a:pt x="4570" y="18680"/>
                  </a:cubicBezTo>
                  <a:cubicBezTo>
                    <a:pt x="4570" y="18680"/>
                    <a:pt x="14244" y="16279"/>
                    <a:pt x="14244" y="6972"/>
                  </a:cubicBezTo>
                  <a:cubicBezTo>
                    <a:pt x="14244" y="3123"/>
                    <a:pt x="11141" y="0"/>
                    <a:pt x="7300" y="0"/>
                  </a:cubicBezTo>
                  <a:close/>
                </a:path>
              </a:pathLst>
            </a:custGeom>
            <a:solidFill>
              <a:srgbClr val="363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95" name="Google Shape;1995;p97"/>
          <p:cNvSpPr txBox="1"/>
          <p:nvPr>
            <p:ph idx="4294967295" type="subTitle"/>
          </p:nvPr>
        </p:nvSpPr>
        <p:spPr>
          <a:xfrm flipH="1">
            <a:off x="3164851" y="3086375"/>
            <a:ext cx="2825400" cy="1389900"/>
          </a:xfrm>
          <a:prstGeom prst="rect">
            <a:avLst/>
          </a:prstGeom>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SzPts val="1200"/>
              <a:buChar char="●"/>
            </a:pPr>
            <a:r>
              <a:rPr b="1" lang="en" sz="1200"/>
              <a:t>Track actions and results over next period</a:t>
            </a:r>
            <a:r>
              <a:rPr lang="en" sz="1200"/>
              <a:t> to understand positive impact on Attrition Levels</a:t>
            </a:r>
            <a:endParaRPr sz="1200"/>
          </a:p>
        </p:txBody>
      </p:sp>
      <p:sp>
        <p:nvSpPr>
          <p:cNvPr id="1996" name="Google Shape;1996;p97"/>
          <p:cNvSpPr txBox="1"/>
          <p:nvPr>
            <p:ph idx="4294967295" type="subTitle"/>
          </p:nvPr>
        </p:nvSpPr>
        <p:spPr>
          <a:xfrm flipH="1">
            <a:off x="393650" y="3086375"/>
            <a:ext cx="2825100" cy="1389900"/>
          </a:xfrm>
          <a:prstGeom prst="rect">
            <a:avLst/>
          </a:prstGeom>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SzPts val="1200"/>
              <a:buChar char="●"/>
            </a:pPr>
            <a:r>
              <a:rPr lang="en" sz="1200"/>
              <a:t>Increase </a:t>
            </a:r>
            <a:r>
              <a:rPr b="1" lang="en" sz="1200"/>
              <a:t>employee feedback</a:t>
            </a:r>
            <a:endParaRPr b="1" sz="1200"/>
          </a:p>
          <a:p>
            <a:pPr indent="-304800" lvl="0" marL="457200" rtl="0" algn="l">
              <a:lnSpc>
                <a:spcPct val="100000"/>
              </a:lnSpc>
              <a:spcBef>
                <a:spcPts val="0"/>
              </a:spcBef>
              <a:spcAft>
                <a:spcPts val="0"/>
              </a:spcAft>
              <a:buSzPts val="1200"/>
              <a:buChar char="●"/>
            </a:pPr>
            <a:r>
              <a:rPr lang="en" sz="1200"/>
              <a:t>Implement</a:t>
            </a:r>
            <a:r>
              <a:rPr b="1" lang="en" sz="1200"/>
              <a:t> retention metrics </a:t>
            </a:r>
            <a:r>
              <a:rPr lang="en" sz="1200"/>
              <a:t>in relation with observed variables</a:t>
            </a:r>
            <a:endParaRPr sz="1200"/>
          </a:p>
          <a:p>
            <a:pPr indent="-304800" lvl="0" marL="457200" rtl="0" algn="l">
              <a:lnSpc>
                <a:spcPct val="100000"/>
              </a:lnSpc>
              <a:spcBef>
                <a:spcPts val="0"/>
              </a:spcBef>
              <a:spcAft>
                <a:spcPts val="0"/>
              </a:spcAft>
              <a:buSzPts val="1200"/>
              <a:buChar char="●"/>
            </a:pPr>
            <a:r>
              <a:rPr b="1" lang="en" sz="1200"/>
              <a:t>Integrate </a:t>
            </a:r>
            <a:r>
              <a:rPr lang="en" sz="1200"/>
              <a:t>recruiting, HR and C-level</a:t>
            </a:r>
            <a:endParaRPr sz="1200"/>
          </a:p>
        </p:txBody>
      </p:sp>
      <p:grpSp>
        <p:nvGrpSpPr>
          <p:cNvPr id="1997" name="Google Shape;1997;p97"/>
          <p:cNvGrpSpPr/>
          <p:nvPr/>
        </p:nvGrpSpPr>
        <p:grpSpPr>
          <a:xfrm>
            <a:off x="6204225" y="974096"/>
            <a:ext cx="2240400" cy="1588019"/>
            <a:chOff x="711225" y="1537438"/>
            <a:chExt cx="2240400" cy="1834800"/>
          </a:xfrm>
        </p:grpSpPr>
        <p:sp>
          <p:nvSpPr>
            <p:cNvPr id="1998" name="Google Shape;1998;p97"/>
            <p:cNvSpPr/>
            <p:nvPr/>
          </p:nvSpPr>
          <p:spPr>
            <a:xfrm>
              <a:off x="711225" y="1537438"/>
              <a:ext cx="2240400" cy="1834800"/>
            </a:xfrm>
            <a:prstGeom prst="roundRect">
              <a:avLst>
                <a:gd fmla="val 13047" name="adj"/>
              </a:avLst>
            </a:pr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97"/>
            <p:cNvSpPr txBox="1"/>
            <p:nvPr/>
          </p:nvSpPr>
          <p:spPr>
            <a:xfrm>
              <a:off x="939816" y="2574063"/>
              <a:ext cx="1783200" cy="672600"/>
            </a:xfrm>
            <a:prstGeom prst="rect">
              <a:avLst/>
            </a:prstGeom>
            <a:solidFill>
              <a:srgbClr val="F3F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2"/>
                  </a:solidFill>
                  <a:latin typeface="Libre Franklin"/>
                  <a:ea typeface="Libre Franklin"/>
                  <a:cs typeface="Libre Franklin"/>
                  <a:sym typeface="Libre Franklin"/>
                </a:rPr>
                <a:t>*Estimated rate for next period</a:t>
              </a:r>
              <a:endParaRPr sz="1200">
                <a:solidFill>
                  <a:schemeClr val="dk2"/>
                </a:solidFill>
                <a:latin typeface="Libre Franklin"/>
                <a:ea typeface="Libre Franklin"/>
                <a:cs typeface="Libre Franklin"/>
                <a:sym typeface="Libre Franklin"/>
              </a:endParaRPr>
            </a:p>
          </p:txBody>
        </p:sp>
        <p:sp>
          <p:nvSpPr>
            <p:cNvPr id="2000" name="Google Shape;2000;p97"/>
            <p:cNvSpPr txBox="1"/>
            <p:nvPr/>
          </p:nvSpPr>
          <p:spPr>
            <a:xfrm>
              <a:off x="1029216" y="2223555"/>
              <a:ext cx="1604400" cy="313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Poppins ExtraBold"/>
                  <a:ea typeface="Poppins ExtraBold"/>
                  <a:cs typeface="Poppins ExtraBold"/>
                  <a:sym typeface="Poppins ExtraBold"/>
                </a:rPr>
                <a:t>Attrition</a:t>
              </a:r>
              <a:endParaRPr sz="1800">
                <a:solidFill>
                  <a:schemeClr val="dk1"/>
                </a:solidFill>
                <a:latin typeface="Poppins ExtraBold"/>
                <a:ea typeface="Poppins ExtraBold"/>
                <a:cs typeface="Poppins ExtraBold"/>
                <a:sym typeface="Poppins ExtraBold"/>
              </a:endParaRPr>
            </a:p>
          </p:txBody>
        </p:sp>
        <p:sp>
          <p:nvSpPr>
            <p:cNvPr id="2001" name="Google Shape;2001;p97"/>
            <p:cNvSpPr txBox="1"/>
            <p:nvPr/>
          </p:nvSpPr>
          <p:spPr>
            <a:xfrm>
              <a:off x="981666" y="1779992"/>
              <a:ext cx="1699500" cy="49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000">
                  <a:solidFill>
                    <a:schemeClr val="dk1"/>
                  </a:solidFill>
                  <a:latin typeface="Poppins ExtraBold"/>
                  <a:ea typeface="Poppins ExtraBold"/>
                  <a:cs typeface="Poppins ExtraBold"/>
                  <a:sym typeface="Poppins ExtraBold"/>
                </a:rPr>
                <a:t>12.3%</a:t>
              </a:r>
              <a:endParaRPr sz="4000">
                <a:solidFill>
                  <a:schemeClr val="dk1"/>
                </a:solidFill>
                <a:latin typeface="Poppins ExtraBold"/>
                <a:ea typeface="Poppins ExtraBold"/>
                <a:cs typeface="Poppins ExtraBold"/>
                <a:sym typeface="Poppins ExtraBold"/>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5" name="Shape 2005"/>
        <p:cNvGrpSpPr/>
        <p:nvPr/>
      </p:nvGrpSpPr>
      <p:grpSpPr>
        <a:xfrm>
          <a:off x="0" y="0"/>
          <a:ext cx="0" cy="0"/>
          <a:chOff x="0" y="0"/>
          <a:chExt cx="0" cy="0"/>
        </a:xfrm>
      </p:grpSpPr>
      <p:sp>
        <p:nvSpPr>
          <p:cNvPr id="2006" name="Google Shape;2006;p98"/>
          <p:cNvSpPr txBox="1"/>
          <p:nvPr>
            <p:ph type="title"/>
          </p:nvPr>
        </p:nvSpPr>
        <p:spPr>
          <a:xfrm>
            <a:off x="2676900" y="745875"/>
            <a:ext cx="3790200" cy="71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THANKS!</a:t>
            </a:r>
            <a:endParaRPr/>
          </a:p>
        </p:txBody>
      </p:sp>
      <p:sp>
        <p:nvSpPr>
          <p:cNvPr id="2007" name="Google Shape;2007;p98"/>
          <p:cNvSpPr txBox="1"/>
          <p:nvPr>
            <p:ph idx="1" type="subTitle"/>
          </p:nvPr>
        </p:nvSpPr>
        <p:spPr>
          <a:xfrm>
            <a:off x="2983301" y="1698525"/>
            <a:ext cx="3177300" cy="1090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Do you have any questions?</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u="sng">
                <a:solidFill>
                  <a:schemeClr val="hlink"/>
                </a:solidFill>
                <a:hlinkClick r:id="rId3"/>
              </a:rPr>
              <a:t>consulting@dynamite.com</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+34 626 778 682</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dynamiteconsulting.com</a:t>
            </a:r>
            <a:endParaRPr/>
          </a:p>
        </p:txBody>
      </p:sp>
      <p:grpSp>
        <p:nvGrpSpPr>
          <p:cNvPr id="2008" name="Google Shape;2008;p98"/>
          <p:cNvGrpSpPr/>
          <p:nvPr/>
        </p:nvGrpSpPr>
        <p:grpSpPr>
          <a:xfrm>
            <a:off x="101721" y="4505825"/>
            <a:ext cx="8940558" cy="84600"/>
            <a:chOff x="155346" y="4358775"/>
            <a:chExt cx="8934304" cy="84600"/>
          </a:xfrm>
        </p:grpSpPr>
        <p:cxnSp>
          <p:nvCxnSpPr>
            <p:cNvPr id="2009" name="Google Shape;2009;p98"/>
            <p:cNvCxnSpPr/>
            <p:nvPr/>
          </p:nvCxnSpPr>
          <p:spPr>
            <a:xfrm rot="10800000">
              <a:off x="155350" y="4358775"/>
              <a:ext cx="8934300" cy="0"/>
            </a:xfrm>
            <a:prstGeom prst="straightConnector1">
              <a:avLst/>
            </a:prstGeom>
            <a:noFill/>
            <a:ln cap="flat" cmpd="sng" w="9525">
              <a:solidFill>
                <a:schemeClr val="lt2"/>
              </a:solidFill>
              <a:prstDash val="solid"/>
              <a:round/>
              <a:headEnd len="med" w="med" type="none"/>
              <a:tailEnd len="med" w="med" type="none"/>
            </a:ln>
            <a:effectLst>
              <a:outerShdw blurRad="200025" rotWithShape="0" algn="bl" dir="15840000" dist="57150">
                <a:srgbClr val="7966E4"/>
              </a:outerShdw>
            </a:effectLst>
          </p:spPr>
        </p:cxnSp>
        <p:sp>
          <p:nvSpPr>
            <p:cNvPr id="2010" name="Google Shape;2010;p98"/>
            <p:cNvSpPr/>
            <p:nvPr/>
          </p:nvSpPr>
          <p:spPr>
            <a:xfrm>
              <a:off x="155346" y="4358775"/>
              <a:ext cx="8934300" cy="84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011" name="Google Shape;2011;p98"/>
          <p:cNvPicPr preferRelativeResize="0"/>
          <p:nvPr/>
        </p:nvPicPr>
        <p:blipFill rotWithShape="1">
          <a:blip r:embed="rId4">
            <a:alphaModFix/>
          </a:blip>
          <a:srcRect b="0" l="34610" r="0" t="0"/>
          <a:stretch/>
        </p:blipFill>
        <p:spPr>
          <a:xfrm>
            <a:off x="177923" y="4040075"/>
            <a:ext cx="432275" cy="428801"/>
          </a:xfrm>
          <a:prstGeom prst="rect">
            <a:avLst/>
          </a:prstGeom>
          <a:noFill/>
          <a:ln>
            <a:noFill/>
          </a:ln>
        </p:spPr>
      </p:pic>
      <p:pic>
        <p:nvPicPr>
          <p:cNvPr id="2012" name="Google Shape;2012;p98"/>
          <p:cNvPicPr preferRelativeResize="0"/>
          <p:nvPr/>
        </p:nvPicPr>
        <p:blipFill rotWithShape="1">
          <a:blip r:embed="rId5">
            <a:alphaModFix/>
          </a:blip>
          <a:srcRect b="35959" l="0" r="4406" t="35537"/>
          <a:stretch/>
        </p:blipFill>
        <p:spPr>
          <a:xfrm>
            <a:off x="284800" y="207821"/>
            <a:ext cx="795599" cy="237204"/>
          </a:xfrm>
          <a:prstGeom prst="rect">
            <a:avLst/>
          </a:prstGeom>
          <a:noFill/>
          <a:ln>
            <a:noFill/>
          </a:ln>
        </p:spPr>
      </p:pic>
      <p:grpSp>
        <p:nvGrpSpPr>
          <p:cNvPr id="2013" name="Google Shape;2013;p98"/>
          <p:cNvGrpSpPr/>
          <p:nvPr/>
        </p:nvGrpSpPr>
        <p:grpSpPr>
          <a:xfrm>
            <a:off x="934871" y="4545081"/>
            <a:ext cx="7859924" cy="404866"/>
            <a:chOff x="858671" y="4499019"/>
            <a:chExt cx="7859924" cy="404866"/>
          </a:xfrm>
        </p:grpSpPr>
        <p:sp>
          <p:nvSpPr>
            <p:cNvPr id="2014" name="Google Shape;2014;p98">
              <a:hlinkClick/>
            </p:cNvPr>
            <p:cNvSpPr txBox="1"/>
            <p:nvPr/>
          </p:nvSpPr>
          <p:spPr>
            <a:xfrm>
              <a:off x="2190001" y="4504285"/>
              <a:ext cx="781200" cy="399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1"/>
                  </a:solidFill>
                  <a:latin typeface="Poppins"/>
                  <a:ea typeface="Poppins"/>
                  <a:cs typeface="Poppins"/>
                  <a:sym typeface="Poppins"/>
                </a:rPr>
                <a:t>EDA</a:t>
              </a:r>
              <a:endParaRPr b="1" sz="1800">
                <a:solidFill>
                  <a:schemeClr val="accent1"/>
                </a:solidFill>
                <a:latin typeface="Poppins"/>
                <a:ea typeface="Poppins"/>
                <a:cs typeface="Poppins"/>
                <a:sym typeface="Poppins"/>
              </a:endParaRPr>
            </a:p>
          </p:txBody>
        </p:sp>
        <p:sp>
          <p:nvSpPr>
            <p:cNvPr id="2015" name="Google Shape;2015;p98">
              <a:hlinkClick/>
            </p:cNvPr>
            <p:cNvSpPr txBox="1"/>
            <p:nvPr/>
          </p:nvSpPr>
          <p:spPr>
            <a:xfrm>
              <a:off x="3009794" y="4504276"/>
              <a:ext cx="1421400" cy="399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1"/>
                  </a:solidFill>
                  <a:latin typeface="Poppins"/>
                  <a:ea typeface="Poppins"/>
                  <a:cs typeface="Poppins"/>
                  <a:sym typeface="Poppins"/>
                </a:rPr>
                <a:t>Features</a:t>
              </a:r>
              <a:endParaRPr b="1" sz="1800">
                <a:solidFill>
                  <a:schemeClr val="accent1"/>
                </a:solidFill>
                <a:latin typeface="Poppins"/>
                <a:ea typeface="Poppins"/>
                <a:cs typeface="Poppins"/>
                <a:sym typeface="Poppins"/>
              </a:endParaRPr>
            </a:p>
          </p:txBody>
        </p:sp>
        <p:sp>
          <p:nvSpPr>
            <p:cNvPr id="2016" name="Google Shape;2016;p98">
              <a:hlinkClick/>
            </p:cNvPr>
            <p:cNvSpPr txBox="1"/>
            <p:nvPr/>
          </p:nvSpPr>
          <p:spPr>
            <a:xfrm>
              <a:off x="4326136" y="4499019"/>
              <a:ext cx="1252500" cy="399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1"/>
                  </a:solidFill>
                  <a:latin typeface="Poppins"/>
                  <a:ea typeface="Poppins"/>
                  <a:cs typeface="Poppins"/>
                  <a:sym typeface="Poppins"/>
                </a:rPr>
                <a:t>Models</a:t>
              </a:r>
              <a:endParaRPr b="1" sz="1800">
                <a:solidFill>
                  <a:schemeClr val="accent1"/>
                </a:solidFill>
                <a:latin typeface="Poppins"/>
                <a:ea typeface="Poppins"/>
                <a:cs typeface="Poppins"/>
                <a:sym typeface="Poppins"/>
              </a:endParaRPr>
            </a:p>
          </p:txBody>
        </p:sp>
        <p:sp>
          <p:nvSpPr>
            <p:cNvPr id="2017" name="Google Shape;2017;p98">
              <a:hlinkClick/>
            </p:cNvPr>
            <p:cNvSpPr txBox="1"/>
            <p:nvPr/>
          </p:nvSpPr>
          <p:spPr>
            <a:xfrm>
              <a:off x="5578527" y="4499019"/>
              <a:ext cx="1252500" cy="399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rgbClr val="C7CEDE"/>
                  </a:solidFill>
                  <a:latin typeface="Poppins"/>
                  <a:ea typeface="Poppins"/>
                  <a:cs typeface="Poppins"/>
                  <a:sym typeface="Poppins"/>
                </a:rPr>
                <a:t>Results</a:t>
              </a:r>
              <a:endParaRPr b="1" sz="1800">
                <a:solidFill>
                  <a:srgbClr val="C7CEDE"/>
                </a:solidFill>
                <a:latin typeface="Poppins"/>
                <a:ea typeface="Poppins"/>
                <a:cs typeface="Poppins"/>
                <a:sym typeface="Poppins"/>
              </a:endParaRPr>
            </a:p>
          </p:txBody>
        </p:sp>
        <p:sp>
          <p:nvSpPr>
            <p:cNvPr id="2018" name="Google Shape;2018;p98">
              <a:hlinkClick action="ppaction://hlinksldjump" r:id="rId6"/>
            </p:cNvPr>
            <p:cNvSpPr txBox="1"/>
            <p:nvPr/>
          </p:nvSpPr>
          <p:spPr>
            <a:xfrm>
              <a:off x="858671" y="4504276"/>
              <a:ext cx="1331400" cy="399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1"/>
                  </a:solidFill>
                  <a:latin typeface="Poppins"/>
                  <a:ea typeface="Poppins"/>
                  <a:cs typeface="Poppins"/>
                  <a:sym typeface="Poppins"/>
                </a:rPr>
                <a:t>Context</a:t>
              </a:r>
              <a:endParaRPr b="1" sz="1800">
                <a:solidFill>
                  <a:schemeClr val="accent1"/>
                </a:solidFill>
                <a:latin typeface="Poppins"/>
                <a:ea typeface="Poppins"/>
                <a:cs typeface="Poppins"/>
                <a:sym typeface="Poppins"/>
              </a:endParaRPr>
            </a:p>
          </p:txBody>
        </p:sp>
        <p:sp>
          <p:nvSpPr>
            <p:cNvPr id="2019" name="Google Shape;2019;p98">
              <a:hlinkClick/>
            </p:cNvPr>
            <p:cNvSpPr txBox="1"/>
            <p:nvPr/>
          </p:nvSpPr>
          <p:spPr>
            <a:xfrm>
              <a:off x="6926095" y="4499019"/>
              <a:ext cx="1792500" cy="399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C7CEDE"/>
                  </a:solidFill>
                  <a:latin typeface="Poppins"/>
                  <a:ea typeface="Poppins"/>
                  <a:cs typeface="Poppins"/>
                  <a:sym typeface="Poppins"/>
                </a:rPr>
                <a:t>Conclusions</a:t>
              </a:r>
              <a:endParaRPr b="1" sz="1800">
                <a:solidFill>
                  <a:srgbClr val="C7CEDE"/>
                </a:solidFill>
                <a:latin typeface="Poppins"/>
                <a:ea typeface="Poppins"/>
                <a:cs typeface="Poppins"/>
                <a:sym typeface="Poppins"/>
              </a:endParaRPr>
            </a:p>
          </p:txBody>
        </p:sp>
      </p:grpSp>
      <p:pic>
        <p:nvPicPr>
          <p:cNvPr id="2020" name="Google Shape;2020;p98">
            <a:hlinkClick action="ppaction://hlinksldjump" r:id="rId7"/>
          </p:cNvPr>
          <p:cNvPicPr preferRelativeResize="0"/>
          <p:nvPr/>
        </p:nvPicPr>
        <p:blipFill rotWithShape="1">
          <a:blip r:embed="rId8">
            <a:alphaModFix/>
          </a:blip>
          <a:srcRect b="0" l="0" r="0" t="0"/>
          <a:stretch/>
        </p:blipFill>
        <p:spPr>
          <a:xfrm>
            <a:off x="508875" y="4581091"/>
            <a:ext cx="337000" cy="308800"/>
          </a:xfrm>
          <a:prstGeom prst="rect">
            <a:avLst/>
          </a:prstGeom>
          <a:noFill/>
          <a:ln>
            <a:noFill/>
          </a:ln>
        </p:spPr>
      </p:pic>
      <p:sp>
        <p:nvSpPr>
          <p:cNvPr id="2021" name="Google Shape;2021;p98"/>
          <p:cNvSpPr/>
          <p:nvPr/>
        </p:nvSpPr>
        <p:spPr>
          <a:xfrm>
            <a:off x="2895675" y="3379525"/>
            <a:ext cx="3326400" cy="903900"/>
          </a:xfrm>
          <a:prstGeom prst="roundRect">
            <a:avLst>
              <a:gd fmla="val 1666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22" name="Google Shape;2022;p98"/>
          <p:cNvGrpSpPr/>
          <p:nvPr/>
        </p:nvGrpSpPr>
        <p:grpSpPr>
          <a:xfrm>
            <a:off x="5061630" y="3652412"/>
            <a:ext cx="387661" cy="387661"/>
            <a:chOff x="1379798" y="1723250"/>
            <a:chExt cx="397887" cy="397887"/>
          </a:xfrm>
        </p:grpSpPr>
        <p:sp>
          <p:nvSpPr>
            <p:cNvPr id="2023" name="Google Shape;2023;p98"/>
            <p:cNvSpPr/>
            <p:nvPr/>
          </p:nvSpPr>
          <p:spPr>
            <a:xfrm>
              <a:off x="1462169" y="1793977"/>
              <a:ext cx="23354" cy="23312"/>
            </a:xfrm>
            <a:custGeom>
              <a:rect b="b" l="l" r="r" t="t"/>
              <a:pathLst>
                <a:path extrusionOk="0" h="1117" w="1119">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98"/>
            <p:cNvSpPr/>
            <p:nvPr/>
          </p:nvSpPr>
          <p:spPr>
            <a:xfrm>
              <a:off x="1379798" y="1723250"/>
              <a:ext cx="397887" cy="397887"/>
            </a:xfrm>
            <a:custGeom>
              <a:rect b="b" l="l" r="r" t="t"/>
              <a:pathLst>
                <a:path extrusionOk="0" h="19065" w="19065">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98"/>
            <p:cNvSpPr/>
            <p:nvPr/>
          </p:nvSpPr>
          <p:spPr>
            <a:xfrm>
              <a:off x="1555413" y="1886846"/>
              <a:ext cx="139912" cy="163558"/>
            </a:xfrm>
            <a:custGeom>
              <a:rect b="b" l="l" r="r" t="t"/>
              <a:pathLst>
                <a:path extrusionOk="0" h="7837" w="6704">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98"/>
            <p:cNvSpPr/>
            <p:nvPr/>
          </p:nvSpPr>
          <p:spPr>
            <a:xfrm>
              <a:off x="1462169" y="1887200"/>
              <a:ext cx="23354" cy="163203"/>
            </a:xfrm>
            <a:custGeom>
              <a:rect b="b" l="l" r="r" t="t"/>
              <a:pathLst>
                <a:path extrusionOk="0" h="7820" w="1119">
                  <a:moveTo>
                    <a:pt x="0" y="0"/>
                  </a:moveTo>
                  <a:lnTo>
                    <a:pt x="0" y="7819"/>
                  </a:lnTo>
                  <a:lnTo>
                    <a:pt x="1118" y="7819"/>
                  </a:lnTo>
                  <a:lnTo>
                    <a:pt x="111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27" name="Google Shape;2027;p98"/>
          <p:cNvGrpSpPr/>
          <p:nvPr/>
        </p:nvGrpSpPr>
        <p:grpSpPr>
          <a:xfrm>
            <a:off x="3694709" y="3652412"/>
            <a:ext cx="387681" cy="387661"/>
            <a:chOff x="266768" y="1721375"/>
            <a:chExt cx="397907" cy="397887"/>
          </a:xfrm>
        </p:grpSpPr>
        <p:sp>
          <p:nvSpPr>
            <p:cNvPr id="2028" name="Google Shape;2028;p98"/>
            <p:cNvSpPr/>
            <p:nvPr/>
          </p:nvSpPr>
          <p:spPr>
            <a:xfrm>
              <a:off x="454843" y="1791037"/>
              <a:ext cx="136218" cy="328222"/>
            </a:xfrm>
            <a:custGeom>
              <a:rect b="b" l="l" r="r" t="t"/>
              <a:pathLst>
                <a:path extrusionOk="0" h="15727" w="6527">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98"/>
            <p:cNvSpPr/>
            <p:nvPr/>
          </p:nvSpPr>
          <p:spPr>
            <a:xfrm>
              <a:off x="266768" y="1721375"/>
              <a:ext cx="397907" cy="397887"/>
            </a:xfrm>
            <a:custGeom>
              <a:rect b="b" l="l" r="r" t="t"/>
              <a:pathLst>
                <a:path extrusionOk="0" h="19065" w="19066">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0" name="Google Shape;2030;p98"/>
          <p:cNvGrpSpPr/>
          <p:nvPr/>
        </p:nvGrpSpPr>
        <p:grpSpPr>
          <a:xfrm>
            <a:off x="4378190" y="3652412"/>
            <a:ext cx="387641" cy="387661"/>
            <a:chOff x="864491" y="1723250"/>
            <a:chExt cx="397866" cy="397887"/>
          </a:xfrm>
        </p:grpSpPr>
        <p:sp>
          <p:nvSpPr>
            <p:cNvPr id="2031" name="Google Shape;2031;p98"/>
            <p:cNvSpPr/>
            <p:nvPr/>
          </p:nvSpPr>
          <p:spPr>
            <a:xfrm>
              <a:off x="935197" y="1793977"/>
              <a:ext cx="256451" cy="256430"/>
            </a:xfrm>
            <a:custGeom>
              <a:rect b="b" l="l" r="r" t="t"/>
              <a:pathLst>
                <a:path extrusionOk="0" h="12287" w="12288">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98"/>
            <p:cNvSpPr/>
            <p:nvPr/>
          </p:nvSpPr>
          <p:spPr>
            <a:xfrm>
              <a:off x="1005109" y="1863910"/>
              <a:ext cx="116622" cy="116559"/>
            </a:xfrm>
            <a:custGeom>
              <a:rect b="b" l="l" r="r" t="t"/>
              <a:pathLst>
                <a:path extrusionOk="0" h="5585" w="5588">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98"/>
            <p:cNvSpPr/>
            <p:nvPr/>
          </p:nvSpPr>
          <p:spPr>
            <a:xfrm>
              <a:off x="864491" y="1723250"/>
              <a:ext cx="397866" cy="397887"/>
            </a:xfrm>
            <a:custGeom>
              <a:rect b="b" l="l" r="r" t="t"/>
              <a:pathLst>
                <a:path extrusionOk="0" h="19065" w="19064">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8" name="Shape 1128"/>
        <p:cNvGrpSpPr/>
        <p:nvPr/>
      </p:nvGrpSpPr>
      <p:grpSpPr>
        <a:xfrm>
          <a:off x="0" y="0"/>
          <a:ext cx="0" cy="0"/>
          <a:chOff x="0" y="0"/>
          <a:chExt cx="0" cy="0"/>
        </a:xfrm>
      </p:grpSpPr>
      <p:grpSp>
        <p:nvGrpSpPr>
          <p:cNvPr id="1129" name="Google Shape;1129;p86"/>
          <p:cNvGrpSpPr/>
          <p:nvPr/>
        </p:nvGrpSpPr>
        <p:grpSpPr>
          <a:xfrm>
            <a:off x="150075" y="1725150"/>
            <a:ext cx="5446311" cy="1909350"/>
            <a:chOff x="531075" y="1267950"/>
            <a:chExt cx="5446311" cy="1909350"/>
          </a:xfrm>
        </p:grpSpPr>
        <p:sp>
          <p:nvSpPr>
            <p:cNvPr id="1130" name="Google Shape;1130;p86"/>
            <p:cNvSpPr/>
            <p:nvPr/>
          </p:nvSpPr>
          <p:spPr>
            <a:xfrm>
              <a:off x="531075" y="1267950"/>
              <a:ext cx="878400" cy="8784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86"/>
            <p:cNvSpPr/>
            <p:nvPr/>
          </p:nvSpPr>
          <p:spPr>
            <a:xfrm>
              <a:off x="3265475" y="2656500"/>
              <a:ext cx="520200" cy="5208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86"/>
            <p:cNvSpPr/>
            <p:nvPr/>
          </p:nvSpPr>
          <p:spPr>
            <a:xfrm>
              <a:off x="5528886" y="1502032"/>
              <a:ext cx="448500" cy="449100"/>
            </a:xfrm>
            <a:prstGeom prst="donut">
              <a:avLst>
                <a:gd fmla="val 15949"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3" name="Google Shape;1133;p86"/>
          <p:cNvSpPr txBox="1"/>
          <p:nvPr>
            <p:ph type="title"/>
          </p:nvPr>
        </p:nvSpPr>
        <p:spPr>
          <a:xfrm>
            <a:off x="927900" y="445025"/>
            <a:ext cx="72882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Consulting Team</a:t>
            </a:r>
            <a:endParaRPr/>
          </a:p>
        </p:txBody>
      </p:sp>
      <p:sp>
        <p:nvSpPr>
          <p:cNvPr id="1134" name="Google Shape;1134;p86"/>
          <p:cNvSpPr txBox="1"/>
          <p:nvPr>
            <p:ph idx="2" type="subTitle"/>
          </p:nvPr>
        </p:nvSpPr>
        <p:spPr>
          <a:xfrm>
            <a:off x="3169988" y="3946125"/>
            <a:ext cx="2112000" cy="31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Pedro Olivares</a:t>
            </a:r>
            <a:endParaRPr/>
          </a:p>
        </p:txBody>
      </p:sp>
      <p:sp>
        <p:nvSpPr>
          <p:cNvPr id="1135" name="Google Shape;1135;p86"/>
          <p:cNvSpPr txBox="1"/>
          <p:nvPr>
            <p:ph idx="3" type="subTitle"/>
          </p:nvPr>
        </p:nvSpPr>
        <p:spPr>
          <a:xfrm>
            <a:off x="6632650" y="2245863"/>
            <a:ext cx="2459100" cy="31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Roberta Troccoli</a:t>
            </a:r>
            <a:endParaRPr/>
          </a:p>
        </p:txBody>
      </p:sp>
      <p:sp>
        <p:nvSpPr>
          <p:cNvPr id="1136" name="Google Shape;1136;p86"/>
          <p:cNvSpPr txBox="1"/>
          <p:nvPr>
            <p:ph idx="4" type="subTitle"/>
          </p:nvPr>
        </p:nvSpPr>
        <p:spPr>
          <a:xfrm>
            <a:off x="2301164" y="2245883"/>
            <a:ext cx="1850400" cy="31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Rita Orvalho</a:t>
            </a:r>
            <a:endParaRPr/>
          </a:p>
        </p:txBody>
      </p:sp>
      <p:sp>
        <p:nvSpPr>
          <p:cNvPr id="1137" name="Google Shape;1137;p86"/>
          <p:cNvSpPr txBox="1"/>
          <p:nvPr>
            <p:ph idx="5" type="subTitle"/>
          </p:nvPr>
        </p:nvSpPr>
        <p:spPr>
          <a:xfrm>
            <a:off x="304682" y="2237170"/>
            <a:ext cx="1850400" cy="31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Adrian Ku</a:t>
            </a:r>
            <a:endParaRPr/>
          </a:p>
        </p:txBody>
      </p:sp>
      <p:sp>
        <p:nvSpPr>
          <p:cNvPr id="1138" name="Google Shape;1138;p86"/>
          <p:cNvSpPr txBox="1"/>
          <p:nvPr>
            <p:ph idx="6" type="subTitle"/>
          </p:nvPr>
        </p:nvSpPr>
        <p:spPr>
          <a:xfrm>
            <a:off x="4340311" y="2245863"/>
            <a:ext cx="2112000" cy="31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Moritz Zoepffel</a:t>
            </a:r>
            <a:endParaRPr/>
          </a:p>
        </p:txBody>
      </p:sp>
      <p:sp>
        <p:nvSpPr>
          <p:cNvPr id="1139" name="Google Shape;1139;p86"/>
          <p:cNvSpPr txBox="1"/>
          <p:nvPr>
            <p:ph idx="7" type="subTitle"/>
          </p:nvPr>
        </p:nvSpPr>
        <p:spPr>
          <a:xfrm>
            <a:off x="1142664" y="3946142"/>
            <a:ext cx="1850400" cy="31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Alan Haro</a:t>
            </a:r>
            <a:endParaRPr/>
          </a:p>
        </p:txBody>
      </p:sp>
      <p:grpSp>
        <p:nvGrpSpPr>
          <p:cNvPr id="1140" name="Google Shape;1140;p86"/>
          <p:cNvGrpSpPr/>
          <p:nvPr/>
        </p:nvGrpSpPr>
        <p:grpSpPr>
          <a:xfrm>
            <a:off x="6679425" y="3077243"/>
            <a:ext cx="392266" cy="402336"/>
            <a:chOff x="-62148800" y="3377700"/>
            <a:chExt cx="311125" cy="316750"/>
          </a:xfrm>
        </p:grpSpPr>
        <p:sp>
          <p:nvSpPr>
            <p:cNvPr id="1141" name="Google Shape;1141;p86"/>
            <p:cNvSpPr/>
            <p:nvPr/>
          </p:nvSpPr>
          <p:spPr>
            <a:xfrm>
              <a:off x="-62085775" y="3653375"/>
              <a:ext cx="185875" cy="41075"/>
            </a:xfrm>
            <a:custGeom>
              <a:rect b="b" l="l" r="r" t="t"/>
              <a:pathLst>
                <a:path extrusionOk="0" h="1643" w="7435">
                  <a:moveTo>
                    <a:pt x="819" y="1"/>
                  </a:moveTo>
                  <a:cubicBezTo>
                    <a:pt x="347" y="1"/>
                    <a:pt x="0" y="347"/>
                    <a:pt x="0" y="851"/>
                  </a:cubicBezTo>
                  <a:lnTo>
                    <a:pt x="0" y="1229"/>
                  </a:lnTo>
                  <a:cubicBezTo>
                    <a:pt x="0" y="1481"/>
                    <a:pt x="189" y="1639"/>
                    <a:pt x="410" y="1639"/>
                  </a:cubicBezTo>
                  <a:lnTo>
                    <a:pt x="7026" y="1639"/>
                  </a:lnTo>
                  <a:cubicBezTo>
                    <a:pt x="7044" y="1641"/>
                    <a:pt x="7062" y="1642"/>
                    <a:pt x="7080" y="1642"/>
                  </a:cubicBezTo>
                  <a:cubicBezTo>
                    <a:pt x="7300" y="1642"/>
                    <a:pt x="7435" y="1463"/>
                    <a:pt x="7435" y="1229"/>
                  </a:cubicBezTo>
                  <a:lnTo>
                    <a:pt x="7435" y="851"/>
                  </a:lnTo>
                  <a:cubicBezTo>
                    <a:pt x="7435" y="379"/>
                    <a:pt x="7089" y="1"/>
                    <a:pt x="661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86"/>
            <p:cNvSpPr/>
            <p:nvPr/>
          </p:nvSpPr>
          <p:spPr>
            <a:xfrm>
              <a:off x="-62148800" y="3377700"/>
              <a:ext cx="311125" cy="254425"/>
            </a:xfrm>
            <a:custGeom>
              <a:rect b="b" l="l" r="r" t="t"/>
              <a:pathLst>
                <a:path extrusionOk="0" h="10177" w="12445">
                  <a:moveTo>
                    <a:pt x="11626" y="1608"/>
                  </a:moveTo>
                  <a:lnTo>
                    <a:pt x="11626" y="2899"/>
                  </a:lnTo>
                  <a:cubicBezTo>
                    <a:pt x="11626" y="3939"/>
                    <a:pt x="10807" y="4853"/>
                    <a:pt x="9767" y="4916"/>
                  </a:cubicBezTo>
                  <a:cubicBezTo>
                    <a:pt x="9893" y="4538"/>
                    <a:pt x="9956" y="4128"/>
                    <a:pt x="9956" y="3718"/>
                  </a:cubicBezTo>
                  <a:lnTo>
                    <a:pt x="9956" y="1608"/>
                  </a:lnTo>
                  <a:close/>
                  <a:moveTo>
                    <a:pt x="2521" y="1639"/>
                  </a:moveTo>
                  <a:lnTo>
                    <a:pt x="2521" y="3718"/>
                  </a:lnTo>
                  <a:cubicBezTo>
                    <a:pt x="2521" y="4160"/>
                    <a:pt x="2616" y="4538"/>
                    <a:pt x="2710" y="4947"/>
                  </a:cubicBezTo>
                  <a:cubicBezTo>
                    <a:pt x="1702" y="4853"/>
                    <a:pt x="883" y="4002"/>
                    <a:pt x="883" y="2899"/>
                  </a:cubicBezTo>
                  <a:lnTo>
                    <a:pt x="883" y="1639"/>
                  </a:lnTo>
                  <a:close/>
                  <a:moveTo>
                    <a:pt x="6176" y="1576"/>
                  </a:moveTo>
                  <a:cubicBezTo>
                    <a:pt x="6333" y="1576"/>
                    <a:pt x="6491" y="1671"/>
                    <a:pt x="6554" y="1828"/>
                  </a:cubicBezTo>
                  <a:lnTo>
                    <a:pt x="6932" y="2647"/>
                  </a:lnTo>
                  <a:lnTo>
                    <a:pt x="7845" y="2773"/>
                  </a:lnTo>
                  <a:cubicBezTo>
                    <a:pt x="8003" y="2805"/>
                    <a:pt x="8129" y="2899"/>
                    <a:pt x="8160" y="3025"/>
                  </a:cubicBezTo>
                  <a:cubicBezTo>
                    <a:pt x="8349" y="3214"/>
                    <a:pt x="8318" y="3403"/>
                    <a:pt x="8192" y="3466"/>
                  </a:cubicBezTo>
                  <a:lnTo>
                    <a:pt x="7530" y="4097"/>
                  </a:lnTo>
                  <a:lnTo>
                    <a:pt x="7688" y="5010"/>
                  </a:lnTo>
                  <a:cubicBezTo>
                    <a:pt x="7719" y="5168"/>
                    <a:pt x="7656" y="5325"/>
                    <a:pt x="7530" y="5420"/>
                  </a:cubicBezTo>
                  <a:cubicBezTo>
                    <a:pt x="7452" y="5459"/>
                    <a:pt x="7363" y="5486"/>
                    <a:pt x="7268" y="5486"/>
                  </a:cubicBezTo>
                  <a:cubicBezTo>
                    <a:pt x="7210" y="5486"/>
                    <a:pt x="7149" y="5475"/>
                    <a:pt x="7089" y="5451"/>
                  </a:cubicBezTo>
                  <a:lnTo>
                    <a:pt x="6270" y="5010"/>
                  </a:lnTo>
                  <a:lnTo>
                    <a:pt x="5451" y="5451"/>
                  </a:lnTo>
                  <a:cubicBezTo>
                    <a:pt x="5380" y="5480"/>
                    <a:pt x="5309" y="5495"/>
                    <a:pt x="5241" y="5495"/>
                  </a:cubicBezTo>
                  <a:cubicBezTo>
                    <a:pt x="5158" y="5495"/>
                    <a:pt x="5079" y="5472"/>
                    <a:pt x="5010" y="5420"/>
                  </a:cubicBezTo>
                  <a:cubicBezTo>
                    <a:pt x="4884" y="5325"/>
                    <a:pt x="4821" y="5168"/>
                    <a:pt x="4852" y="5010"/>
                  </a:cubicBezTo>
                  <a:lnTo>
                    <a:pt x="5010" y="4097"/>
                  </a:lnTo>
                  <a:lnTo>
                    <a:pt x="4348" y="3466"/>
                  </a:lnTo>
                  <a:cubicBezTo>
                    <a:pt x="4222" y="3340"/>
                    <a:pt x="4191" y="3214"/>
                    <a:pt x="4222" y="3025"/>
                  </a:cubicBezTo>
                  <a:cubicBezTo>
                    <a:pt x="4254" y="2899"/>
                    <a:pt x="4411" y="2773"/>
                    <a:pt x="4537" y="2773"/>
                  </a:cubicBezTo>
                  <a:lnTo>
                    <a:pt x="5451" y="2647"/>
                  </a:lnTo>
                  <a:lnTo>
                    <a:pt x="5829" y="1828"/>
                  </a:lnTo>
                  <a:cubicBezTo>
                    <a:pt x="5924" y="1671"/>
                    <a:pt x="6018" y="1576"/>
                    <a:pt x="6176" y="1576"/>
                  </a:cubicBezTo>
                  <a:close/>
                  <a:moveTo>
                    <a:pt x="2931" y="1"/>
                  </a:moveTo>
                  <a:cubicBezTo>
                    <a:pt x="2679" y="1"/>
                    <a:pt x="2521" y="190"/>
                    <a:pt x="2521" y="410"/>
                  </a:cubicBezTo>
                  <a:lnTo>
                    <a:pt x="2521" y="852"/>
                  </a:lnTo>
                  <a:lnTo>
                    <a:pt x="442" y="852"/>
                  </a:lnTo>
                  <a:cubicBezTo>
                    <a:pt x="190" y="852"/>
                    <a:pt x="1" y="1041"/>
                    <a:pt x="1" y="1230"/>
                  </a:cubicBezTo>
                  <a:lnTo>
                    <a:pt x="1" y="2899"/>
                  </a:lnTo>
                  <a:cubicBezTo>
                    <a:pt x="1" y="4506"/>
                    <a:pt x="1292" y="5766"/>
                    <a:pt x="2931" y="5766"/>
                  </a:cubicBezTo>
                  <a:lnTo>
                    <a:pt x="3120" y="5766"/>
                  </a:lnTo>
                  <a:cubicBezTo>
                    <a:pt x="3561" y="6428"/>
                    <a:pt x="4222" y="6932"/>
                    <a:pt x="4978" y="7216"/>
                  </a:cubicBezTo>
                  <a:lnTo>
                    <a:pt x="4978" y="8507"/>
                  </a:lnTo>
                  <a:cubicBezTo>
                    <a:pt x="4506" y="8507"/>
                    <a:pt x="4128" y="8854"/>
                    <a:pt x="4128" y="9358"/>
                  </a:cubicBezTo>
                  <a:lnTo>
                    <a:pt x="4128" y="10177"/>
                  </a:lnTo>
                  <a:lnTo>
                    <a:pt x="8286" y="10177"/>
                  </a:lnTo>
                  <a:lnTo>
                    <a:pt x="8286" y="9358"/>
                  </a:lnTo>
                  <a:cubicBezTo>
                    <a:pt x="8286" y="8885"/>
                    <a:pt x="7908" y="8507"/>
                    <a:pt x="7436" y="8507"/>
                  </a:cubicBezTo>
                  <a:lnTo>
                    <a:pt x="7436" y="7216"/>
                  </a:lnTo>
                  <a:cubicBezTo>
                    <a:pt x="8192" y="6932"/>
                    <a:pt x="8854" y="6428"/>
                    <a:pt x="9295" y="5766"/>
                  </a:cubicBezTo>
                  <a:lnTo>
                    <a:pt x="9484" y="5766"/>
                  </a:lnTo>
                  <a:cubicBezTo>
                    <a:pt x="11122" y="5766"/>
                    <a:pt x="12414" y="4475"/>
                    <a:pt x="12414" y="2899"/>
                  </a:cubicBezTo>
                  <a:lnTo>
                    <a:pt x="12414" y="1230"/>
                  </a:lnTo>
                  <a:cubicBezTo>
                    <a:pt x="12445" y="978"/>
                    <a:pt x="12288" y="852"/>
                    <a:pt x="12067" y="852"/>
                  </a:cubicBezTo>
                  <a:lnTo>
                    <a:pt x="9956" y="852"/>
                  </a:lnTo>
                  <a:lnTo>
                    <a:pt x="9956" y="410"/>
                  </a:lnTo>
                  <a:cubicBezTo>
                    <a:pt x="9956" y="158"/>
                    <a:pt x="9767" y="1"/>
                    <a:pt x="95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3" name="Google Shape;1143;p86"/>
          <p:cNvGrpSpPr/>
          <p:nvPr/>
        </p:nvGrpSpPr>
        <p:grpSpPr>
          <a:xfrm>
            <a:off x="4368906" y="3074610"/>
            <a:ext cx="409915" cy="404968"/>
            <a:chOff x="-59869425" y="4102225"/>
            <a:chExt cx="319025" cy="315175"/>
          </a:xfrm>
        </p:grpSpPr>
        <p:sp>
          <p:nvSpPr>
            <p:cNvPr id="1144" name="Google Shape;1144;p86"/>
            <p:cNvSpPr/>
            <p:nvPr/>
          </p:nvSpPr>
          <p:spPr>
            <a:xfrm>
              <a:off x="-59869425" y="4102225"/>
              <a:ext cx="149675" cy="256825"/>
            </a:xfrm>
            <a:custGeom>
              <a:rect b="b" l="l" r="r" t="t"/>
              <a:pathLst>
                <a:path extrusionOk="0" h="10273" w="5987">
                  <a:moveTo>
                    <a:pt x="5532" y="1"/>
                  </a:moveTo>
                  <a:cubicBezTo>
                    <a:pt x="5515" y="1"/>
                    <a:pt x="5499" y="2"/>
                    <a:pt x="5483" y="4"/>
                  </a:cubicBezTo>
                  <a:cubicBezTo>
                    <a:pt x="2364" y="445"/>
                    <a:pt x="1" y="3123"/>
                    <a:pt x="1" y="6274"/>
                  </a:cubicBezTo>
                  <a:cubicBezTo>
                    <a:pt x="1" y="7692"/>
                    <a:pt x="442" y="8983"/>
                    <a:pt x="1293" y="10086"/>
                  </a:cubicBezTo>
                  <a:cubicBezTo>
                    <a:pt x="1381" y="10209"/>
                    <a:pt x="1507" y="10273"/>
                    <a:pt x="1635" y="10273"/>
                  </a:cubicBezTo>
                  <a:cubicBezTo>
                    <a:pt x="1737" y="10273"/>
                    <a:pt x="1839" y="10233"/>
                    <a:pt x="1923" y="10149"/>
                  </a:cubicBezTo>
                  <a:lnTo>
                    <a:pt x="3719" y="8353"/>
                  </a:lnTo>
                  <a:cubicBezTo>
                    <a:pt x="3813" y="8259"/>
                    <a:pt x="3845" y="8007"/>
                    <a:pt x="3782" y="7849"/>
                  </a:cubicBezTo>
                  <a:cubicBezTo>
                    <a:pt x="3498" y="7376"/>
                    <a:pt x="3341" y="6809"/>
                    <a:pt x="3341" y="6274"/>
                  </a:cubicBezTo>
                  <a:cubicBezTo>
                    <a:pt x="3341" y="4888"/>
                    <a:pt x="4286" y="3659"/>
                    <a:pt x="5672" y="3312"/>
                  </a:cubicBezTo>
                  <a:cubicBezTo>
                    <a:pt x="5861" y="3281"/>
                    <a:pt x="5987" y="3123"/>
                    <a:pt x="5987" y="2934"/>
                  </a:cubicBezTo>
                  <a:lnTo>
                    <a:pt x="5987" y="414"/>
                  </a:lnTo>
                  <a:cubicBezTo>
                    <a:pt x="5958" y="180"/>
                    <a:pt x="5739" y="1"/>
                    <a:pt x="55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86"/>
            <p:cNvSpPr/>
            <p:nvPr/>
          </p:nvSpPr>
          <p:spPr>
            <a:xfrm>
              <a:off x="-59811125" y="4322075"/>
              <a:ext cx="201650" cy="95325"/>
            </a:xfrm>
            <a:custGeom>
              <a:rect b="b" l="l" r="r" t="t"/>
              <a:pathLst>
                <a:path extrusionOk="0" h="3813" w="8066">
                  <a:moveTo>
                    <a:pt x="5758" y="0"/>
                  </a:moveTo>
                  <a:cubicBezTo>
                    <a:pt x="5692" y="0"/>
                    <a:pt x="5629" y="11"/>
                    <a:pt x="5577" y="32"/>
                  </a:cubicBezTo>
                  <a:cubicBezTo>
                    <a:pt x="5091" y="339"/>
                    <a:pt x="4530" y="489"/>
                    <a:pt x="3972" y="489"/>
                  </a:cubicBezTo>
                  <a:cubicBezTo>
                    <a:pt x="3444" y="489"/>
                    <a:pt x="2917" y="355"/>
                    <a:pt x="2458" y="95"/>
                  </a:cubicBezTo>
                  <a:cubicBezTo>
                    <a:pt x="2389" y="53"/>
                    <a:pt x="2314" y="30"/>
                    <a:pt x="2239" y="30"/>
                  </a:cubicBezTo>
                  <a:cubicBezTo>
                    <a:pt x="2141" y="30"/>
                    <a:pt x="2042" y="69"/>
                    <a:pt x="1954" y="158"/>
                  </a:cubicBezTo>
                  <a:lnTo>
                    <a:pt x="189" y="1922"/>
                  </a:lnTo>
                  <a:cubicBezTo>
                    <a:pt x="0" y="2143"/>
                    <a:pt x="32" y="2395"/>
                    <a:pt x="221" y="2552"/>
                  </a:cubicBezTo>
                  <a:cubicBezTo>
                    <a:pt x="1324" y="3403"/>
                    <a:pt x="2615" y="3812"/>
                    <a:pt x="4001" y="3812"/>
                  </a:cubicBezTo>
                  <a:cubicBezTo>
                    <a:pt x="5388" y="3812"/>
                    <a:pt x="6711" y="3403"/>
                    <a:pt x="7814" y="2521"/>
                  </a:cubicBezTo>
                  <a:cubicBezTo>
                    <a:pt x="8034" y="2363"/>
                    <a:pt x="8066" y="2080"/>
                    <a:pt x="7877" y="1890"/>
                  </a:cubicBezTo>
                  <a:lnTo>
                    <a:pt x="6112" y="126"/>
                  </a:lnTo>
                  <a:cubicBezTo>
                    <a:pt x="6028" y="42"/>
                    <a:pt x="5888" y="0"/>
                    <a:pt x="57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86"/>
            <p:cNvSpPr/>
            <p:nvPr/>
          </p:nvSpPr>
          <p:spPr>
            <a:xfrm>
              <a:off x="-59700075" y="4102225"/>
              <a:ext cx="149675" cy="256525"/>
            </a:xfrm>
            <a:custGeom>
              <a:rect b="b" l="l" r="r" t="t"/>
              <a:pathLst>
                <a:path extrusionOk="0" h="10261" w="5987">
                  <a:moveTo>
                    <a:pt x="418" y="1"/>
                  </a:moveTo>
                  <a:cubicBezTo>
                    <a:pt x="190" y="1"/>
                    <a:pt x="1" y="180"/>
                    <a:pt x="1" y="414"/>
                  </a:cubicBezTo>
                  <a:lnTo>
                    <a:pt x="1" y="2934"/>
                  </a:lnTo>
                  <a:cubicBezTo>
                    <a:pt x="1" y="3123"/>
                    <a:pt x="127" y="3281"/>
                    <a:pt x="316" y="3312"/>
                  </a:cubicBezTo>
                  <a:cubicBezTo>
                    <a:pt x="1639" y="3659"/>
                    <a:pt x="2647" y="4856"/>
                    <a:pt x="2647" y="6274"/>
                  </a:cubicBezTo>
                  <a:cubicBezTo>
                    <a:pt x="2647" y="6809"/>
                    <a:pt x="2489" y="7376"/>
                    <a:pt x="2206" y="7849"/>
                  </a:cubicBezTo>
                  <a:cubicBezTo>
                    <a:pt x="2080" y="8007"/>
                    <a:pt x="2111" y="8196"/>
                    <a:pt x="2269" y="8353"/>
                  </a:cubicBezTo>
                  <a:lnTo>
                    <a:pt x="4065" y="10149"/>
                  </a:lnTo>
                  <a:cubicBezTo>
                    <a:pt x="4137" y="10221"/>
                    <a:pt x="4242" y="10260"/>
                    <a:pt x="4350" y="10260"/>
                  </a:cubicBezTo>
                  <a:cubicBezTo>
                    <a:pt x="4478" y="10260"/>
                    <a:pt x="4609" y="10205"/>
                    <a:pt x="4695" y="10086"/>
                  </a:cubicBezTo>
                  <a:cubicBezTo>
                    <a:pt x="5514" y="8983"/>
                    <a:pt x="5987" y="7660"/>
                    <a:pt x="5987" y="6274"/>
                  </a:cubicBezTo>
                  <a:cubicBezTo>
                    <a:pt x="5892" y="3123"/>
                    <a:pt x="3592" y="445"/>
                    <a:pt x="473" y="4"/>
                  </a:cubicBezTo>
                  <a:cubicBezTo>
                    <a:pt x="455" y="2"/>
                    <a:pt x="436" y="1"/>
                    <a:pt x="41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86"/>
            <p:cNvSpPr/>
            <p:nvPr/>
          </p:nvSpPr>
          <p:spPr>
            <a:xfrm>
              <a:off x="-59742600" y="4187375"/>
              <a:ext cx="63025" cy="144950"/>
            </a:xfrm>
            <a:custGeom>
              <a:rect b="b" l="l" r="r" t="t"/>
              <a:pathLst>
                <a:path extrusionOk="0" h="5798" w="2521">
                  <a:moveTo>
                    <a:pt x="1260" y="1"/>
                  </a:moveTo>
                  <a:cubicBezTo>
                    <a:pt x="1040" y="1"/>
                    <a:pt x="819" y="190"/>
                    <a:pt x="819" y="379"/>
                  </a:cubicBezTo>
                  <a:lnTo>
                    <a:pt x="819" y="662"/>
                  </a:lnTo>
                  <a:cubicBezTo>
                    <a:pt x="347" y="820"/>
                    <a:pt x="0" y="1293"/>
                    <a:pt x="0" y="1860"/>
                  </a:cubicBezTo>
                  <a:cubicBezTo>
                    <a:pt x="0" y="2521"/>
                    <a:pt x="567" y="2899"/>
                    <a:pt x="977" y="3214"/>
                  </a:cubicBezTo>
                  <a:cubicBezTo>
                    <a:pt x="1292" y="3466"/>
                    <a:pt x="1670" y="3687"/>
                    <a:pt x="1670" y="3939"/>
                  </a:cubicBezTo>
                  <a:cubicBezTo>
                    <a:pt x="1670" y="4160"/>
                    <a:pt x="1450" y="4380"/>
                    <a:pt x="1260" y="4380"/>
                  </a:cubicBezTo>
                  <a:cubicBezTo>
                    <a:pt x="1071" y="4380"/>
                    <a:pt x="819" y="4160"/>
                    <a:pt x="819" y="3939"/>
                  </a:cubicBezTo>
                  <a:cubicBezTo>
                    <a:pt x="819" y="3687"/>
                    <a:pt x="630" y="3529"/>
                    <a:pt x="441" y="3529"/>
                  </a:cubicBezTo>
                  <a:cubicBezTo>
                    <a:pt x="252" y="3529"/>
                    <a:pt x="32" y="3750"/>
                    <a:pt x="32" y="3939"/>
                  </a:cubicBezTo>
                  <a:cubicBezTo>
                    <a:pt x="32" y="4475"/>
                    <a:pt x="410" y="4916"/>
                    <a:pt x="882" y="5105"/>
                  </a:cubicBezTo>
                  <a:lnTo>
                    <a:pt x="882" y="5388"/>
                  </a:lnTo>
                  <a:cubicBezTo>
                    <a:pt x="882" y="5640"/>
                    <a:pt x="1071" y="5798"/>
                    <a:pt x="1292" y="5798"/>
                  </a:cubicBezTo>
                  <a:cubicBezTo>
                    <a:pt x="1544" y="5798"/>
                    <a:pt x="1702" y="5577"/>
                    <a:pt x="1702" y="5388"/>
                  </a:cubicBezTo>
                  <a:lnTo>
                    <a:pt x="1702" y="5073"/>
                  </a:lnTo>
                  <a:cubicBezTo>
                    <a:pt x="2174" y="4916"/>
                    <a:pt x="2521" y="4443"/>
                    <a:pt x="2521" y="3907"/>
                  </a:cubicBezTo>
                  <a:cubicBezTo>
                    <a:pt x="2521" y="3214"/>
                    <a:pt x="1985" y="2836"/>
                    <a:pt x="1544" y="2521"/>
                  </a:cubicBezTo>
                  <a:cubicBezTo>
                    <a:pt x="1229" y="2269"/>
                    <a:pt x="882" y="2049"/>
                    <a:pt x="882" y="1797"/>
                  </a:cubicBezTo>
                  <a:cubicBezTo>
                    <a:pt x="882" y="1576"/>
                    <a:pt x="1071" y="1419"/>
                    <a:pt x="1292" y="1419"/>
                  </a:cubicBezTo>
                  <a:cubicBezTo>
                    <a:pt x="1544" y="1419"/>
                    <a:pt x="1702" y="1608"/>
                    <a:pt x="1702" y="1797"/>
                  </a:cubicBezTo>
                  <a:cubicBezTo>
                    <a:pt x="1702" y="2049"/>
                    <a:pt x="1891" y="2238"/>
                    <a:pt x="2143" y="2238"/>
                  </a:cubicBezTo>
                  <a:cubicBezTo>
                    <a:pt x="2363" y="2238"/>
                    <a:pt x="2521" y="2049"/>
                    <a:pt x="2521" y="1797"/>
                  </a:cubicBezTo>
                  <a:cubicBezTo>
                    <a:pt x="2521" y="1261"/>
                    <a:pt x="2174" y="820"/>
                    <a:pt x="1702" y="631"/>
                  </a:cubicBezTo>
                  <a:lnTo>
                    <a:pt x="1702" y="347"/>
                  </a:lnTo>
                  <a:cubicBezTo>
                    <a:pt x="1702" y="158"/>
                    <a:pt x="1513" y="1"/>
                    <a:pt x="126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8" name="Google Shape;1148;p86"/>
          <p:cNvGrpSpPr/>
          <p:nvPr/>
        </p:nvGrpSpPr>
        <p:grpSpPr>
          <a:xfrm>
            <a:off x="1080401" y="1635145"/>
            <a:ext cx="402335" cy="402335"/>
            <a:chOff x="-60255350" y="3733825"/>
            <a:chExt cx="316650" cy="316550"/>
          </a:xfrm>
        </p:grpSpPr>
        <p:sp>
          <p:nvSpPr>
            <p:cNvPr id="1149" name="Google Shape;1149;p86"/>
            <p:cNvSpPr/>
            <p:nvPr/>
          </p:nvSpPr>
          <p:spPr>
            <a:xfrm>
              <a:off x="-60218325" y="3733825"/>
              <a:ext cx="235525" cy="316550"/>
            </a:xfrm>
            <a:custGeom>
              <a:rect b="b" l="l" r="r" t="t"/>
              <a:pathLst>
                <a:path extrusionOk="0" h="12662" w="9421">
                  <a:moveTo>
                    <a:pt x="4821" y="1666"/>
                  </a:moveTo>
                  <a:cubicBezTo>
                    <a:pt x="5073" y="1666"/>
                    <a:pt x="5262" y="1886"/>
                    <a:pt x="5262" y="2075"/>
                  </a:cubicBezTo>
                  <a:lnTo>
                    <a:pt x="5262" y="2359"/>
                  </a:lnTo>
                  <a:cubicBezTo>
                    <a:pt x="5734" y="2485"/>
                    <a:pt x="6081" y="2989"/>
                    <a:pt x="6081" y="3525"/>
                  </a:cubicBezTo>
                  <a:cubicBezTo>
                    <a:pt x="6081" y="3777"/>
                    <a:pt x="5892" y="3934"/>
                    <a:pt x="5640" y="3934"/>
                  </a:cubicBezTo>
                  <a:cubicBezTo>
                    <a:pt x="5419" y="3934"/>
                    <a:pt x="5262" y="3714"/>
                    <a:pt x="5262" y="3525"/>
                  </a:cubicBezTo>
                  <a:cubicBezTo>
                    <a:pt x="5262" y="3273"/>
                    <a:pt x="5073" y="3084"/>
                    <a:pt x="4821" y="3084"/>
                  </a:cubicBezTo>
                  <a:cubicBezTo>
                    <a:pt x="4569" y="3084"/>
                    <a:pt x="4411" y="3273"/>
                    <a:pt x="4411" y="3525"/>
                  </a:cubicBezTo>
                  <a:cubicBezTo>
                    <a:pt x="4411" y="3777"/>
                    <a:pt x="4789" y="3997"/>
                    <a:pt x="5104" y="4249"/>
                  </a:cubicBezTo>
                  <a:cubicBezTo>
                    <a:pt x="5514" y="4564"/>
                    <a:pt x="6081" y="4942"/>
                    <a:pt x="6081" y="5604"/>
                  </a:cubicBezTo>
                  <a:cubicBezTo>
                    <a:pt x="6081" y="6171"/>
                    <a:pt x="5734" y="6612"/>
                    <a:pt x="5262" y="6801"/>
                  </a:cubicBezTo>
                  <a:lnTo>
                    <a:pt x="5262" y="7085"/>
                  </a:lnTo>
                  <a:cubicBezTo>
                    <a:pt x="5262" y="7305"/>
                    <a:pt x="5041" y="7463"/>
                    <a:pt x="4821" y="7463"/>
                  </a:cubicBezTo>
                  <a:cubicBezTo>
                    <a:pt x="4569" y="7463"/>
                    <a:pt x="4411" y="7274"/>
                    <a:pt x="4411" y="7085"/>
                  </a:cubicBezTo>
                  <a:lnTo>
                    <a:pt x="4411" y="6801"/>
                  </a:lnTo>
                  <a:cubicBezTo>
                    <a:pt x="3938" y="6644"/>
                    <a:pt x="3592" y="6171"/>
                    <a:pt x="3592" y="5604"/>
                  </a:cubicBezTo>
                  <a:cubicBezTo>
                    <a:pt x="3592" y="5383"/>
                    <a:pt x="3781" y="5194"/>
                    <a:pt x="4033" y="5194"/>
                  </a:cubicBezTo>
                  <a:cubicBezTo>
                    <a:pt x="4253" y="5194"/>
                    <a:pt x="4411" y="5383"/>
                    <a:pt x="4411" y="5604"/>
                  </a:cubicBezTo>
                  <a:cubicBezTo>
                    <a:pt x="4411" y="5856"/>
                    <a:pt x="4632" y="6014"/>
                    <a:pt x="4821" y="6014"/>
                  </a:cubicBezTo>
                  <a:cubicBezTo>
                    <a:pt x="5041" y="6014"/>
                    <a:pt x="5262" y="5824"/>
                    <a:pt x="5262" y="5604"/>
                  </a:cubicBezTo>
                  <a:cubicBezTo>
                    <a:pt x="5262" y="5383"/>
                    <a:pt x="4947" y="5131"/>
                    <a:pt x="4569" y="4911"/>
                  </a:cubicBezTo>
                  <a:cubicBezTo>
                    <a:pt x="4159" y="4596"/>
                    <a:pt x="3592" y="4186"/>
                    <a:pt x="3592" y="3525"/>
                  </a:cubicBezTo>
                  <a:cubicBezTo>
                    <a:pt x="3592" y="2989"/>
                    <a:pt x="3938" y="2548"/>
                    <a:pt x="4411" y="2359"/>
                  </a:cubicBezTo>
                  <a:lnTo>
                    <a:pt x="4411" y="2075"/>
                  </a:lnTo>
                  <a:cubicBezTo>
                    <a:pt x="4411" y="1823"/>
                    <a:pt x="4632" y="1666"/>
                    <a:pt x="4821" y="1666"/>
                  </a:cubicBezTo>
                  <a:close/>
                  <a:moveTo>
                    <a:pt x="6081" y="9385"/>
                  </a:moveTo>
                  <a:lnTo>
                    <a:pt x="6081" y="10235"/>
                  </a:lnTo>
                  <a:lnTo>
                    <a:pt x="3592" y="10235"/>
                  </a:lnTo>
                  <a:lnTo>
                    <a:pt x="3592" y="9385"/>
                  </a:lnTo>
                  <a:close/>
                  <a:moveTo>
                    <a:pt x="4801" y="0"/>
                  </a:moveTo>
                  <a:cubicBezTo>
                    <a:pt x="4498" y="0"/>
                    <a:pt x="4188" y="29"/>
                    <a:pt x="3875" y="91"/>
                  </a:cubicBezTo>
                  <a:cubicBezTo>
                    <a:pt x="2111" y="500"/>
                    <a:pt x="693" y="1949"/>
                    <a:pt x="378" y="3714"/>
                  </a:cubicBezTo>
                  <a:cubicBezTo>
                    <a:pt x="0" y="5698"/>
                    <a:pt x="1008" y="7652"/>
                    <a:pt x="2773" y="8565"/>
                  </a:cubicBezTo>
                  <a:lnTo>
                    <a:pt x="2773" y="10582"/>
                  </a:lnTo>
                  <a:cubicBezTo>
                    <a:pt x="2773" y="11716"/>
                    <a:pt x="3718" y="12661"/>
                    <a:pt x="4852" y="12661"/>
                  </a:cubicBezTo>
                  <a:cubicBezTo>
                    <a:pt x="5986" y="12661"/>
                    <a:pt x="6963" y="11716"/>
                    <a:pt x="6963" y="10582"/>
                  </a:cubicBezTo>
                  <a:lnTo>
                    <a:pt x="6963" y="8565"/>
                  </a:lnTo>
                  <a:cubicBezTo>
                    <a:pt x="8444" y="7778"/>
                    <a:pt x="9420" y="6234"/>
                    <a:pt x="9420" y="4501"/>
                  </a:cubicBezTo>
                  <a:cubicBezTo>
                    <a:pt x="9392" y="2000"/>
                    <a:pt x="7308" y="0"/>
                    <a:pt x="480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86"/>
            <p:cNvSpPr/>
            <p:nvPr/>
          </p:nvSpPr>
          <p:spPr>
            <a:xfrm>
              <a:off x="-60255350" y="3844775"/>
              <a:ext cx="34675" cy="20500"/>
            </a:xfrm>
            <a:custGeom>
              <a:rect b="b" l="l" r="r" t="t"/>
              <a:pathLst>
                <a:path extrusionOk="0" h="820" w="1387">
                  <a:moveTo>
                    <a:pt x="379" y="0"/>
                  </a:moveTo>
                  <a:cubicBezTo>
                    <a:pt x="158" y="0"/>
                    <a:pt x="1" y="189"/>
                    <a:pt x="1" y="378"/>
                  </a:cubicBezTo>
                  <a:cubicBezTo>
                    <a:pt x="1" y="630"/>
                    <a:pt x="190" y="819"/>
                    <a:pt x="379" y="819"/>
                  </a:cubicBezTo>
                  <a:lnTo>
                    <a:pt x="946" y="819"/>
                  </a:lnTo>
                  <a:cubicBezTo>
                    <a:pt x="1166" y="819"/>
                    <a:pt x="1387" y="630"/>
                    <a:pt x="1387" y="378"/>
                  </a:cubicBezTo>
                  <a:cubicBezTo>
                    <a:pt x="1387" y="158"/>
                    <a:pt x="1166" y="0"/>
                    <a:pt x="94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86"/>
            <p:cNvSpPr/>
            <p:nvPr/>
          </p:nvSpPr>
          <p:spPr>
            <a:xfrm>
              <a:off x="-59974175" y="3844775"/>
              <a:ext cx="35475" cy="20500"/>
            </a:xfrm>
            <a:custGeom>
              <a:rect b="b" l="l" r="r" t="t"/>
              <a:pathLst>
                <a:path extrusionOk="0" h="820" w="1419">
                  <a:moveTo>
                    <a:pt x="442" y="0"/>
                  </a:moveTo>
                  <a:cubicBezTo>
                    <a:pt x="221" y="0"/>
                    <a:pt x="1" y="189"/>
                    <a:pt x="1" y="378"/>
                  </a:cubicBezTo>
                  <a:cubicBezTo>
                    <a:pt x="1" y="630"/>
                    <a:pt x="221" y="819"/>
                    <a:pt x="442" y="819"/>
                  </a:cubicBezTo>
                  <a:lnTo>
                    <a:pt x="1009" y="819"/>
                  </a:lnTo>
                  <a:cubicBezTo>
                    <a:pt x="1230" y="819"/>
                    <a:pt x="1387" y="630"/>
                    <a:pt x="1387" y="378"/>
                  </a:cubicBezTo>
                  <a:cubicBezTo>
                    <a:pt x="1419" y="158"/>
                    <a:pt x="1230" y="0"/>
                    <a:pt x="100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86"/>
            <p:cNvSpPr/>
            <p:nvPr/>
          </p:nvSpPr>
          <p:spPr>
            <a:xfrm>
              <a:off x="-60212825" y="3939475"/>
              <a:ext cx="32325" cy="30350"/>
            </a:xfrm>
            <a:custGeom>
              <a:rect b="b" l="l" r="r" t="t"/>
              <a:pathLst>
                <a:path extrusionOk="0" h="1214" w="1293">
                  <a:moveTo>
                    <a:pt x="836" y="1"/>
                  </a:moveTo>
                  <a:cubicBezTo>
                    <a:pt x="725" y="1"/>
                    <a:pt x="615" y="40"/>
                    <a:pt x="536" y="119"/>
                  </a:cubicBezTo>
                  <a:lnTo>
                    <a:pt x="158" y="497"/>
                  </a:lnTo>
                  <a:cubicBezTo>
                    <a:pt x="1" y="654"/>
                    <a:pt x="1" y="938"/>
                    <a:pt x="158" y="1096"/>
                  </a:cubicBezTo>
                  <a:cubicBezTo>
                    <a:pt x="237" y="1174"/>
                    <a:pt x="340" y="1214"/>
                    <a:pt x="442" y="1214"/>
                  </a:cubicBezTo>
                  <a:cubicBezTo>
                    <a:pt x="544" y="1214"/>
                    <a:pt x="647" y="1174"/>
                    <a:pt x="725" y="1096"/>
                  </a:cubicBezTo>
                  <a:lnTo>
                    <a:pt x="1135" y="686"/>
                  </a:lnTo>
                  <a:cubicBezTo>
                    <a:pt x="1293" y="528"/>
                    <a:pt x="1293" y="245"/>
                    <a:pt x="1135" y="119"/>
                  </a:cubicBezTo>
                  <a:cubicBezTo>
                    <a:pt x="1056" y="40"/>
                    <a:pt x="946" y="1"/>
                    <a:pt x="8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86"/>
            <p:cNvSpPr/>
            <p:nvPr/>
          </p:nvSpPr>
          <p:spPr>
            <a:xfrm>
              <a:off x="-60012750" y="3739425"/>
              <a:ext cx="32300" cy="30350"/>
            </a:xfrm>
            <a:custGeom>
              <a:rect b="b" l="l" r="r" t="t"/>
              <a:pathLst>
                <a:path extrusionOk="0" h="1214" w="1292">
                  <a:moveTo>
                    <a:pt x="835" y="1"/>
                  </a:moveTo>
                  <a:cubicBezTo>
                    <a:pt x="725" y="1"/>
                    <a:pt x="614" y="40"/>
                    <a:pt x="536" y="119"/>
                  </a:cubicBezTo>
                  <a:lnTo>
                    <a:pt x="126" y="497"/>
                  </a:lnTo>
                  <a:cubicBezTo>
                    <a:pt x="0" y="654"/>
                    <a:pt x="0" y="938"/>
                    <a:pt x="126" y="1095"/>
                  </a:cubicBezTo>
                  <a:cubicBezTo>
                    <a:pt x="205" y="1174"/>
                    <a:pt x="315" y="1213"/>
                    <a:pt x="425" y="1213"/>
                  </a:cubicBezTo>
                  <a:cubicBezTo>
                    <a:pt x="536" y="1213"/>
                    <a:pt x="646" y="1174"/>
                    <a:pt x="725" y="1095"/>
                  </a:cubicBezTo>
                  <a:lnTo>
                    <a:pt x="1134" y="686"/>
                  </a:lnTo>
                  <a:cubicBezTo>
                    <a:pt x="1292" y="560"/>
                    <a:pt x="1292" y="276"/>
                    <a:pt x="1134" y="119"/>
                  </a:cubicBezTo>
                  <a:cubicBezTo>
                    <a:pt x="1056" y="40"/>
                    <a:pt x="945" y="1"/>
                    <a:pt x="83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86"/>
            <p:cNvSpPr/>
            <p:nvPr/>
          </p:nvSpPr>
          <p:spPr>
            <a:xfrm>
              <a:off x="-60012750" y="3939475"/>
              <a:ext cx="32300" cy="30350"/>
            </a:xfrm>
            <a:custGeom>
              <a:rect b="b" l="l" r="r" t="t"/>
              <a:pathLst>
                <a:path extrusionOk="0" h="1214" w="1292">
                  <a:moveTo>
                    <a:pt x="425" y="1"/>
                  </a:moveTo>
                  <a:cubicBezTo>
                    <a:pt x="315" y="1"/>
                    <a:pt x="205" y="40"/>
                    <a:pt x="126" y="119"/>
                  </a:cubicBezTo>
                  <a:cubicBezTo>
                    <a:pt x="0" y="245"/>
                    <a:pt x="0" y="528"/>
                    <a:pt x="126" y="686"/>
                  </a:cubicBezTo>
                  <a:lnTo>
                    <a:pt x="536" y="1096"/>
                  </a:lnTo>
                  <a:cubicBezTo>
                    <a:pt x="614" y="1174"/>
                    <a:pt x="725" y="1214"/>
                    <a:pt x="835" y="1214"/>
                  </a:cubicBezTo>
                  <a:cubicBezTo>
                    <a:pt x="945" y="1214"/>
                    <a:pt x="1056" y="1174"/>
                    <a:pt x="1134" y="1096"/>
                  </a:cubicBezTo>
                  <a:cubicBezTo>
                    <a:pt x="1292" y="938"/>
                    <a:pt x="1292" y="654"/>
                    <a:pt x="1134" y="497"/>
                  </a:cubicBezTo>
                  <a:lnTo>
                    <a:pt x="725" y="119"/>
                  </a:lnTo>
                  <a:cubicBezTo>
                    <a:pt x="646" y="40"/>
                    <a:pt x="536" y="1"/>
                    <a:pt x="42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86"/>
            <p:cNvSpPr/>
            <p:nvPr/>
          </p:nvSpPr>
          <p:spPr>
            <a:xfrm>
              <a:off x="-60212825" y="3739425"/>
              <a:ext cx="32325" cy="30350"/>
            </a:xfrm>
            <a:custGeom>
              <a:rect b="b" l="l" r="r" t="t"/>
              <a:pathLst>
                <a:path extrusionOk="0" h="1214" w="1293">
                  <a:moveTo>
                    <a:pt x="442" y="1"/>
                  </a:moveTo>
                  <a:cubicBezTo>
                    <a:pt x="340" y="1"/>
                    <a:pt x="237" y="40"/>
                    <a:pt x="158" y="119"/>
                  </a:cubicBezTo>
                  <a:cubicBezTo>
                    <a:pt x="1" y="276"/>
                    <a:pt x="1" y="560"/>
                    <a:pt x="158" y="686"/>
                  </a:cubicBezTo>
                  <a:lnTo>
                    <a:pt x="536" y="1095"/>
                  </a:lnTo>
                  <a:cubicBezTo>
                    <a:pt x="615" y="1174"/>
                    <a:pt x="725" y="1213"/>
                    <a:pt x="836" y="1213"/>
                  </a:cubicBezTo>
                  <a:cubicBezTo>
                    <a:pt x="946" y="1213"/>
                    <a:pt x="1056" y="1174"/>
                    <a:pt x="1135" y="1095"/>
                  </a:cubicBezTo>
                  <a:cubicBezTo>
                    <a:pt x="1293" y="938"/>
                    <a:pt x="1293" y="654"/>
                    <a:pt x="1135" y="497"/>
                  </a:cubicBezTo>
                  <a:lnTo>
                    <a:pt x="725" y="119"/>
                  </a:lnTo>
                  <a:cubicBezTo>
                    <a:pt x="647" y="40"/>
                    <a:pt x="544" y="1"/>
                    <a:pt x="44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6" name="Google Shape;1156;p86"/>
          <p:cNvGrpSpPr/>
          <p:nvPr/>
        </p:nvGrpSpPr>
        <p:grpSpPr>
          <a:xfrm>
            <a:off x="101721" y="4505825"/>
            <a:ext cx="8940558" cy="84600"/>
            <a:chOff x="155346" y="4358775"/>
            <a:chExt cx="8934304" cy="84600"/>
          </a:xfrm>
        </p:grpSpPr>
        <p:cxnSp>
          <p:nvCxnSpPr>
            <p:cNvPr id="1157" name="Google Shape;1157;p86"/>
            <p:cNvCxnSpPr/>
            <p:nvPr/>
          </p:nvCxnSpPr>
          <p:spPr>
            <a:xfrm rot="10800000">
              <a:off x="155350" y="4358775"/>
              <a:ext cx="8934300" cy="0"/>
            </a:xfrm>
            <a:prstGeom prst="straightConnector1">
              <a:avLst/>
            </a:prstGeom>
            <a:noFill/>
            <a:ln cap="flat" cmpd="sng" w="9525">
              <a:solidFill>
                <a:schemeClr val="lt2"/>
              </a:solidFill>
              <a:prstDash val="solid"/>
              <a:round/>
              <a:headEnd len="med" w="med" type="none"/>
              <a:tailEnd len="med" w="med" type="none"/>
            </a:ln>
            <a:effectLst>
              <a:outerShdw blurRad="200025" rotWithShape="0" algn="bl" dir="15840000" dist="57150">
                <a:srgbClr val="7966E4"/>
              </a:outerShdw>
            </a:effectLst>
          </p:spPr>
        </p:cxnSp>
        <p:sp>
          <p:nvSpPr>
            <p:cNvPr id="1158" name="Google Shape;1158;p86"/>
            <p:cNvSpPr/>
            <p:nvPr/>
          </p:nvSpPr>
          <p:spPr>
            <a:xfrm>
              <a:off x="155346" y="4358775"/>
              <a:ext cx="8934300" cy="84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9" name="Google Shape;1159;p86"/>
          <p:cNvSpPr txBox="1"/>
          <p:nvPr>
            <p:ph idx="5" type="subTitle"/>
          </p:nvPr>
        </p:nvSpPr>
        <p:spPr>
          <a:xfrm>
            <a:off x="5641407" y="3913570"/>
            <a:ext cx="1850400" cy="31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Sergio Ospina</a:t>
            </a:r>
            <a:endParaRPr/>
          </a:p>
        </p:txBody>
      </p:sp>
      <p:grpSp>
        <p:nvGrpSpPr>
          <p:cNvPr id="1160" name="Google Shape;1160;p86"/>
          <p:cNvGrpSpPr/>
          <p:nvPr/>
        </p:nvGrpSpPr>
        <p:grpSpPr>
          <a:xfrm>
            <a:off x="7748601" y="1638670"/>
            <a:ext cx="402335" cy="402335"/>
            <a:chOff x="-60255350" y="3733825"/>
            <a:chExt cx="316650" cy="316550"/>
          </a:xfrm>
        </p:grpSpPr>
        <p:sp>
          <p:nvSpPr>
            <p:cNvPr id="1161" name="Google Shape;1161;p86"/>
            <p:cNvSpPr/>
            <p:nvPr/>
          </p:nvSpPr>
          <p:spPr>
            <a:xfrm>
              <a:off x="-60218325" y="3733825"/>
              <a:ext cx="235525" cy="316550"/>
            </a:xfrm>
            <a:custGeom>
              <a:rect b="b" l="l" r="r" t="t"/>
              <a:pathLst>
                <a:path extrusionOk="0" h="12662" w="9421">
                  <a:moveTo>
                    <a:pt x="4821" y="1666"/>
                  </a:moveTo>
                  <a:cubicBezTo>
                    <a:pt x="5073" y="1666"/>
                    <a:pt x="5262" y="1886"/>
                    <a:pt x="5262" y="2075"/>
                  </a:cubicBezTo>
                  <a:lnTo>
                    <a:pt x="5262" y="2359"/>
                  </a:lnTo>
                  <a:cubicBezTo>
                    <a:pt x="5734" y="2485"/>
                    <a:pt x="6081" y="2989"/>
                    <a:pt x="6081" y="3525"/>
                  </a:cubicBezTo>
                  <a:cubicBezTo>
                    <a:pt x="6081" y="3777"/>
                    <a:pt x="5892" y="3934"/>
                    <a:pt x="5640" y="3934"/>
                  </a:cubicBezTo>
                  <a:cubicBezTo>
                    <a:pt x="5419" y="3934"/>
                    <a:pt x="5262" y="3714"/>
                    <a:pt x="5262" y="3525"/>
                  </a:cubicBezTo>
                  <a:cubicBezTo>
                    <a:pt x="5262" y="3273"/>
                    <a:pt x="5073" y="3084"/>
                    <a:pt x="4821" y="3084"/>
                  </a:cubicBezTo>
                  <a:cubicBezTo>
                    <a:pt x="4569" y="3084"/>
                    <a:pt x="4411" y="3273"/>
                    <a:pt x="4411" y="3525"/>
                  </a:cubicBezTo>
                  <a:cubicBezTo>
                    <a:pt x="4411" y="3777"/>
                    <a:pt x="4789" y="3997"/>
                    <a:pt x="5104" y="4249"/>
                  </a:cubicBezTo>
                  <a:cubicBezTo>
                    <a:pt x="5514" y="4564"/>
                    <a:pt x="6081" y="4942"/>
                    <a:pt x="6081" y="5604"/>
                  </a:cubicBezTo>
                  <a:cubicBezTo>
                    <a:pt x="6081" y="6171"/>
                    <a:pt x="5734" y="6612"/>
                    <a:pt x="5262" y="6801"/>
                  </a:cubicBezTo>
                  <a:lnTo>
                    <a:pt x="5262" y="7085"/>
                  </a:lnTo>
                  <a:cubicBezTo>
                    <a:pt x="5262" y="7305"/>
                    <a:pt x="5041" y="7463"/>
                    <a:pt x="4821" y="7463"/>
                  </a:cubicBezTo>
                  <a:cubicBezTo>
                    <a:pt x="4569" y="7463"/>
                    <a:pt x="4411" y="7274"/>
                    <a:pt x="4411" y="7085"/>
                  </a:cubicBezTo>
                  <a:lnTo>
                    <a:pt x="4411" y="6801"/>
                  </a:lnTo>
                  <a:cubicBezTo>
                    <a:pt x="3938" y="6644"/>
                    <a:pt x="3592" y="6171"/>
                    <a:pt x="3592" y="5604"/>
                  </a:cubicBezTo>
                  <a:cubicBezTo>
                    <a:pt x="3592" y="5383"/>
                    <a:pt x="3781" y="5194"/>
                    <a:pt x="4033" y="5194"/>
                  </a:cubicBezTo>
                  <a:cubicBezTo>
                    <a:pt x="4253" y="5194"/>
                    <a:pt x="4411" y="5383"/>
                    <a:pt x="4411" y="5604"/>
                  </a:cubicBezTo>
                  <a:cubicBezTo>
                    <a:pt x="4411" y="5856"/>
                    <a:pt x="4632" y="6014"/>
                    <a:pt x="4821" y="6014"/>
                  </a:cubicBezTo>
                  <a:cubicBezTo>
                    <a:pt x="5041" y="6014"/>
                    <a:pt x="5262" y="5824"/>
                    <a:pt x="5262" y="5604"/>
                  </a:cubicBezTo>
                  <a:cubicBezTo>
                    <a:pt x="5262" y="5383"/>
                    <a:pt x="4947" y="5131"/>
                    <a:pt x="4569" y="4911"/>
                  </a:cubicBezTo>
                  <a:cubicBezTo>
                    <a:pt x="4159" y="4596"/>
                    <a:pt x="3592" y="4186"/>
                    <a:pt x="3592" y="3525"/>
                  </a:cubicBezTo>
                  <a:cubicBezTo>
                    <a:pt x="3592" y="2989"/>
                    <a:pt x="3938" y="2548"/>
                    <a:pt x="4411" y="2359"/>
                  </a:cubicBezTo>
                  <a:lnTo>
                    <a:pt x="4411" y="2075"/>
                  </a:lnTo>
                  <a:cubicBezTo>
                    <a:pt x="4411" y="1823"/>
                    <a:pt x="4632" y="1666"/>
                    <a:pt x="4821" y="1666"/>
                  </a:cubicBezTo>
                  <a:close/>
                  <a:moveTo>
                    <a:pt x="6081" y="9385"/>
                  </a:moveTo>
                  <a:lnTo>
                    <a:pt x="6081" y="10235"/>
                  </a:lnTo>
                  <a:lnTo>
                    <a:pt x="3592" y="10235"/>
                  </a:lnTo>
                  <a:lnTo>
                    <a:pt x="3592" y="9385"/>
                  </a:lnTo>
                  <a:close/>
                  <a:moveTo>
                    <a:pt x="4801" y="0"/>
                  </a:moveTo>
                  <a:cubicBezTo>
                    <a:pt x="4498" y="0"/>
                    <a:pt x="4188" y="29"/>
                    <a:pt x="3875" y="91"/>
                  </a:cubicBezTo>
                  <a:cubicBezTo>
                    <a:pt x="2111" y="500"/>
                    <a:pt x="693" y="1949"/>
                    <a:pt x="378" y="3714"/>
                  </a:cubicBezTo>
                  <a:cubicBezTo>
                    <a:pt x="0" y="5698"/>
                    <a:pt x="1008" y="7652"/>
                    <a:pt x="2773" y="8565"/>
                  </a:cubicBezTo>
                  <a:lnTo>
                    <a:pt x="2773" y="10582"/>
                  </a:lnTo>
                  <a:cubicBezTo>
                    <a:pt x="2773" y="11716"/>
                    <a:pt x="3718" y="12661"/>
                    <a:pt x="4852" y="12661"/>
                  </a:cubicBezTo>
                  <a:cubicBezTo>
                    <a:pt x="5986" y="12661"/>
                    <a:pt x="6963" y="11716"/>
                    <a:pt x="6963" y="10582"/>
                  </a:cubicBezTo>
                  <a:lnTo>
                    <a:pt x="6963" y="8565"/>
                  </a:lnTo>
                  <a:cubicBezTo>
                    <a:pt x="8444" y="7778"/>
                    <a:pt x="9420" y="6234"/>
                    <a:pt x="9420" y="4501"/>
                  </a:cubicBezTo>
                  <a:cubicBezTo>
                    <a:pt x="9392" y="2000"/>
                    <a:pt x="7308" y="0"/>
                    <a:pt x="480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86"/>
            <p:cNvSpPr/>
            <p:nvPr/>
          </p:nvSpPr>
          <p:spPr>
            <a:xfrm>
              <a:off x="-60255350" y="3844775"/>
              <a:ext cx="34675" cy="20500"/>
            </a:xfrm>
            <a:custGeom>
              <a:rect b="b" l="l" r="r" t="t"/>
              <a:pathLst>
                <a:path extrusionOk="0" h="820" w="1387">
                  <a:moveTo>
                    <a:pt x="379" y="0"/>
                  </a:moveTo>
                  <a:cubicBezTo>
                    <a:pt x="158" y="0"/>
                    <a:pt x="1" y="189"/>
                    <a:pt x="1" y="378"/>
                  </a:cubicBezTo>
                  <a:cubicBezTo>
                    <a:pt x="1" y="630"/>
                    <a:pt x="190" y="819"/>
                    <a:pt x="379" y="819"/>
                  </a:cubicBezTo>
                  <a:lnTo>
                    <a:pt x="946" y="819"/>
                  </a:lnTo>
                  <a:cubicBezTo>
                    <a:pt x="1166" y="819"/>
                    <a:pt x="1387" y="630"/>
                    <a:pt x="1387" y="378"/>
                  </a:cubicBezTo>
                  <a:cubicBezTo>
                    <a:pt x="1387" y="158"/>
                    <a:pt x="1166" y="0"/>
                    <a:pt x="94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86"/>
            <p:cNvSpPr/>
            <p:nvPr/>
          </p:nvSpPr>
          <p:spPr>
            <a:xfrm>
              <a:off x="-59974175" y="3844775"/>
              <a:ext cx="35475" cy="20500"/>
            </a:xfrm>
            <a:custGeom>
              <a:rect b="b" l="l" r="r" t="t"/>
              <a:pathLst>
                <a:path extrusionOk="0" h="820" w="1419">
                  <a:moveTo>
                    <a:pt x="442" y="0"/>
                  </a:moveTo>
                  <a:cubicBezTo>
                    <a:pt x="221" y="0"/>
                    <a:pt x="1" y="189"/>
                    <a:pt x="1" y="378"/>
                  </a:cubicBezTo>
                  <a:cubicBezTo>
                    <a:pt x="1" y="630"/>
                    <a:pt x="221" y="819"/>
                    <a:pt x="442" y="819"/>
                  </a:cubicBezTo>
                  <a:lnTo>
                    <a:pt x="1009" y="819"/>
                  </a:lnTo>
                  <a:cubicBezTo>
                    <a:pt x="1230" y="819"/>
                    <a:pt x="1387" y="630"/>
                    <a:pt x="1387" y="378"/>
                  </a:cubicBezTo>
                  <a:cubicBezTo>
                    <a:pt x="1419" y="158"/>
                    <a:pt x="1230" y="0"/>
                    <a:pt x="100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86"/>
            <p:cNvSpPr/>
            <p:nvPr/>
          </p:nvSpPr>
          <p:spPr>
            <a:xfrm>
              <a:off x="-60212825" y="3939475"/>
              <a:ext cx="32325" cy="30350"/>
            </a:xfrm>
            <a:custGeom>
              <a:rect b="b" l="l" r="r" t="t"/>
              <a:pathLst>
                <a:path extrusionOk="0" h="1214" w="1293">
                  <a:moveTo>
                    <a:pt x="836" y="1"/>
                  </a:moveTo>
                  <a:cubicBezTo>
                    <a:pt x="725" y="1"/>
                    <a:pt x="615" y="40"/>
                    <a:pt x="536" y="119"/>
                  </a:cubicBezTo>
                  <a:lnTo>
                    <a:pt x="158" y="497"/>
                  </a:lnTo>
                  <a:cubicBezTo>
                    <a:pt x="1" y="654"/>
                    <a:pt x="1" y="938"/>
                    <a:pt x="158" y="1096"/>
                  </a:cubicBezTo>
                  <a:cubicBezTo>
                    <a:pt x="237" y="1174"/>
                    <a:pt x="340" y="1214"/>
                    <a:pt x="442" y="1214"/>
                  </a:cubicBezTo>
                  <a:cubicBezTo>
                    <a:pt x="544" y="1214"/>
                    <a:pt x="647" y="1174"/>
                    <a:pt x="725" y="1096"/>
                  </a:cubicBezTo>
                  <a:lnTo>
                    <a:pt x="1135" y="686"/>
                  </a:lnTo>
                  <a:cubicBezTo>
                    <a:pt x="1293" y="528"/>
                    <a:pt x="1293" y="245"/>
                    <a:pt x="1135" y="119"/>
                  </a:cubicBezTo>
                  <a:cubicBezTo>
                    <a:pt x="1056" y="40"/>
                    <a:pt x="946" y="1"/>
                    <a:pt x="8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86"/>
            <p:cNvSpPr/>
            <p:nvPr/>
          </p:nvSpPr>
          <p:spPr>
            <a:xfrm>
              <a:off x="-60012750" y="3739425"/>
              <a:ext cx="32300" cy="30350"/>
            </a:xfrm>
            <a:custGeom>
              <a:rect b="b" l="l" r="r" t="t"/>
              <a:pathLst>
                <a:path extrusionOk="0" h="1214" w="1292">
                  <a:moveTo>
                    <a:pt x="835" y="1"/>
                  </a:moveTo>
                  <a:cubicBezTo>
                    <a:pt x="725" y="1"/>
                    <a:pt x="614" y="40"/>
                    <a:pt x="536" y="119"/>
                  </a:cubicBezTo>
                  <a:lnTo>
                    <a:pt x="126" y="497"/>
                  </a:lnTo>
                  <a:cubicBezTo>
                    <a:pt x="0" y="654"/>
                    <a:pt x="0" y="938"/>
                    <a:pt x="126" y="1095"/>
                  </a:cubicBezTo>
                  <a:cubicBezTo>
                    <a:pt x="205" y="1174"/>
                    <a:pt x="315" y="1213"/>
                    <a:pt x="425" y="1213"/>
                  </a:cubicBezTo>
                  <a:cubicBezTo>
                    <a:pt x="536" y="1213"/>
                    <a:pt x="646" y="1174"/>
                    <a:pt x="725" y="1095"/>
                  </a:cubicBezTo>
                  <a:lnTo>
                    <a:pt x="1134" y="686"/>
                  </a:lnTo>
                  <a:cubicBezTo>
                    <a:pt x="1292" y="560"/>
                    <a:pt x="1292" y="276"/>
                    <a:pt x="1134" y="119"/>
                  </a:cubicBezTo>
                  <a:cubicBezTo>
                    <a:pt x="1056" y="40"/>
                    <a:pt x="945" y="1"/>
                    <a:pt x="83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86"/>
            <p:cNvSpPr/>
            <p:nvPr/>
          </p:nvSpPr>
          <p:spPr>
            <a:xfrm>
              <a:off x="-60012750" y="3939475"/>
              <a:ext cx="32300" cy="30350"/>
            </a:xfrm>
            <a:custGeom>
              <a:rect b="b" l="l" r="r" t="t"/>
              <a:pathLst>
                <a:path extrusionOk="0" h="1214" w="1292">
                  <a:moveTo>
                    <a:pt x="425" y="1"/>
                  </a:moveTo>
                  <a:cubicBezTo>
                    <a:pt x="315" y="1"/>
                    <a:pt x="205" y="40"/>
                    <a:pt x="126" y="119"/>
                  </a:cubicBezTo>
                  <a:cubicBezTo>
                    <a:pt x="0" y="245"/>
                    <a:pt x="0" y="528"/>
                    <a:pt x="126" y="686"/>
                  </a:cubicBezTo>
                  <a:lnTo>
                    <a:pt x="536" y="1096"/>
                  </a:lnTo>
                  <a:cubicBezTo>
                    <a:pt x="614" y="1174"/>
                    <a:pt x="725" y="1214"/>
                    <a:pt x="835" y="1214"/>
                  </a:cubicBezTo>
                  <a:cubicBezTo>
                    <a:pt x="945" y="1214"/>
                    <a:pt x="1056" y="1174"/>
                    <a:pt x="1134" y="1096"/>
                  </a:cubicBezTo>
                  <a:cubicBezTo>
                    <a:pt x="1292" y="938"/>
                    <a:pt x="1292" y="654"/>
                    <a:pt x="1134" y="497"/>
                  </a:cubicBezTo>
                  <a:lnTo>
                    <a:pt x="725" y="119"/>
                  </a:lnTo>
                  <a:cubicBezTo>
                    <a:pt x="646" y="40"/>
                    <a:pt x="536" y="1"/>
                    <a:pt x="42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86"/>
            <p:cNvSpPr/>
            <p:nvPr/>
          </p:nvSpPr>
          <p:spPr>
            <a:xfrm>
              <a:off x="-60212825" y="3739425"/>
              <a:ext cx="32325" cy="30350"/>
            </a:xfrm>
            <a:custGeom>
              <a:rect b="b" l="l" r="r" t="t"/>
              <a:pathLst>
                <a:path extrusionOk="0" h="1214" w="1293">
                  <a:moveTo>
                    <a:pt x="442" y="1"/>
                  </a:moveTo>
                  <a:cubicBezTo>
                    <a:pt x="340" y="1"/>
                    <a:pt x="237" y="40"/>
                    <a:pt x="158" y="119"/>
                  </a:cubicBezTo>
                  <a:cubicBezTo>
                    <a:pt x="1" y="276"/>
                    <a:pt x="1" y="560"/>
                    <a:pt x="158" y="686"/>
                  </a:cubicBezTo>
                  <a:lnTo>
                    <a:pt x="536" y="1095"/>
                  </a:lnTo>
                  <a:cubicBezTo>
                    <a:pt x="615" y="1174"/>
                    <a:pt x="725" y="1213"/>
                    <a:pt x="836" y="1213"/>
                  </a:cubicBezTo>
                  <a:cubicBezTo>
                    <a:pt x="946" y="1213"/>
                    <a:pt x="1056" y="1174"/>
                    <a:pt x="1135" y="1095"/>
                  </a:cubicBezTo>
                  <a:cubicBezTo>
                    <a:pt x="1293" y="938"/>
                    <a:pt x="1293" y="654"/>
                    <a:pt x="1135" y="497"/>
                  </a:cubicBezTo>
                  <a:lnTo>
                    <a:pt x="725" y="119"/>
                  </a:lnTo>
                  <a:cubicBezTo>
                    <a:pt x="647" y="40"/>
                    <a:pt x="544" y="1"/>
                    <a:pt x="44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168" name="Google Shape;1168;p86"/>
          <p:cNvPicPr preferRelativeResize="0"/>
          <p:nvPr/>
        </p:nvPicPr>
        <p:blipFill rotWithShape="1">
          <a:blip r:embed="rId3">
            <a:alphaModFix/>
          </a:blip>
          <a:srcRect b="0" l="209" r="199" t="0"/>
          <a:stretch/>
        </p:blipFill>
        <p:spPr>
          <a:xfrm>
            <a:off x="7364600" y="1121927"/>
            <a:ext cx="1170300" cy="1175100"/>
          </a:xfrm>
          <a:prstGeom prst="ellipse">
            <a:avLst/>
          </a:prstGeom>
          <a:noFill/>
          <a:ln>
            <a:noFill/>
          </a:ln>
        </p:spPr>
      </p:pic>
      <p:pic>
        <p:nvPicPr>
          <p:cNvPr id="1169" name="Google Shape;1169;p86"/>
          <p:cNvPicPr preferRelativeResize="0"/>
          <p:nvPr/>
        </p:nvPicPr>
        <p:blipFill rotWithShape="1">
          <a:blip r:embed="rId4">
            <a:alphaModFix/>
          </a:blip>
          <a:srcRect b="0" l="209" r="199" t="0"/>
          <a:stretch/>
        </p:blipFill>
        <p:spPr>
          <a:xfrm>
            <a:off x="2553863" y="1122340"/>
            <a:ext cx="1170300" cy="1175100"/>
          </a:xfrm>
          <a:prstGeom prst="ellipse">
            <a:avLst/>
          </a:prstGeom>
          <a:noFill/>
          <a:ln>
            <a:noFill/>
          </a:ln>
        </p:spPr>
      </p:pic>
      <p:pic>
        <p:nvPicPr>
          <p:cNvPr id="1170" name="Google Shape;1170;p86"/>
          <p:cNvPicPr preferRelativeResize="0"/>
          <p:nvPr/>
        </p:nvPicPr>
        <p:blipFill rotWithShape="1">
          <a:blip r:embed="rId5">
            <a:alphaModFix/>
          </a:blip>
          <a:srcRect b="0" l="209" r="199" t="0"/>
          <a:stretch/>
        </p:blipFill>
        <p:spPr>
          <a:xfrm>
            <a:off x="5981450" y="2689527"/>
            <a:ext cx="1170300" cy="1175100"/>
          </a:xfrm>
          <a:prstGeom prst="ellipse">
            <a:avLst/>
          </a:prstGeom>
          <a:noFill/>
          <a:ln>
            <a:noFill/>
          </a:ln>
        </p:spPr>
      </p:pic>
      <p:pic>
        <p:nvPicPr>
          <p:cNvPr id="1171" name="Google Shape;1171;p86"/>
          <p:cNvPicPr preferRelativeResize="0"/>
          <p:nvPr/>
        </p:nvPicPr>
        <p:blipFill rotWithShape="1">
          <a:blip r:embed="rId6">
            <a:alphaModFix/>
          </a:blip>
          <a:srcRect b="0" l="209" r="199" t="0"/>
          <a:stretch/>
        </p:blipFill>
        <p:spPr>
          <a:xfrm>
            <a:off x="1482725" y="2722190"/>
            <a:ext cx="1170300" cy="1175100"/>
          </a:xfrm>
          <a:prstGeom prst="ellipse">
            <a:avLst/>
          </a:prstGeom>
          <a:noFill/>
          <a:ln>
            <a:noFill/>
          </a:ln>
        </p:spPr>
      </p:pic>
      <p:pic>
        <p:nvPicPr>
          <p:cNvPr id="1172" name="Google Shape;1172;p86"/>
          <p:cNvPicPr preferRelativeResize="0"/>
          <p:nvPr/>
        </p:nvPicPr>
        <p:blipFill rotWithShape="1">
          <a:blip r:embed="rId7">
            <a:alphaModFix/>
          </a:blip>
          <a:srcRect b="0" l="209" r="199" t="0"/>
          <a:stretch/>
        </p:blipFill>
        <p:spPr>
          <a:xfrm>
            <a:off x="621025" y="1121927"/>
            <a:ext cx="1170300" cy="1175100"/>
          </a:xfrm>
          <a:prstGeom prst="ellipse">
            <a:avLst/>
          </a:prstGeom>
          <a:noFill/>
          <a:ln>
            <a:noFill/>
          </a:ln>
        </p:spPr>
      </p:pic>
      <p:pic>
        <p:nvPicPr>
          <p:cNvPr id="1173" name="Google Shape;1173;p86"/>
          <p:cNvPicPr preferRelativeResize="0"/>
          <p:nvPr/>
        </p:nvPicPr>
        <p:blipFill rotWithShape="1">
          <a:blip r:embed="rId8">
            <a:alphaModFix/>
          </a:blip>
          <a:srcRect b="0" l="209" r="199" t="0"/>
          <a:stretch/>
        </p:blipFill>
        <p:spPr>
          <a:xfrm>
            <a:off x="4811138" y="1121915"/>
            <a:ext cx="1170300" cy="1175100"/>
          </a:xfrm>
          <a:prstGeom prst="ellipse">
            <a:avLst/>
          </a:prstGeom>
          <a:noFill/>
          <a:ln>
            <a:noFill/>
          </a:ln>
        </p:spPr>
      </p:pic>
      <p:pic>
        <p:nvPicPr>
          <p:cNvPr id="1174" name="Google Shape;1174;p86"/>
          <p:cNvPicPr preferRelativeResize="0"/>
          <p:nvPr/>
        </p:nvPicPr>
        <p:blipFill rotWithShape="1">
          <a:blip r:embed="rId9">
            <a:alphaModFix/>
          </a:blip>
          <a:srcRect b="0" l="209" r="199" t="0"/>
          <a:stretch/>
        </p:blipFill>
        <p:spPr>
          <a:xfrm>
            <a:off x="3640850" y="2722190"/>
            <a:ext cx="1170300" cy="1175100"/>
          </a:xfrm>
          <a:prstGeom prst="ellipse">
            <a:avLst/>
          </a:prstGeom>
          <a:noFill/>
          <a:ln>
            <a:noFill/>
          </a:ln>
        </p:spPr>
      </p:pic>
      <p:pic>
        <p:nvPicPr>
          <p:cNvPr id="1175" name="Google Shape;1175;p86"/>
          <p:cNvPicPr preferRelativeResize="0"/>
          <p:nvPr/>
        </p:nvPicPr>
        <p:blipFill rotWithShape="1">
          <a:blip r:embed="rId10">
            <a:alphaModFix/>
          </a:blip>
          <a:srcRect b="35959" l="0" r="4406" t="35537"/>
          <a:stretch/>
        </p:blipFill>
        <p:spPr>
          <a:xfrm>
            <a:off x="284800" y="207821"/>
            <a:ext cx="795599" cy="237204"/>
          </a:xfrm>
          <a:prstGeom prst="rect">
            <a:avLst/>
          </a:prstGeom>
          <a:noFill/>
          <a:ln>
            <a:noFill/>
          </a:ln>
        </p:spPr>
      </p:pic>
      <p:grpSp>
        <p:nvGrpSpPr>
          <p:cNvPr id="1176" name="Google Shape;1176;p86"/>
          <p:cNvGrpSpPr/>
          <p:nvPr/>
        </p:nvGrpSpPr>
        <p:grpSpPr>
          <a:xfrm>
            <a:off x="508875" y="4545081"/>
            <a:ext cx="8285920" cy="404866"/>
            <a:chOff x="508875" y="4545081"/>
            <a:chExt cx="8285920" cy="404866"/>
          </a:xfrm>
        </p:grpSpPr>
        <p:grpSp>
          <p:nvGrpSpPr>
            <p:cNvPr id="1177" name="Google Shape;1177;p86"/>
            <p:cNvGrpSpPr/>
            <p:nvPr/>
          </p:nvGrpSpPr>
          <p:grpSpPr>
            <a:xfrm>
              <a:off x="934871" y="4545081"/>
              <a:ext cx="7859924" cy="404866"/>
              <a:chOff x="858671" y="4499019"/>
              <a:chExt cx="7859924" cy="404866"/>
            </a:xfrm>
          </p:grpSpPr>
          <p:sp>
            <p:nvSpPr>
              <p:cNvPr id="1178" name="Google Shape;1178;p86">
                <a:hlinkClick/>
              </p:cNvPr>
              <p:cNvSpPr txBox="1"/>
              <p:nvPr/>
            </p:nvSpPr>
            <p:spPr>
              <a:xfrm>
                <a:off x="2190001" y="4504285"/>
                <a:ext cx="781200" cy="399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1"/>
                    </a:solidFill>
                    <a:latin typeface="Poppins"/>
                    <a:ea typeface="Poppins"/>
                    <a:cs typeface="Poppins"/>
                    <a:sym typeface="Poppins"/>
                  </a:rPr>
                  <a:t>EDA</a:t>
                </a:r>
                <a:endParaRPr b="1" sz="1800">
                  <a:solidFill>
                    <a:schemeClr val="accent1"/>
                  </a:solidFill>
                  <a:latin typeface="Poppins"/>
                  <a:ea typeface="Poppins"/>
                  <a:cs typeface="Poppins"/>
                  <a:sym typeface="Poppins"/>
                </a:endParaRPr>
              </a:p>
            </p:txBody>
          </p:sp>
          <p:sp>
            <p:nvSpPr>
              <p:cNvPr id="1179" name="Google Shape;1179;p86">
                <a:hlinkClick/>
              </p:cNvPr>
              <p:cNvSpPr txBox="1"/>
              <p:nvPr/>
            </p:nvSpPr>
            <p:spPr>
              <a:xfrm>
                <a:off x="3009794" y="4504276"/>
                <a:ext cx="1421400" cy="399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1"/>
                    </a:solidFill>
                    <a:latin typeface="Poppins"/>
                    <a:ea typeface="Poppins"/>
                    <a:cs typeface="Poppins"/>
                    <a:sym typeface="Poppins"/>
                  </a:rPr>
                  <a:t>Features</a:t>
                </a:r>
                <a:endParaRPr b="1" sz="1800">
                  <a:solidFill>
                    <a:schemeClr val="accent1"/>
                  </a:solidFill>
                  <a:latin typeface="Poppins"/>
                  <a:ea typeface="Poppins"/>
                  <a:cs typeface="Poppins"/>
                  <a:sym typeface="Poppins"/>
                </a:endParaRPr>
              </a:p>
            </p:txBody>
          </p:sp>
          <p:sp>
            <p:nvSpPr>
              <p:cNvPr id="1180" name="Google Shape;1180;p86">
                <a:hlinkClick/>
              </p:cNvPr>
              <p:cNvSpPr txBox="1"/>
              <p:nvPr/>
            </p:nvSpPr>
            <p:spPr>
              <a:xfrm>
                <a:off x="4326136" y="4499019"/>
                <a:ext cx="1252500" cy="399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1"/>
                    </a:solidFill>
                    <a:latin typeface="Poppins"/>
                    <a:ea typeface="Poppins"/>
                    <a:cs typeface="Poppins"/>
                    <a:sym typeface="Poppins"/>
                  </a:rPr>
                  <a:t>Models</a:t>
                </a:r>
                <a:endParaRPr b="1" sz="1800">
                  <a:solidFill>
                    <a:schemeClr val="accent1"/>
                  </a:solidFill>
                  <a:latin typeface="Poppins"/>
                  <a:ea typeface="Poppins"/>
                  <a:cs typeface="Poppins"/>
                  <a:sym typeface="Poppins"/>
                </a:endParaRPr>
              </a:p>
            </p:txBody>
          </p:sp>
          <p:sp>
            <p:nvSpPr>
              <p:cNvPr id="1181" name="Google Shape;1181;p86">
                <a:hlinkClick/>
              </p:cNvPr>
              <p:cNvSpPr txBox="1"/>
              <p:nvPr/>
            </p:nvSpPr>
            <p:spPr>
              <a:xfrm>
                <a:off x="5578527" y="4499019"/>
                <a:ext cx="1252500" cy="399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1"/>
                    </a:solidFill>
                    <a:latin typeface="Poppins"/>
                    <a:ea typeface="Poppins"/>
                    <a:cs typeface="Poppins"/>
                    <a:sym typeface="Poppins"/>
                  </a:rPr>
                  <a:t>Results</a:t>
                </a:r>
                <a:endParaRPr b="1" sz="1800">
                  <a:solidFill>
                    <a:schemeClr val="accent1"/>
                  </a:solidFill>
                  <a:latin typeface="Poppins"/>
                  <a:ea typeface="Poppins"/>
                  <a:cs typeface="Poppins"/>
                  <a:sym typeface="Poppins"/>
                </a:endParaRPr>
              </a:p>
            </p:txBody>
          </p:sp>
          <p:sp>
            <p:nvSpPr>
              <p:cNvPr id="1182" name="Google Shape;1182;p86">
                <a:hlinkClick/>
              </p:cNvPr>
              <p:cNvSpPr txBox="1"/>
              <p:nvPr/>
            </p:nvSpPr>
            <p:spPr>
              <a:xfrm>
                <a:off x="858671" y="4504276"/>
                <a:ext cx="1331400" cy="399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1"/>
                    </a:solidFill>
                    <a:latin typeface="Poppins"/>
                    <a:ea typeface="Poppins"/>
                    <a:cs typeface="Poppins"/>
                    <a:sym typeface="Poppins"/>
                  </a:rPr>
                  <a:t>Context</a:t>
                </a:r>
                <a:endParaRPr b="1" sz="1800">
                  <a:solidFill>
                    <a:schemeClr val="accent1"/>
                  </a:solidFill>
                  <a:latin typeface="Poppins"/>
                  <a:ea typeface="Poppins"/>
                  <a:cs typeface="Poppins"/>
                  <a:sym typeface="Poppins"/>
                </a:endParaRPr>
              </a:p>
            </p:txBody>
          </p:sp>
          <p:sp>
            <p:nvSpPr>
              <p:cNvPr id="1183" name="Google Shape;1183;p86">
                <a:hlinkClick/>
              </p:cNvPr>
              <p:cNvSpPr txBox="1"/>
              <p:nvPr/>
            </p:nvSpPr>
            <p:spPr>
              <a:xfrm>
                <a:off x="6926095" y="4499019"/>
                <a:ext cx="1792500" cy="399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1"/>
                    </a:solidFill>
                    <a:latin typeface="Poppins"/>
                    <a:ea typeface="Poppins"/>
                    <a:cs typeface="Poppins"/>
                    <a:sym typeface="Poppins"/>
                  </a:rPr>
                  <a:t>Conclusions</a:t>
                </a:r>
                <a:endParaRPr b="1" sz="1800">
                  <a:solidFill>
                    <a:schemeClr val="accent1"/>
                  </a:solidFill>
                  <a:latin typeface="Poppins"/>
                  <a:ea typeface="Poppins"/>
                  <a:cs typeface="Poppins"/>
                  <a:sym typeface="Poppins"/>
                </a:endParaRPr>
              </a:p>
            </p:txBody>
          </p:sp>
        </p:grpSp>
        <p:pic>
          <p:nvPicPr>
            <p:cNvPr id="1184" name="Google Shape;1184;p86">
              <a:hlinkClick action="ppaction://hlinksldjump" r:id="rId11"/>
            </p:cNvPr>
            <p:cNvPicPr preferRelativeResize="0"/>
            <p:nvPr/>
          </p:nvPicPr>
          <p:blipFill rotWithShape="1">
            <a:blip r:embed="rId12">
              <a:alphaModFix/>
            </a:blip>
            <a:srcRect b="0" l="0" r="0" t="0"/>
            <a:stretch/>
          </p:blipFill>
          <p:spPr>
            <a:xfrm>
              <a:off x="508875" y="4581091"/>
              <a:ext cx="337000" cy="308800"/>
            </a:xfrm>
            <a:prstGeom prst="rect">
              <a:avLst/>
            </a:prstGeom>
            <a:noFill/>
            <a:ln>
              <a:noFill/>
            </a:ln>
          </p:spPr>
        </p:pic>
      </p:grpSp>
      <p:pic>
        <p:nvPicPr>
          <p:cNvPr id="1185" name="Google Shape;1185;p86"/>
          <p:cNvPicPr preferRelativeResize="0"/>
          <p:nvPr/>
        </p:nvPicPr>
        <p:blipFill rotWithShape="1">
          <a:blip r:embed="rId13">
            <a:alphaModFix/>
          </a:blip>
          <a:srcRect b="0" l="34610" r="0" t="0"/>
          <a:stretch/>
        </p:blipFill>
        <p:spPr>
          <a:xfrm>
            <a:off x="177923" y="4040075"/>
            <a:ext cx="432275" cy="4288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9" name="Shape 1189"/>
        <p:cNvGrpSpPr/>
        <p:nvPr/>
      </p:nvGrpSpPr>
      <p:grpSpPr>
        <a:xfrm>
          <a:off x="0" y="0"/>
          <a:ext cx="0" cy="0"/>
          <a:chOff x="0" y="0"/>
          <a:chExt cx="0" cy="0"/>
        </a:xfrm>
      </p:grpSpPr>
      <p:grpSp>
        <p:nvGrpSpPr>
          <p:cNvPr id="1190" name="Google Shape;1190;p87"/>
          <p:cNvGrpSpPr/>
          <p:nvPr/>
        </p:nvGrpSpPr>
        <p:grpSpPr>
          <a:xfrm>
            <a:off x="101721" y="4505825"/>
            <a:ext cx="8940558" cy="84600"/>
            <a:chOff x="155346" y="4358775"/>
            <a:chExt cx="8934304" cy="84600"/>
          </a:xfrm>
        </p:grpSpPr>
        <p:cxnSp>
          <p:nvCxnSpPr>
            <p:cNvPr id="1191" name="Google Shape;1191;p87"/>
            <p:cNvCxnSpPr/>
            <p:nvPr/>
          </p:nvCxnSpPr>
          <p:spPr>
            <a:xfrm rot="10800000">
              <a:off x="155350" y="4358775"/>
              <a:ext cx="8934300" cy="0"/>
            </a:xfrm>
            <a:prstGeom prst="straightConnector1">
              <a:avLst/>
            </a:prstGeom>
            <a:noFill/>
            <a:ln cap="flat" cmpd="sng" w="9525">
              <a:solidFill>
                <a:schemeClr val="lt2"/>
              </a:solidFill>
              <a:prstDash val="solid"/>
              <a:round/>
              <a:headEnd len="med" w="med" type="none"/>
              <a:tailEnd len="med" w="med" type="none"/>
            </a:ln>
            <a:effectLst>
              <a:outerShdw blurRad="200025" rotWithShape="0" algn="bl" dir="15840000" dist="57150">
                <a:srgbClr val="7966E4"/>
              </a:outerShdw>
            </a:effectLst>
          </p:spPr>
        </p:cxnSp>
        <p:sp>
          <p:nvSpPr>
            <p:cNvPr id="1192" name="Google Shape;1192;p87"/>
            <p:cNvSpPr/>
            <p:nvPr/>
          </p:nvSpPr>
          <p:spPr>
            <a:xfrm>
              <a:off x="155346" y="4358775"/>
              <a:ext cx="8934300" cy="84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3" name="Google Shape;1193;p87"/>
          <p:cNvSpPr txBox="1"/>
          <p:nvPr>
            <p:ph type="title"/>
          </p:nvPr>
        </p:nvSpPr>
        <p:spPr>
          <a:xfrm>
            <a:off x="713225" y="445025"/>
            <a:ext cx="7717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CONTENT</a:t>
            </a:r>
            <a:endParaRPr/>
          </a:p>
        </p:txBody>
      </p:sp>
      <p:sp>
        <p:nvSpPr>
          <p:cNvPr id="1194" name="Google Shape;1194;p87"/>
          <p:cNvSpPr/>
          <p:nvPr/>
        </p:nvSpPr>
        <p:spPr>
          <a:xfrm>
            <a:off x="1126125" y="1388825"/>
            <a:ext cx="2108400" cy="1275000"/>
          </a:xfrm>
          <a:prstGeom prst="roundRect">
            <a:avLst>
              <a:gd fmla="val 30511" name="adj"/>
            </a:avLst>
          </a:prstGeom>
          <a:solidFill>
            <a:srgbClr val="D9D2E9"/>
          </a:solidFill>
          <a:ln>
            <a:noFill/>
          </a:ln>
        </p:spPr>
        <p:txBody>
          <a:bodyPr anchorCtr="0" anchor="t" bIns="91425" lIns="91425" spcFirstLastPara="1" rIns="91425" wrap="square" tIns="0">
            <a:noAutofit/>
          </a:bodyPr>
          <a:lstStyle/>
          <a:p>
            <a:pPr indent="0" lvl="0" marL="0" rtl="0" algn="ctr">
              <a:lnSpc>
                <a:spcPct val="100000"/>
              </a:lnSpc>
              <a:spcBef>
                <a:spcPts val="0"/>
              </a:spcBef>
              <a:spcAft>
                <a:spcPts val="0"/>
              </a:spcAft>
              <a:buNone/>
            </a:pPr>
            <a:r>
              <a:rPr lang="en" sz="2000">
                <a:solidFill>
                  <a:schemeClr val="lt2"/>
                </a:solidFill>
                <a:latin typeface="Poppins ExtraBold"/>
                <a:ea typeface="Poppins ExtraBold"/>
                <a:cs typeface="Poppins ExtraBold"/>
                <a:sym typeface="Poppins ExtraBold"/>
              </a:rPr>
              <a:t>1</a:t>
            </a:r>
            <a:endParaRPr sz="2000">
              <a:solidFill>
                <a:schemeClr val="lt2"/>
              </a:solidFill>
              <a:latin typeface="Poppins ExtraBold"/>
              <a:ea typeface="Poppins ExtraBold"/>
              <a:cs typeface="Poppins ExtraBold"/>
              <a:sym typeface="Poppins ExtraBold"/>
            </a:endParaRPr>
          </a:p>
          <a:p>
            <a:pPr indent="0" lvl="0" marL="0" rtl="0" algn="ctr">
              <a:lnSpc>
                <a:spcPct val="100000"/>
              </a:lnSpc>
              <a:spcBef>
                <a:spcPts val="0"/>
              </a:spcBef>
              <a:spcAft>
                <a:spcPts val="0"/>
              </a:spcAft>
              <a:buNone/>
            </a:pPr>
            <a:r>
              <a:t/>
            </a:r>
            <a:endParaRPr sz="2000">
              <a:solidFill>
                <a:schemeClr val="lt2"/>
              </a:solidFill>
              <a:latin typeface="Poppins ExtraBold"/>
              <a:ea typeface="Poppins ExtraBold"/>
              <a:cs typeface="Poppins ExtraBold"/>
              <a:sym typeface="Poppins ExtraBold"/>
            </a:endParaRPr>
          </a:p>
          <a:p>
            <a:pPr indent="0" lvl="0" marL="0" rtl="0" algn="ctr">
              <a:lnSpc>
                <a:spcPct val="100000"/>
              </a:lnSpc>
              <a:spcBef>
                <a:spcPts val="0"/>
              </a:spcBef>
              <a:spcAft>
                <a:spcPts val="0"/>
              </a:spcAft>
              <a:buNone/>
            </a:pPr>
            <a:r>
              <a:rPr lang="en" sz="2000">
                <a:solidFill>
                  <a:schemeClr val="lt2"/>
                </a:solidFill>
                <a:latin typeface="Poppins ExtraBold"/>
                <a:ea typeface="Poppins ExtraBold"/>
                <a:cs typeface="Poppins ExtraBold"/>
                <a:sym typeface="Poppins ExtraBold"/>
              </a:rPr>
              <a:t>Context</a:t>
            </a:r>
            <a:endParaRPr sz="2000">
              <a:solidFill>
                <a:schemeClr val="lt2"/>
              </a:solidFill>
              <a:latin typeface="Poppins ExtraBold"/>
              <a:ea typeface="Poppins ExtraBold"/>
              <a:cs typeface="Poppins ExtraBold"/>
              <a:sym typeface="Poppins ExtraBold"/>
            </a:endParaRPr>
          </a:p>
        </p:txBody>
      </p:sp>
      <p:sp>
        <p:nvSpPr>
          <p:cNvPr id="1195" name="Google Shape;1195;p87"/>
          <p:cNvSpPr/>
          <p:nvPr/>
        </p:nvSpPr>
        <p:spPr>
          <a:xfrm>
            <a:off x="1456425" y="1946986"/>
            <a:ext cx="1447800" cy="29400"/>
          </a:xfrm>
          <a:prstGeom prst="roundRect">
            <a:avLst>
              <a:gd fmla="val 50000" name="adj"/>
            </a:avLst>
          </a:prstGeom>
          <a:solidFill>
            <a:srgbClr val="FFFFFF">
              <a:alpha val="43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87"/>
          <p:cNvSpPr/>
          <p:nvPr/>
        </p:nvSpPr>
        <p:spPr>
          <a:xfrm>
            <a:off x="3529850" y="1388825"/>
            <a:ext cx="2108400" cy="1275000"/>
          </a:xfrm>
          <a:prstGeom prst="roundRect">
            <a:avLst>
              <a:gd fmla="val 30511" name="adj"/>
            </a:avLst>
          </a:prstGeom>
          <a:solidFill>
            <a:srgbClr val="B4A7D6"/>
          </a:solidFill>
          <a:ln>
            <a:noFill/>
          </a:ln>
        </p:spPr>
        <p:txBody>
          <a:bodyPr anchorCtr="0" anchor="t" bIns="91425" lIns="91425" spcFirstLastPara="1" rIns="91425" wrap="square" tIns="0">
            <a:noAutofit/>
          </a:bodyPr>
          <a:lstStyle/>
          <a:p>
            <a:pPr indent="0" lvl="0" marL="0" rtl="0" algn="ctr">
              <a:lnSpc>
                <a:spcPct val="100000"/>
              </a:lnSpc>
              <a:spcBef>
                <a:spcPts val="0"/>
              </a:spcBef>
              <a:spcAft>
                <a:spcPts val="0"/>
              </a:spcAft>
              <a:buNone/>
            </a:pPr>
            <a:r>
              <a:rPr lang="en" sz="2000">
                <a:solidFill>
                  <a:schemeClr val="lt2"/>
                </a:solidFill>
                <a:latin typeface="Poppins ExtraBold"/>
                <a:ea typeface="Poppins ExtraBold"/>
                <a:cs typeface="Poppins ExtraBold"/>
                <a:sym typeface="Poppins ExtraBold"/>
              </a:rPr>
              <a:t>2</a:t>
            </a:r>
            <a:endParaRPr sz="2000">
              <a:solidFill>
                <a:schemeClr val="lt2"/>
              </a:solidFill>
              <a:latin typeface="Poppins ExtraBold"/>
              <a:ea typeface="Poppins ExtraBold"/>
              <a:cs typeface="Poppins ExtraBold"/>
              <a:sym typeface="Poppins ExtraBold"/>
            </a:endParaRPr>
          </a:p>
          <a:p>
            <a:pPr indent="0" lvl="0" marL="0" rtl="0" algn="ctr">
              <a:lnSpc>
                <a:spcPct val="100000"/>
              </a:lnSpc>
              <a:spcBef>
                <a:spcPts val="0"/>
              </a:spcBef>
              <a:spcAft>
                <a:spcPts val="0"/>
              </a:spcAft>
              <a:buNone/>
            </a:pPr>
            <a:r>
              <a:t/>
            </a:r>
            <a:endParaRPr sz="2000">
              <a:solidFill>
                <a:schemeClr val="lt2"/>
              </a:solidFill>
              <a:latin typeface="Poppins ExtraBold"/>
              <a:ea typeface="Poppins ExtraBold"/>
              <a:cs typeface="Poppins ExtraBold"/>
              <a:sym typeface="Poppins ExtraBold"/>
            </a:endParaRPr>
          </a:p>
          <a:p>
            <a:pPr indent="0" lvl="0" marL="0" rtl="0" algn="ctr">
              <a:lnSpc>
                <a:spcPct val="100000"/>
              </a:lnSpc>
              <a:spcBef>
                <a:spcPts val="0"/>
              </a:spcBef>
              <a:spcAft>
                <a:spcPts val="0"/>
              </a:spcAft>
              <a:buNone/>
            </a:pPr>
            <a:r>
              <a:rPr lang="en" sz="2000">
                <a:solidFill>
                  <a:schemeClr val="lt2"/>
                </a:solidFill>
                <a:latin typeface="Poppins ExtraBold"/>
                <a:ea typeface="Poppins ExtraBold"/>
                <a:cs typeface="Poppins ExtraBold"/>
                <a:sym typeface="Poppins ExtraBold"/>
              </a:rPr>
              <a:t>EDA</a:t>
            </a:r>
            <a:endParaRPr sz="2000">
              <a:solidFill>
                <a:schemeClr val="lt2"/>
              </a:solidFill>
              <a:latin typeface="Poppins ExtraBold"/>
              <a:ea typeface="Poppins ExtraBold"/>
              <a:cs typeface="Poppins ExtraBold"/>
              <a:sym typeface="Poppins ExtraBold"/>
            </a:endParaRPr>
          </a:p>
        </p:txBody>
      </p:sp>
      <p:sp>
        <p:nvSpPr>
          <p:cNvPr id="1197" name="Google Shape;1197;p87"/>
          <p:cNvSpPr/>
          <p:nvPr/>
        </p:nvSpPr>
        <p:spPr>
          <a:xfrm>
            <a:off x="3860150" y="1946986"/>
            <a:ext cx="1447800" cy="29400"/>
          </a:xfrm>
          <a:prstGeom prst="roundRect">
            <a:avLst>
              <a:gd fmla="val 50000" name="adj"/>
            </a:avLst>
          </a:prstGeom>
          <a:solidFill>
            <a:srgbClr val="FFFFFF">
              <a:alpha val="43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87"/>
          <p:cNvSpPr/>
          <p:nvPr/>
        </p:nvSpPr>
        <p:spPr>
          <a:xfrm>
            <a:off x="5933575" y="1388825"/>
            <a:ext cx="2108400" cy="1275000"/>
          </a:xfrm>
          <a:prstGeom prst="roundRect">
            <a:avLst>
              <a:gd fmla="val 30511" name="adj"/>
            </a:avLst>
          </a:prstGeom>
          <a:solidFill>
            <a:srgbClr val="8E7CC3"/>
          </a:solidFill>
          <a:ln>
            <a:noFill/>
          </a:ln>
        </p:spPr>
        <p:txBody>
          <a:bodyPr anchorCtr="0" anchor="t" bIns="91425" lIns="91425" spcFirstLastPara="1" rIns="91425" wrap="square" tIns="0">
            <a:noAutofit/>
          </a:bodyPr>
          <a:lstStyle/>
          <a:p>
            <a:pPr indent="0" lvl="0" marL="0" rtl="0" algn="ctr">
              <a:lnSpc>
                <a:spcPct val="100000"/>
              </a:lnSpc>
              <a:spcBef>
                <a:spcPts val="0"/>
              </a:spcBef>
              <a:spcAft>
                <a:spcPts val="0"/>
              </a:spcAft>
              <a:buNone/>
            </a:pPr>
            <a:r>
              <a:rPr lang="en" sz="2000">
                <a:solidFill>
                  <a:schemeClr val="lt2"/>
                </a:solidFill>
                <a:latin typeface="Poppins ExtraBold"/>
                <a:ea typeface="Poppins ExtraBold"/>
                <a:cs typeface="Poppins ExtraBold"/>
                <a:sym typeface="Poppins ExtraBold"/>
              </a:rPr>
              <a:t>3</a:t>
            </a:r>
            <a:endParaRPr sz="2000">
              <a:solidFill>
                <a:schemeClr val="lt2"/>
              </a:solidFill>
              <a:latin typeface="Poppins ExtraBold"/>
              <a:ea typeface="Poppins ExtraBold"/>
              <a:cs typeface="Poppins ExtraBold"/>
              <a:sym typeface="Poppins ExtraBold"/>
            </a:endParaRPr>
          </a:p>
          <a:p>
            <a:pPr indent="0" lvl="0" marL="0" rtl="0" algn="ctr">
              <a:lnSpc>
                <a:spcPct val="100000"/>
              </a:lnSpc>
              <a:spcBef>
                <a:spcPts val="0"/>
              </a:spcBef>
              <a:spcAft>
                <a:spcPts val="0"/>
              </a:spcAft>
              <a:buNone/>
            </a:pPr>
            <a:r>
              <a:t/>
            </a:r>
            <a:endParaRPr sz="1300">
              <a:solidFill>
                <a:schemeClr val="lt2"/>
              </a:solidFill>
              <a:latin typeface="Poppins ExtraBold"/>
              <a:ea typeface="Poppins ExtraBold"/>
              <a:cs typeface="Poppins ExtraBold"/>
              <a:sym typeface="Poppins ExtraBold"/>
            </a:endParaRPr>
          </a:p>
          <a:p>
            <a:pPr indent="0" lvl="0" marL="0" rtl="0" algn="ctr">
              <a:lnSpc>
                <a:spcPct val="100000"/>
              </a:lnSpc>
              <a:spcBef>
                <a:spcPts val="0"/>
              </a:spcBef>
              <a:spcAft>
                <a:spcPts val="0"/>
              </a:spcAft>
              <a:buNone/>
            </a:pPr>
            <a:r>
              <a:rPr lang="en" sz="1700">
                <a:solidFill>
                  <a:schemeClr val="lt2"/>
                </a:solidFill>
                <a:latin typeface="Poppins ExtraBold"/>
                <a:ea typeface="Poppins ExtraBold"/>
                <a:cs typeface="Poppins ExtraBold"/>
                <a:sym typeface="Poppins ExtraBold"/>
              </a:rPr>
              <a:t>Feature Engineering</a:t>
            </a:r>
            <a:endParaRPr sz="1700">
              <a:solidFill>
                <a:schemeClr val="lt2"/>
              </a:solidFill>
              <a:latin typeface="Poppins ExtraBold"/>
              <a:ea typeface="Poppins ExtraBold"/>
              <a:cs typeface="Poppins ExtraBold"/>
              <a:sym typeface="Poppins ExtraBold"/>
            </a:endParaRPr>
          </a:p>
        </p:txBody>
      </p:sp>
      <p:sp>
        <p:nvSpPr>
          <p:cNvPr id="1199" name="Google Shape;1199;p87"/>
          <p:cNvSpPr/>
          <p:nvPr/>
        </p:nvSpPr>
        <p:spPr>
          <a:xfrm>
            <a:off x="6263875" y="1946986"/>
            <a:ext cx="1447800" cy="29400"/>
          </a:xfrm>
          <a:prstGeom prst="roundRect">
            <a:avLst>
              <a:gd fmla="val 50000" name="adj"/>
            </a:avLst>
          </a:prstGeom>
          <a:solidFill>
            <a:srgbClr val="FFFFFF">
              <a:alpha val="43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87"/>
          <p:cNvSpPr/>
          <p:nvPr/>
        </p:nvSpPr>
        <p:spPr>
          <a:xfrm>
            <a:off x="1126125" y="2947325"/>
            <a:ext cx="2108400" cy="1275000"/>
          </a:xfrm>
          <a:prstGeom prst="roundRect">
            <a:avLst>
              <a:gd fmla="val 30511" name="adj"/>
            </a:avLst>
          </a:prstGeom>
          <a:solidFill>
            <a:srgbClr val="674EA7"/>
          </a:solidFill>
          <a:ln>
            <a:noFill/>
          </a:ln>
        </p:spPr>
        <p:txBody>
          <a:bodyPr anchorCtr="0" anchor="t" bIns="91425" lIns="91425" spcFirstLastPara="1" rIns="91425" wrap="square" tIns="0">
            <a:noAutofit/>
          </a:bodyPr>
          <a:lstStyle/>
          <a:p>
            <a:pPr indent="0" lvl="0" marL="0" rtl="0" algn="ctr">
              <a:lnSpc>
                <a:spcPct val="100000"/>
              </a:lnSpc>
              <a:spcBef>
                <a:spcPts val="0"/>
              </a:spcBef>
              <a:spcAft>
                <a:spcPts val="0"/>
              </a:spcAft>
              <a:buNone/>
            </a:pPr>
            <a:r>
              <a:rPr lang="en" sz="2000">
                <a:solidFill>
                  <a:schemeClr val="lt2"/>
                </a:solidFill>
                <a:latin typeface="Poppins ExtraBold"/>
                <a:ea typeface="Poppins ExtraBold"/>
                <a:cs typeface="Poppins ExtraBold"/>
                <a:sym typeface="Poppins ExtraBold"/>
              </a:rPr>
              <a:t>4</a:t>
            </a:r>
            <a:endParaRPr sz="2000">
              <a:solidFill>
                <a:schemeClr val="lt2"/>
              </a:solidFill>
              <a:latin typeface="Poppins ExtraBold"/>
              <a:ea typeface="Poppins ExtraBold"/>
              <a:cs typeface="Poppins ExtraBold"/>
              <a:sym typeface="Poppins ExtraBold"/>
            </a:endParaRPr>
          </a:p>
          <a:p>
            <a:pPr indent="0" lvl="0" marL="0" rtl="0" algn="ctr">
              <a:lnSpc>
                <a:spcPct val="100000"/>
              </a:lnSpc>
              <a:spcBef>
                <a:spcPts val="0"/>
              </a:spcBef>
              <a:spcAft>
                <a:spcPts val="0"/>
              </a:spcAft>
              <a:buNone/>
            </a:pPr>
            <a:r>
              <a:t/>
            </a:r>
            <a:endParaRPr sz="2000">
              <a:solidFill>
                <a:schemeClr val="lt2"/>
              </a:solidFill>
              <a:latin typeface="Poppins ExtraBold"/>
              <a:ea typeface="Poppins ExtraBold"/>
              <a:cs typeface="Poppins ExtraBold"/>
              <a:sym typeface="Poppins ExtraBold"/>
            </a:endParaRPr>
          </a:p>
          <a:p>
            <a:pPr indent="0" lvl="0" marL="0" rtl="0" algn="ctr">
              <a:lnSpc>
                <a:spcPct val="100000"/>
              </a:lnSpc>
              <a:spcBef>
                <a:spcPts val="0"/>
              </a:spcBef>
              <a:spcAft>
                <a:spcPts val="0"/>
              </a:spcAft>
              <a:buNone/>
            </a:pPr>
            <a:r>
              <a:rPr lang="en" sz="2000">
                <a:solidFill>
                  <a:schemeClr val="lt2"/>
                </a:solidFill>
                <a:latin typeface="Poppins ExtraBold"/>
                <a:ea typeface="Poppins ExtraBold"/>
                <a:cs typeface="Poppins ExtraBold"/>
                <a:sym typeface="Poppins ExtraBold"/>
              </a:rPr>
              <a:t>Models</a:t>
            </a:r>
            <a:endParaRPr sz="2000">
              <a:solidFill>
                <a:schemeClr val="lt2"/>
              </a:solidFill>
              <a:latin typeface="Poppins ExtraBold"/>
              <a:ea typeface="Poppins ExtraBold"/>
              <a:cs typeface="Poppins ExtraBold"/>
              <a:sym typeface="Poppins ExtraBold"/>
            </a:endParaRPr>
          </a:p>
        </p:txBody>
      </p:sp>
      <p:sp>
        <p:nvSpPr>
          <p:cNvPr id="1201" name="Google Shape;1201;p87"/>
          <p:cNvSpPr/>
          <p:nvPr/>
        </p:nvSpPr>
        <p:spPr>
          <a:xfrm>
            <a:off x="1456425" y="3505486"/>
            <a:ext cx="1447800" cy="29400"/>
          </a:xfrm>
          <a:prstGeom prst="roundRect">
            <a:avLst>
              <a:gd fmla="val 50000" name="adj"/>
            </a:avLst>
          </a:prstGeom>
          <a:solidFill>
            <a:srgbClr val="FFFFFF">
              <a:alpha val="43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87"/>
          <p:cNvSpPr/>
          <p:nvPr/>
        </p:nvSpPr>
        <p:spPr>
          <a:xfrm>
            <a:off x="3505750" y="2964863"/>
            <a:ext cx="2108400" cy="1275000"/>
          </a:xfrm>
          <a:prstGeom prst="roundRect">
            <a:avLst>
              <a:gd fmla="val 30511" name="adj"/>
            </a:avLst>
          </a:prstGeom>
          <a:solidFill>
            <a:srgbClr val="351C75"/>
          </a:solidFill>
          <a:ln>
            <a:noFill/>
          </a:ln>
        </p:spPr>
        <p:txBody>
          <a:bodyPr anchorCtr="0" anchor="t" bIns="91425" lIns="91425" spcFirstLastPara="1" rIns="91425" wrap="square" tIns="0">
            <a:noAutofit/>
          </a:bodyPr>
          <a:lstStyle/>
          <a:p>
            <a:pPr indent="0" lvl="0" marL="0" rtl="0" algn="ctr">
              <a:lnSpc>
                <a:spcPct val="100000"/>
              </a:lnSpc>
              <a:spcBef>
                <a:spcPts val="0"/>
              </a:spcBef>
              <a:spcAft>
                <a:spcPts val="0"/>
              </a:spcAft>
              <a:buNone/>
            </a:pPr>
            <a:r>
              <a:rPr lang="en" sz="2000">
                <a:solidFill>
                  <a:schemeClr val="lt2"/>
                </a:solidFill>
                <a:latin typeface="Poppins ExtraBold"/>
                <a:ea typeface="Poppins ExtraBold"/>
                <a:cs typeface="Poppins ExtraBold"/>
                <a:sym typeface="Poppins ExtraBold"/>
              </a:rPr>
              <a:t>5</a:t>
            </a:r>
            <a:endParaRPr sz="2000">
              <a:solidFill>
                <a:schemeClr val="lt2"/>
              </a:solidFill>
              <a:latin typeface="Poppins ExtraBold"/>
              <a:ea typeface="Poppins ExtraBold"/>
              <a:cs typeface="Poppins ExtraBold"/>
              <a:sym typeface="Poppins ExtraBold"/>
            </a:endParaRPr>
          </a:p>
          <a:p>
            <a:pPr indent="0" lvl="0" marL="0" rtl="0" algn="ctr">
              <a:lnSpc>
                <a:spcPct val="100000"/>
              </a:lnSpc>
              <a:spcBef>
                <a:spcPts val="0"/>
              </a:spcBef>
              <a:spcAft>
                <a:spcPts val="0"/>
              </a:spcAft>
              <a:buNone/>
            </a:pPr>
            <a:r>
              <a:t/>
            </a:r>
            <a:endParaRPr sz="2000">
              <a:solidFill>
                <a:schemeClr val="lt2"/>
              </a:solidFill>
              <a:latin typeface="Poppins ExtraBold"/>
              <a:ea typeface="Poppins ExtraBold"/>
              <a:cs typeface="Poppins ExtraBold"/>
              <a:sym typeface="Poppins ExtraBold"/>
            </a:endParaRPr>
          </a:p>
          <a:p>
            <a:pPr indent="0" lvl="0" marL="0" rtl="0" algn="ctr">
              <a:lnSpc>
                <a:spcPct val="100000"/>
              </a:lnSpc>
              <a:spcBef>
                <a:spcPts val="0"/>
              </a:spcBef>
              <a:spcAft>
                <a:spcPts val="0"/>
              </a:spcAft>
              <a:buNone/>
            </a:pPr>
            <a:r>
              <a:rPr lang="en" sz="2000">
                <a:solidFill>
                  <a:schemeClr val="lt2"/>
                </a:solidFill>
                <a:latin typeface="Poppins ExtraBold"/>
                <a:ea typeface="Poppins ExtraBold"/>
                <a:cs typeface="Poppins ExtraBold"/>
                <a:sym typeface="Poppins ExtraBold"/>
              </a:rPr>
              <a:t>Results</a:t>
            </a:r>
            <a:endParaRPr sz="2000">
              <a:solidFill>
                <a:schemeClr val="lt2"/>
              </a:solidFill>
              <a:latin typeface="Poppins ExtraBold"/>
              <a:ea typeface="Poppins ExtraBold"/>
              <a:cs typeface="Poppins ExtraBold"/>
              <a:sym typeface="Poppins ExtraBold"/>
            </a:endParaRPr>
          </a:p>
        </p:txBody>
      </p:sp>
      <p:sp>
        <p:nvSpPr>
          <p:cNvPr id="1203" name="Google Shape;1203;p87"/>
          <p:cNvSpPr/>
          <p:nvPr/>
        </p:nvSpPr>
        <p:spPr>
          <a:xfrm>
            <a:off x="3836050" y="3523024"/>
            <a:ext cx="1447800" cy="29400"/>
          </a:xfrm>
          <a:prstGeom prst="roundRect">
            <a:avLst>
              <a:gd fmla="val 50000" name="adj"/>
            </a:avLst>
          </a:prstGeom>
          <a:solidFill>
            <a:srgbClr val="FFFFFF">
              <a:alpha val="43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87"/>
          <p:cNvSpPr/>
          <p:nvPr/>
        </p:nvSpPr>
        <p:spPr>
          <a:xfrm>
            <a:off x="5933575" y="2943888"/>
            <a:ext cx="2108400" cy="1275000"/>
          </a:xfrm>
          <a:prstGeom prst="roundRect">
            <a:avLst>
              <a:gd fmla="val 30511" name="adj"/>
            </a:avLst>
          </a:prstGeom>
          <a:solidFill>
            <a:srgbClr val="20124D"/>
          </a:solidFill>
          <a:ln>
            <a:noFill/>
          </a:ln>
        </p:spPr>
        <p:txBody>
          <a:bodyPr anchorCtr="0" anchor="t" bIns="91425" lIns="91425" spcFirstLastPara="1" rIns="91425" wrap="square" tIns="0">
            <a:noAutofit/>
          </a:bodyPr>
          <a:lstStyle/>
          <a:p>
            <a:pPr indent="0" lvl="0" marL="0" rtl="0" algn="ctr">
              <a:lnSpc>
                <a:spcPct val="100000"/>
              </a:lnSpc>
              <a:spcBef>
                <a:spcPts val="0"/>
              </a:spcBef>
              <a:spcAft>
                <a:spcPts val="0"/>
              </a:spcAft>
              <a:buNone/>
            </a:pPr>
            <a:r>
              <a:rPr lang="en" sz="2000">
                <a:solidFill>
                  <a:schemeClr val="lt2"/>
                </a:solidFill>
                <a:latin typeface="Poppins ExtraBold"/>
                <a:ea typeface="Poppins ExtraBold"/>
                <a:cs typeface="Poppins ExtraBold"/>
                <a:sym typeface="Poppins ExtraBold"/>
              </a:rPr>
              <a:t>6</a:t>
            </a:r>
            <a:endParaRPr sz="2000">
              <a:solidFill>
                <a:schemeClr val="lt2"/>
              </a:solidFill>
              <a:latin typeface="Poppins ExtraBold"/>
              <a:ea typeface="Poppins ExtraBold"/>
              <a:cs typeface="Poppins ExtraBold"/>
              <a:sym typeface="Poppins ExtraBold"/>
            </a:endParaRPr>
          </a:p>
          <a:p>
            <a:pPr indent="0" lvl="0" marL="0" rtl="0" algn="ctr">
              <a:lnSpc>
                <a:spcPct val="100000"/>
              </a:lnSpc>
              <a:spcBef>
                <a:spcPts val="0"/>
              </a:spcBef>
              <a:spcAft>
                <a:spcPts val="0"/>
              </a:spcAft>
              <a:buNone/>
            </a:pPr>
            <a:r>
              <a:t/>
            </a:r>
            <a:endParaRPr sz="2000">
              <a:solidFill>
                <a:schemeClr val="lt2"/>
              </a:solidFill>
              <a:latin typeface="Poppins ExtraBold"/>
              <a:ea typeface="Poppins ExtraBold"/>
              <a:cs typeface="Poppins ExtraBold"/>
              <a:sym typeface="Poppins ExtraBold"/>
            </a:endParaRPr>
          </a:p>
          <a:p>
            <a:pPr indent="0" lvl="0" marL="0" rtl="0" algn="ctr">
              <a:lnSpc>
                <a:spcPct val="100000"/>
              </a:lnSpc>
              <a:spcBef>
                <a:spcPts val="0"/>
              </a:spcBef>
              <a:spcAft>
                <a:spcPts val="0"/>
              </a:spcAft>
              <a:buNone/>
            </a:pPr>
            <a:r>
              <a:rPr lang="en" sz="2000">
                <a:solidFill>
                  <a:schemeClr val="lt2"/>
                </a:solidFill>
                <a:latin typeface="Poppins ExtraBold"/>
                <a:ea typeface="Poppins ExtraBold"/>
                <a:cs typeface="Poppins ExtraBold"/>
                <a:sym typeface="Poppins ExtraBold"/>
              </a:rPr>
              <a:t>Conclusions</a:t>
            </a:r>
            <a:endParaRPr sz="2000">
              <a:solidFill>
                <a:schemeClr val="lt2"/>
              </a:solidFill>
              <a:latin typeface="Poppins ExtraBold"/>
              <a:ea typeface="Poppins ExtraBold"/>
              <a:cs typeface="Poppins ExtraBold"/>
              <a:sym typeface="Poppins ExtraBold"/>
            </a:endParaRPr>
          </a:p>
        </p:txBody>
      </p:sp>
      <p:sp>
        <p:nvSpPr>
          <p:cNvPr id="1205" name="Google Shape;1205;p87"/>
          <p:cNvSpPr/>
          <p:nvPr/>
        </p:nvSpPr>
        <p:spPr>
          <a:xfrm>
            <a:off x="6263875" y="3502049"/>
            <a:ext cx="1447800" cy="29400"/>
          </a:xfrm>
          <a:prstGeom prst="roundRect">
            <a:avLst>
              <a:gd fmla="val 50000" name="adj"/>
            </a:avLst>
          </a:prstGeom>
          <a:solidFill>
            <a:srgbClr val="FFFFFF">
              <a:alpha val="43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06" name="Google Shape;1206;p87"/>
          <p:cNvPicPr preferRelativeResize="0"/>
          <p:nvPr/>
        </p:nvPicPr>
        <p:blipFill rotWithShape="1">
          <a:blip r:embed="rId3">
            <a:alphaModFix/>
          </a:blip>
          <a:srcRect b="35959" l="0" r="4406" t="35537"/>
          <a:stretch/>
        </p:blipFill>
        <p:spPr>
          <a:xfrm>
            <a:off x="284800" y="207821"/>
            <a:ext cx="795599" cy="237204"/>
          </a:xfrm>
          <a:prstGeom prst="rect">
            <a:avLst/>
          </a:prstGeom>
          <a:noFill/>
          <a:ln>
            <a:noFill/>
          </a:ln>
        </p:spPr>
      </p:pic>
      <p:grpSp>
        <p:nvGrpSpPr>
          <p:cNvPr id="1207" name="Google Shape;1207;p87"/>
          <p:cNvGrpSpPr/>
          <p:nvPr/>
        </p:nvGrpSpPr>
        <p:grpSpPr>
          <a:xfrm>
            <a:off x="508875" y="4545081"/>
            <a:ext cx="8285920" cy="404866"/>
            <a:chOff x="508875" y="4545081"/>
            <a:chExt cx="8285920" cy="404866"/>
          </a:xfrm>
        </p:grpSpPr>
        <p:grpSp>
          <p:nvGrpSpPr>
            <p:cNvPr id="1208" name="Google Shape;1208;p87"/>
            <p:cNvGrpSpPr/>
            <p:nvPr/>
          </p:nvGrpSpPr>
          <p:grpSpPr>
            <a:xfrm>
              <a:off x="934871" y="4545081"/>
              <a:ext cx="7859924" cy="404866"/>
              <a:chOff x="858671" y="4499019"/>
              <a:chExt cx="7859924" cy="404866"/>
            </a:xfrm>
          </p:grpSpPr>
          <p:sp>
            <p:nvSpPr>
              <p:cNvPr id="1209" name="Google Shape;1209;p87">
                <a:hlinkClick/>
              </p:cNvPr>
              <p:cNvSpPr txBox="1"/>
              <p:nvPr/>
            </p:nvSpPr>
            <p:spPr>
              <a:xfrm>
                <a:off x="2190001" y="4504285"/>
                <a:ext cx="781200" cy="399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1"/>
                    </a:solidFill>
                    <a:latin typeface="Poppins"/>
                    <a:ea typeface="Poppins"/>
                    <a:cs typeface="Poppins"/>
                    <a:sym typeface="Poppins"/>
                  </a:rPr>
                  <a:t>EDA</a:t>
                </a:r>
                <a:endParaRPr b="1" sz="1800">
                  <a:solidFill>
                    <a:schemeClr val="accent1"/>
                  </a:solidFill>
                  <a:latin typeface="Poppins"/>
                  <a:ea typeface="Poppins"/>
                  <a:cs typeface="Poppins"/>
                  <a:sym typeface="Poppins"/>
                </a:endParaRPr>
              </a:p>
            </p:txBody>
          </p:sp>
          <p:sp>
            <p:nvSpPr>
              <p:cNvPr id="1210" name="Google Shape;1210;p87">
                <a:hlinkClick/>
              </p:cNvPr>
              <p:cNvSpPr txBox="1"/>
              <p:nvPr/>
            </p:nvSpPr>
            <p:spPr>
              <a:xfrm>
                <a:off x="3009794" y="4504276"/>
                <a:ext cx="1421400" cy="399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1"/>
                    </a:solidFill>
                    <a:latin typeface="Poppins"/>
                    <a:ea typeface="Poppins"/>
                    <a:cs typeface="Poppins"/>
                    <a:sym typeface="Poppins"/>
                  </a:rPr>
                  <a:t>Features</a:t>
                </a:r>
                <a:endParaRPr b="1" sz="1800">
                  <a:solidFill>
                    <a:schemeClr val="accent1"/>
                  </a:solidFill>
                  <a:latin typeface="Poppins"/>
                  <a:ea typeface="Poppins"/>
                  <a:cs typeface="Poppins"/>
                  <a:sym typeface="Poppins"/>
                </a:endParaRPr>
              </a:p>
            </p:txBody>
          </p:sp>
          <p:sp>
            <p:nvSpPr>
              <p:cNvPr id="1211" name="Google Shape;1211;p87">
                <a:hlinkClick/>
              </p:cNvPr>
              <p:cNvSpPr txBox="1"/>
              <p:nvPr/>
            </p:nvSpPr>
            <p:spPr>
              <a:xfrm>
                <a:off x="4326136" y="4499019"/>
                <a:ext cx="1252500" cy="399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1"/>
                    </a:solidFill>
                    <a:latin typeface="Poppins"/>
                    <a:ea typeface="Poppins"/>
                    <a:cs typeface="Poppins"/>
                    <a:sym typeface="Poppins"/>
                  </a:rPr>
                  <a:t>Models</a:t>
                </a:r>
                <a:endParaRPr b="1" sz="1800">
                  <a:solidFill>
                    <a:schemeClr val="accent1"/>
                  </a:solidFill>
                  <a:latin typeface="Poppins"/>
                  <a:ea typeface="Poppins"/>
                  <a:cs typeface="Poppins"/>
                  <a:sym typeface="Poppins"/>
                </a:endParaRPr>
              </a:p>
            </p:txBody>
          </p:sp>
          <p:sp>
            <p:nvSpPr>
              <p:cNvPr id="1212" name="Google Shape;1212;p87">
                <a:hlinkClick/>
              </p:cNvPr>
              <p:cNvSpPr txBox="1"/>
              <p:nvPr/>
            </p:nvSpPr>
            <p:spPr>
              <a:xfrm>
                <a:off x="5578527" y="4499019"/>
                <a:ext cx="1252500" cy="399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1"/>
                    </a:solidFill>
                    <a:latin typeface="Poppins"/>
                    <a:ea typeface="Poppins"/>
                    <a:cs typeface="Poppins"/>
                    <a:sym typeface="Poppins"/>
                  </a:rPr>
                  <a:t>Results</a:t>
                </a:r>
                <a:endParaRPr b="1" sz="1800">
                  <a:solidFill>
                    <a:schemeClr val="accent1"/>
                  </a:solidFill>
                  <a:latin typeface="Poppins"/>
                  <a:ea typeface="Poppins"/>
                  <a:cs typeface="Poppins"/>
                  <a:sym typeface="Poppins"/>
                </a:endParaRPr>
              </a:p>
            </p:txBody>
          </p:sp>
          <p:sp>
            <p:nvSpPr>
              <p:cNvPr id="1213" name="Google Shape;1213;p87">
                <a:hlinkClick/>
              </p:cNvPr>
              <p:cNvSpPr txBox="1"/>
              <p:nvPr/>
            </p:nvSpPr>
            <p:spPr>
              <a:xfrm>
                <a:off x="858671" y="4504276"/>
                <a:ext cx="1331400" cy="399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1"/>
                    </a:solidFill>
                    <a:latin typeface="Poppins"/>
                    <a:ea typeface="Poppins"/>
                    <a:cs typeface="Poppins"/>
                    <a:sym typeface="Poppins"/>
                  </a:rPr>
                  <a:t>Context</a:t>
                </a:r>
                <a:endParaRPr b="1" sz="1800">
                  <a:solidFill>
                    <a:schemeClr val="accent1"/>
                  </a:solidFill>
                  <a:latin typeface="Poppins"/>
                  <a:ea typeface="Poppins"/>
                  <a:cs typeface="Poppins"/>
                  <a:sym typeface="Poppins"/>
                </a:endParaRPr>
              </a:p>
            </p:txBody>
          </p:sp>
          <p:sp>
            <p:nvSpPr>
              <p:cNvPr id="1214" name="Google Shape;1214;p87">
                <a:hlinkClick/>
              </p:cNvPr>
              <p:cNvSpPr txBox="1"/>
              <p:nvPr/>
            </p:nvSpPr>
            <p:spPr>
              <a:xfrm>
                <a:off x="6926095" y="4499019"/>
                <a:ext cx="1792500" cy="399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1"/>
                    </a:solidFill>
                    <a:latin typeface="Poppins"/>
                    <a:ea typeface="Poppins"/>
                    <a:cs typeface="Poppins"/>
                    <a:sym typeface="Poppins"/>
                  </a:rPr>
                  <a:t>Conclusions</a:t>
                </a:r>
                <a:endParaRPr b="1" sz="1800">
                  <a:solidFill>
                    <a:schemeClr val="accent1"/>
                  </a:solidFill>
                  <a:latin typeface="Poppins"/>
                  <a:ea typeface="Poppins"/>
                  <a:cs typeface="Poppins"/>
                  <a:sym typeface="Poppins"/>
                </a:endParaRPr>
              </a:p>
            </p:txBody>
          </p:sp>
        </p:grpSp>
        <p:pic>
          <p:nvPicPr>
            <p:cNvPr id="1215" name="Google Shape;1215;p87">
              <a:hlinkClick action="ppaction://hlinksldjump" r:id="rId4"/>
            </p:cNvPr>
            <p:cNvPicPr preferRelativeResize="0"/>
            <p:nvPr/>
          </p:nvPicPr>
          <p:blipFill rotWithShape="1">
            <a:blip r:embed="rId5">
              <a:alphaModFix/>
            </a:blip>
            <a:srcRect b="0" l="0" r="0" t="0"/>
            <a:stretch/>
          </p:blipFill>
          <p:spPr>
            <a:xfrm>
              <a:off x="508875" y="4581091"/>
              <a:ext cx="337000" cy="308800"/>
            </a:xfrm>
            <a:prstGeom prst="rect">
              <a:avLst/>
            </a:prstGeom>
            <a:noFill/>
            <a:ln>
              <a:noFill/>
            </a:ln>
          </p:spPr>
        </p:pic>
      </p:grpSp>
      <p:pic>
        <p:nvPicPr>
          <p:cNvPr id="1216" name="Google Shape;1216;p87"/>
          <p:cNvPicPr preferRelativeResize="0"/>
          <p:nvPr/>
        </p:nvPicPr>
        <p:blipFill rotWithShape="1">
          <a:blip r:embed="rId6">
            <a:alphaModFix/>
          </a:blip>
          <a:srcRect b="0" l="34610" r="0" t="0"/>
          <a:stretch/>
        </p:blipFill>
        <p:spPr>
          <a:xfrm>
            <a:off x="177923" y="4040075"/>
            <a:ext cx="432275" cy="4288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0" name="Shape 1220"/>
        <p:cNvGrpSpPr/>
        <p:nvPr/>
      </p:nvGrpSpPr>
      <p:grpSpPr>
        <a:xfrm>
          <a:off x="0" y="0"/>
          <a:ext cx="0" cy="0"/>
          <a:chOff x="0" y="0"/>
          <a:chExt cx="0" cy="0"/>
        </a:xfrm>
      </p:grpSpPr>
      <p:sp>
        <p:nvSpPr>
          <p:cNvPr id="1221" name="Google Shape;1221;p88"/>
          <p:cNvSpPr/>
          <p:nvPr/>
        </p:nvSpPr>
        <p:spPr>
          <a:xfrm>
            <a:off x="696900" y="1093775"/>
            <a:ext cx="5208300" cy="3046200"/>
          </a:xfrm>
          <a:prstGeom prst="homePlate">
            <a:avLst>
              <a:gd fmla="val 10015" name="adj"/>
            </a:avLst>
          </a:prstGeom>
          <a:noFill/>
          <a:ln cap="flat" cmpd="sng" w="38100">
            <a:solidFill>
              <a:srgbClr val="0E2A4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p>
        </p:txBody>
      </p:sp>
      <p:sp>
        <p:nvSpPr>
          <p:cNvPr id="1222" name="Google Shape;1222;p88"/>
          <p:cNvSpPr txBox="1"/>
          <p:nvPr>
            <p:ph type="title"/>
          </p:nvPr>
        </p:nvSpPr>
        <p:spPr>
          <a:xfrm>
            <a:off x="2149350" y="388500"/>
            <a:ext cx="48453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CONTEXT - Attrition</a:t>
            </a:r>
            <a:endParaRPr/>
          </a:p>
        </p:txBody>
      </p:sp>
      <p:sp>
        <p:nvSpPr>
          <p:cNvPr id="1223" name="Google Shape;1223;p88"/>
          <p:cNvSpPr/>
          <p:nvPr/>
        </p:nvSpPr>
        <p:spPr>
          <a:xfrm>
            <a:off x="2364363" y="2276746"/>
            <a:ext cx="1489200" cy="829800"/>
          </a:xfrm>
          <a:prstGeom prst="ellipse">
            <a:avLst/>
          </a:prstGeom>
          <a:solidFill>
            <a:srgbClr val="0E2A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2"/>
                </a:solidFill>
                <a:latin typeface="Poppins ExtraBold"/>
                <a:ea typeface="Poppins ExtraBold"/>
                <a:cs typeface="Poppins ExtraBold"/>
                <a:sym typeface="Poppins ExtraBold"/>
              </a:rPr>
              <a:t>Main reasons</a:t>
            </a:r>
            <a:endParaRPr sz="1000">
              <a:solidFill>
                <a:schemeClr val="lt2"/>
              </a:solidFill>
              <a:latin typeface="Poppins ExtraBold"/>
              <a:ea typeface="Poppins ExtraBold"/>
              <a:cs typeface="Poppins ExtraBold"/>
              <a:sym typeface="Poppins ExtraBold"/>
            </a:endParaRPr>
          </a:p>
        </p:txBody>
      </p:sp>
      <p:sp>
        <p:nvSpPr>
          <p:cNvPr id="1224" name="Google Shape;1224;p88"/>
          <p:cNvSpPr/>
          <p:nvPr/>
        </p:nvSpPr>
        <p:spPr>
          <a:xfrm>
            <a:off x="2365765" y="1325425"/>
            <a:ext cx="1486500" cy="8298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000">
                <a:solidFill>
                  <a:schemeClr val="lt2"/>
                </a:solidFill>
                <a:latin typeface="Poppins ExtraBold"/>
                <a:ea typeface="Poppins ExtraBold"/>
                <a:cs typeface="Poppins ExtraBold"/>
                <a:sym typeface="Poppins ExtraBold"/>
              </a:rPr>
              <a:t>Retirements</a:t>
            </a:r>
            <a:endParaRPr sz="1000">
              <a:solidFill>
                <a:schemeClr val="lt2"/>
              </a:solidFill>
              <a:latin typeface="Poppins ExtraBold"/>
              <a:ea typeface="Poppins ExtraBold"/>
              <a:cs typeface="Poppins ExtraBold"/>
              <a:sym typeface="Poppins ExtraBold"/>
            </a:endParaRPr>
          </a:p>
        </p:txBody>
      </p:sp>
      <p:sp>
        <p:nvSpPr>
          <p:cNvPr id="1225" name="Google Shape;1225;p88"/>
          <p:cNvSpPr/>
          <p:nvPr/>
        </p:nvSpPr>
        <p:spPr>
          <a:xfrm>
            <a:off x="998925" y="2727356"/>
            <a:ext cx="1486500" cy="8298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000">
                <a:solidFill>
                  <a:schemeClr val="lt2"/>
                </a:solidFill>
                <a:latin typeface="Poppins ExtraBold"/>
                <a:ea typeface="Poppins ExtraBold"/>
                <a:cs typeface="Poppins ExtraBold"/>
                <a:sym typeface="Poppins ExtraBold"/>
              </a:rPr>
              <a:t>Personal health</a:t>
            </a:r>
            <a:endParaRPr sz="1000">
              <a:solidFill>
                <a:schemeClr val="lt2"/>
              </a:solidFill>
              <a:latin typeface="Poppins ExtraBold"/>
              <a:ea typeface="Poppins ExtraBold"/>
              <a:cs typeface="Poppins ExtraBold"/>
              <a:sym typeface="Poppins ExtraBold"/>
            </a:endParaRPr>
          </a:p>
        </p:txBody>
      </p:sp>
      <p:sp>
        <p:nvSpPr>
          <p:cNvPr id="1226" name="Google Shape;1226;p88"/>
          <p:cNvSpPr/>
          <p:nvPr/>
        </p:nvSpPr>
        <p:spPr>
          <a:xfrm>
            <a:off x="1019729" y="1835960"/>
            <a:ext cx="1486500" cy="829800"/>
          </a:xfrm>
          <a:prstGeom prst="ellipse">
            <a:avLst/>
          </a:prstGeom>
          <a:solidFill>
            <a:srgbClr val="D9D2E9"/>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000">
                <a:solidFill>
                  <a:srgbClr val="0E2A47"/>
                </a:solidFill>
                <a:latin typeface="Poppins ExtraBold"/>
                <a:ea typeface="Poppins ExtraBold"/>
                <a:cs typeface="Poppins ExtraBold"/>
                <a:sym typeface="Poppins ExtraBold"/>
              </a:rPr>
              <a:t>Layoffs</a:t>
            </a:r>
            <a:endParaRPr sz="1000">
              <a:solidFill>
                <a:srgbClr val="0E2A47"/>
              </a:solidFill>
            </a:endParaRPr>
          </a:p>
        </p:txBody>
      </p:sp>
      <p:sp>
        <p:nvSpPr>
          <p:cNvPr id="1227" name="Google Shape;1227;p88"/>
          <p:cNvSpPr/>
          <p:nvPr/>
        </p:nvSpPr>
        <p:spPr>
          <a:xfrm>
            <a:off x="3787310" y="1858260"/>
            <a:ext cx="1486500" cy="8298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000">
                <a:solidFill>
                  <a:schemeClr val="lt2"/>
                </a:solidFill>
                <a:latin typeface="Poppins ExtraBold"/>
                <a:ea typeface="Poppins ExtraBold"/>
                <a:cs typeface="Poppins ExtraBold"/>
                <a:sym typeface="Poppins ExtraBold"/>
              </a:rPr>
              <a:t>Transfers</a:t>
            </a:r>
            <a:endParaRPr sz="1000"/>
          </a:p>
        </p:txBody>
      </p:sp>
      <p:sp>
        <p:nvSpPr>
          <p:cNvPr id="1228" name="Google Shape;1228;p88"/>
          <p:cNvSpPr/>
          <p:nvPr/>
        </p:nvSpPr>
        <p:spPr>
          <a:xfrm>
            <a:off x="3787310" y="2753304"/>
            <a:ext cx="1486500" cy="829800"/>
          </a:xfrm>
          <a:prstGeom prst="ellipse">
            <a:avLst/>
          </a:prstGeom>
          <a:solidFill>
            <a:srgbClr val="D9D2E9"/>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000">
                <a:solidFill>
                  <a:srgbClr val="0E2A47"/>
                </a:solidFill>
                <a:latin typeface="Poppins ExtraBold"/>
                <a:ea typeface="Poppins ExtraBold"/>
                <a:cs typeface="Poppins ExtraBold"/>
                <a:sym typeface="Poppins ExtraBold"/>
              </a:rPr>
              <a:t>Resignations</a:t>
            </a:r>
            <a:endParaRPr sz="1000">
              <a:solidFill>
                <a:srgbClr val="0E2A47"/>
              </a:solidFill>
              <a:latin typeface="Poppins ExtraBold"/>
              <a:ea typeface="Poppins ExtraBold"/>
              <a:cs typeface="Poppins ExtraBold"/>
              <a:sym typeface="Poppins ExtraBold"/>
            </a:endParaRPr>
          </a:p>
        </p:txBody>
      </p:sp>
      <p:sp>
        <p:nvSpPr>
          <p:cNvPr id="1229" name="Google Shape;1229;p88"/>
          <p:cNvSpPr/>
          <p:nvPr/>
        </p:nvSpPr>
        <p:spPr>
          <a:xfrm>
            <a:off x="2365765" y="3196200"/>
            <a:ext cx="1486500" cy="829800"/>
          </a:xfrm>
          <a:prstGeom prst="ellipse">
            <a:avLst/>
          </a:prstGeom>
          <a:solidFill>
            <a:srgbClr val="D9D2E9"/>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000">
                <a:solidFill>
                  <a:srgbClr val="0E2A47"/>
                </a:solidFill>
                <a:latin typeface="Poppins ExtraBold"/>
                <a:ea typeface="Poppins ExtraBold"/>
                <a:cs typeface="Poppins ExtraBold"/>
                <a:sym typeface="Poppins ExtraBold"/>
              </a:rPr>
              <a:t>Termination</a:t>
            </a:r>
            <a:endParaRPr sz="1000">
              <a:solidFill>
                <a:srgbClr val="0E2A47"/>
              </a:solidFill>
              <a:latin typeface="Poppins ExtraBold"/>
              <a:ea typeface="Poppins ExtraBold"/>
              <a:cs typeface="Poppins ExtraBold"/>
              <a:sym typeface="Poppins ExtraBold"/>
            </a:endParaRPr>
          </a:p>
        </p:txBody>
      </p:sp>
      <p:sp>
        <p:nvSpPr>
          <p:cNvPr id="1230" name="Google Shape;1230;p88"/>
          <p:cNvSpPr/>
          <p:nvPr/>
        </p:nvSpPr>
        <p:spPr>
          <a:xfrm>
            <a:off x="6252334" y="1225925"/>
            <a:ext cx="2386800" cy="387300"/>
          </a:xfrm>
          <a:prstGeom prst="rect">
            <a:avLst/>
          </a:prstGeom>
          <a:solidFill>
            <a:srgbClr val="0E2A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2F2F2"/>
                </a:solidFill>
                <a:latin typeface="Poppins"/>
                <a:ea typeface="Poppins"/>
                <a:cs typeface="Poppins"/>
                <a:sym typeface="Poppins"/>
              </a:rPr>
              <a:t>CONS</a:t>
            </a:r>
            <a:endParaRPr b="1" sz="1200">
              <a:solidFill>
                <a:srgbClr val="F2F2F2"/>
              </a:solidFill>
              <a:latin typeface="Poppins"/>
              <a:ea typeface="Poppins"/>
              <a:cs typeface="Poppins"/>
              <a:sym typeface="Poppins"/>
            </a:endParaRPr>
          </a:p>
        </p:txBody>
      </p:sp>
      <p:pic>
        <p:nvPicPr>
          <p:cNvPr id="1231" name="Google Shape;1231;p88"/>
          <p:cNvPicPr preferRelativeResize="0"/>
          <p:nvPr/>
        </p:nvPicPr>
        <p:blipFill rotWithShape="1">
          <a:blip r:embed="rId3">
            <a:alphaModFix/>
          </a:blip>
          <a:srcRect b="35959" l="0" r="4406" t="35537"/>
          <a:stretch/>
        </p:blipFill>
        <p:spPr>
          <a:xfrm>
            <a:off x="284800" y="207821"/>
            <a:ext cx="795599" cy="237204"/>
          </a:xfrm>
          <a:prstGeom prst="rect">
            <a:avLst/>
          </a:prstGeom>
          <a:noFill/>
          <a:ln>
            <a:noFill/>
          </a:ln>
        </p:spPr>
      </p:pic>
      <p:grpSp>
        <p:nvGrpSpPr>
          <p:cNvPr id="1232" name="Google Shape;1232;p88"/>
          <p:cNvGrpSpPr/>
          <p:nvPr/>
        </p:nvGrpSpPr>
        <p:grpSpPr>
          <a:xfrm>
            <a:off x="101721" y="4505825"/>
            <a:ext cx="8940558" cy="84600"/>
            <a:chOff x="155346" y="4358775"/>
            <a:chExt cx="8934304" cy="84600"/>
          </a:xfrm>
        </p:grpSpPr>
        <p:cxnSp>
          <p:nvCxnSpPr>
            <p:cNvPr id="1233" name="Google Shape;1233;p88"/>
            <p:cNvCxnSpPr/>
            <p:nvPr/>
          </p:nvCxnSpPr>
          <p:spPr>
            <a:xfrm rot="10800000">
              <a:off x="155350" y="4358775"/>
              <a:ext cx="8934300" cy="0"/>
            </a:xfrm>
            <a:prstGeom prst="straightConnector1">
              <a:avLst/>
            </a:prstGeom>
            <a:noFill/>
            <a:ln cap="flat" cmpd="sng" w="9525">
              <a:solidFill>
                <a:schemeClr val="lt2"/>
              </a:solidFill>
              <a:prstDash val="solid"/>
              <a:round/>
              <a:headEnd len="med" w="med" type="none"/>
              <a:tailEnd len="med" w="med" type="none"/>
            </a:ln>
            <a:effectLst>
              <a:outerShdw blurRad="200025" rotWithShape="0" algn="bl" dir="15840000" dist="57150">
                <a:srgbClr val="7966E4"/>
              </a:outerShdw>
            </a:effectLst>
          </p:spPr>
        </p:cxnSp>
        <p:sp>
          <p:nvSpPr>
            <p:cNvPr id="1234" name="Google Shape;1234;p88"/>
            <p:cNvSpPr/>
            <p:nvPr/>
          </p:nvSpPr>
          <p:spPr>
            <a:xfrm>
              <a:off x="155346" y="4358775"/>
              <a:ext cx="8934300" cy="84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5" name="Google Shape;1235;p88"/>
          <p:cNvGrpSpPr/>
          <p:nvPr/>
        </p:nvGrpSpPr>
        <p:grpSpPr>
          <a:xfrm>
            <a:off x="934871" y="4545081"/>
            <a:ext cx="7859924" cy="404866"/>
            <a:chOff x="858671" y="4499019"/>
            <a:chExt cx="7859924" cy="404866"/>
          </a:xfrm>
        </p:grpSpPr>
        <p:sp>
          <p:nvSpPr>
            <p:cNvPr id="1236" name="Google Shape;1236;p88">
              <a:hlinkClick/>
            </p:cNvPr>
            <p:cNvSpPr txBox="1"/>
            <p:nvPr/>
          </p:nvSpPr>
          <p:spPr>
            <a:xfrm>
              <a:off x="2190001" y="4504285"/>
              <a:ext cx="781200" cy="399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1"/>
                  </a:solidFill>
                  <a:latin typeface="Poppins"/>
                  <a:ea typeface="Poppins"/>
                  <a:cs typeface="Poppins"/>
                  <a:sym typeface="Poppins"/>
                </a:rPr>
                <a:t>EDA</a:t>
              </a:r>
              <a:endParaRPr b="1" sz="1800">
                <a:solidFill>
                  <a:schemeClr val="accent1"/>
                </a:solidFill>
                <a:latin typeface="Poppins"/>
                <a:ea typeface="Poppins"/>
                <a:cs typeface="Poppins"/>
                <a:sym typeface="Poppins"/>
              </a:endParaRPr>
            </a:p>
          </p:txBody>
        </p:sp>
        <p:sp>
          <p:nvSpPr>
            <p:cNvPr id="1237" name="Google Shape;1237;p88">
              <a:hlinkClick/>
            </p:cNvPr>
            <p:cNvSpPr txBox="1"/>
            <p:nvPr/>
          </p:nvSpPr>
          <p:spPr>
            <a:xfrm>
              <a:off x="3009794" y="4504276"/>
              <a:ext cx="1421400" cy="399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1"/>
                  </a:solidFill>
                  <a:latin typeface="Poppins"/>
                  <a:ea typeface="Poppins"/>
                  <a:cs typeface="Poppins"/>
                  <a:sym typeface="Poppins"/>
                </a:rPr>
                <a:t>Features</a:t>
              </a:r>
              <a:endParaRPr b="1" sz="1800">
                <a:solidFill>
                  <a:schemeClr val="accent1"/>
                </a:solidFill>
                <a:latin typeface="Poppins"/>
                <a:ea typeface="Poppins"/>
                <a:cs typeface="Poppins"/>
                <a:sym typeface="Poppins"/>
              </a:endParaRPr>
            </a:p>
          </p:txBody>
        </p:sp>
        <p:sp>
          <p:nvSpPr>
            <p:cNvPr id="1238" name="Google Shape;1238;p88">
              <a:hlinkClick/>
            </p:cNvPr>
            <p:cNvSpPr txBox="1"/>
            <p:nvPr/>
          </p:nvSpPr>
          <p:spPr>
            <a:xfrm>
              <a:off x="4326136" y="4499019"/>
              <a:ext cx="1252500" cy="399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1"/>
                  </a:solidFill>
                  <a:latin typeface="Poppins"/>
                  <a:ea typeface="Poppins"/>
                  <a:cs typeface="Poppins"/>
                  <a:sym typeface="Poppins"/>
                </a:rPr>
                <a:t>Models</a:t>
              </a:r>
              <a:endParaRPr b="1" sz="1800">
                <a:solidFill>
                  <a:schemeClr val="accent1"/>
                </a:solidFill>
                <a:latin typeface="Poppins"/>
                <a:ea typeface="Poppins"/>
                <a:cs typeface="Poppins"/>
                <a:sym typeface="Poppins"/>
              </a:endParaRPr>
            </a:p>
          </p:txBody>
        </p:sp>
        <p:sp>
          <p:nvSpPr>
            <p:cNvPr id="1239" name="Google Shape;1239;p88">
              <a:hlinkClick/>
            </p:cNvPr>
            <p:cNvSpPr txBox="1"/>
            <p:nvPr/>
          </p:nvSpPr>
          <p:spPr>
            <a:xfrm>
              <a:off x="5578527" y="4499019"/>
              <a:ext cx="1252500" cy="399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1"/>
                  </a:solidFill>
                  <a:latin typeface="Poppins"/>
                  <a:ea typeface="Poppins"/>
                  <a:cs typeface="Poppins"/>
                  <a:sym typeface="Poppins"/>
                </a:rPr>
                <a:t>Results</a:t>
              </a:r>
              <a:endParaRPr b="1" sz="1800">
                <a:solidFill>
                  <a:schemeClr val="accent1"/>
                </a:solidFill>
                <a:latin typeface="Poppins"/>
                <a:ea typeface="Poppins"/>
                <a:cs typeface="Poppins"/>
                <a:sym typeface="Poppins"/>
              </a:endParaRPr>
            </a:p>
          </p:txBody>
        </p:sp>
        <p:sp>
          <p:nvSpPr>
            <p:cNvPr id="1240" name="Google Shape;1240;p88">
              <a:hlinkClick/>
            </p:cNvPr>
            <p:cNvSpPr txBox="1"/>
            <p:nvPr/>
          </p:nvSpPr>
          <p:spPr>
            <a:xfrm>
              <a:off x="858671" y="4504276"/>
              <a:ext cx="1331400" cy="399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rgbClr val="D9D2E9"/>
                  </a:solidFill>
                  <a:latin typeface="Poppins"/>
                  <a:ea typeface="Poppins"/>
                  <a:cs typeface="Poppins"/>
                  <a:sym typeface="Poppins"/>
                </a:rPr>
                <a:t>Context</a:t>
              </a:r>
              <a:endParaRPr b="1" sz="1800">
                <a:solidFill>
                  <a:srgbClr val="D9D2E9"/>
                </a:solidFill>
                <a:latin typeface="Poppins"/>
                <a:ea typeface="Poppins"/>
                <a:cs typeface="Poppins"/>
                <a:sym typeface="Poppins"/>
              </a:endParaRPr>
            </a:p>
          </p:txBody>
        </p:sp>
        <p:sp>
          <p:nvSpPr>
            <p:cNvPr id="1241" name="Google Shape;1241;p88">
              <a:hlinkClick/>
            </p:cNvPr>
            <p:cNvSpPr txBox="1"/>
            <p:nvPr/>
          </p:nvSpPr>
          <p:spPr>
            <a:xfrm>
              <a:off x="6926095" y="4499019"/>
              <a:ext cx="1792500" cy="399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1"/>
                  </a:solidFill>
                  <a:latin typeface="Poppins"/>
                  <a:ea typeface="Poppins"/>
                  <a:cs typeface="Poppins"/>
                  <a:sym typeface="Poppins"/>
                </a:rPr>
                <a:t>Conclusions</a:t>
              </a:r>
              <a:endParaRPr b="1" sz="1800">
                <a:solidFill>
                  <a:schemeClr val="accent1"/>
                </a:solidFill>
                <a:latin typeface="Poppins"/>
                <a:ea typeface="Poppins"/>
                <a:cs typeface="Poppins"/>
                <a:sym typeface="Poppins"/>
              </a:endParaRPr>
            </a:p>
          </p:txBody>
        </p:sp>
      </p:grpSp>
      <p:sp>
        <p:nvSpPr>
          <p:cNvPr id="1242" name="Google Shape;1242;p88"/>
          <p:cNvSpPr txBox="1"/>
          <p:nvPr/>
        </p:nvSpPr>
        <p:spPr>
          <a:xfrm>
            <a:off x="6509059" y="1725438"/>
            <a:ext cx="2405400" cy="369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200">
                <a:latin typeface="Libre Franklin"/>
                <a:ea typeface="Libre Franklin"/>
                <a:cs typeface="Libre Franklin"/>
                <a:sym typeface="Libre Franklin"/>
              </a:rPr>
              <a:t>High </a:t>
            </a:r>
            <a:r>
              <a:rPr b="1" lang="en" sz="1200">
                <a:latin typeface="Libre Franklin"/>
                <a:ea typeface="Libre Franklin"/>
                <a:cs typeface="Libre Franklin"/>
                <a:sym typeface="Libre Franklin"/>
              </a:rPr>
              <a:t>costs</a:t>
            </a:r>
            <a:endParaRPr b="1" sz="1200">
              <a:latin typeface="Libre Franklin"/>
              <a:ea typeface="Libre Franklin"/>
              <a:cs typeface="Libre Franklin"/>
              <a:sym typeface="Libre Franklin"/>
            </a:endParaRPr>
          </a:p>
        </p:txBody>
      </p:sp>
      <p:sp>
        <p:nvSpPr>
          <p:cNvPr id="1243" name="Google Shape;1243;p88"/>
          <p:cNvSpPr txBox="1"/>
          <p:nvPr/>
        </p:nvSpPr>
        <p:spPr>
          <a:xfrm>
            <a:off x="6509059" y="2204891"/>
            <a:ext cx="2405400" cy="369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1200">
                <a:latin typeface="Libre Franklin"/>
                <a:ea typeface="Libre Franklin"/>
                <a:cs typeface="Libre Franklin"/>
                <a:sym typeface="Libre Franklin"/>
              </a:rPr>
              <a:t>Loss</a:t>
            </a:r>
            <a:r>
              <a:rPr lang="en" sz="1200">
                <a:latin typeface="Libre Franklin"/>
                <a:ea typeface="Libre Franklin"/>
                <a:cs typeface="Libre Franklin"/>
                <a:sym typeface="Libre Franklin"/>
              </a:rPr>
              <a:t> of </a:t>
            </a:r>
            <a:r>
              <a:rPr b="1" lang="en" sz="1200">
                <a:latin typeface="Libre Franklin"/>
                <a:ea typeface="Libre Franklin"/>
                <a:cs typeface="Libre Franklin"/>
                <a:sym typeface="Libre Franklin"/>
              </a:rPr>
              <a:t>talent</a:t>
            </a:r>
            <a:r>
              <a:rPr lang="en" sz="1200">
                <a:latin typeface="Libre Franklin"/>
                <a:ea typeface="Libre Franklin"/>
                <a:cs typeface="Libre Franklin"/>
                <a:sym typeface="Libre Franklin"/>
              </a:rPr>
              <a:t> and </a:t>
            </a:r>
            <a:r>
              <a:rPr b="1" lang="en" sz="1200">
                <a:latin typeface="Libre Franklin"/>
                <a:ea typeface="Libre Franklin"/>
                <a:cs typeface="Libre Franklin"/>
                <a:sym typeface="Libre Franklin"/>
              </a:rPr>
              <a:t>knowledge</a:t>
            </a:r>
            <a:endParaRPr b="1" sz="1200">
              <a:latin typeface="Libre Franklin"/>
              <a:ea typeface="Libre Franklin"/>
              <a:cs typeface="Libre Franklin"/>
              <a:sym typeface="Libre Franklin"/>
            </a:endParaRPr>
          </a:p>
        </p:txBody>
      </p:sp>
      <p:sp>
        <p:nvSpPr>
          <p:cNvPr id="1244" name="Google Shape;1244;p88"/>
          <p:cNvSpPr txBox="1"/>
          <p:nvPr/>
        </p:nvSpPr>
        <p:spPr>
          <a:xfrm>
            <a:off x="6509059" y="2684344"/>
            <a:ext cx="2405400" cy="369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1200">
                <a:latin typeface="Libre Franklin"/>
                <a:ea typeface="Libre Franklin"/>
                <a:cs typeface="Libre Franklin"/>
                <a:sym typeface="Libre Franklin"/>
              </a:rPr>
              <a:t>Decreased morale</a:t>
            </a:r>
            <a:endParaRPr b="1" sz="1200">
              <a:latin typeface="Libre Franklin"/>
              <a:ea typeface="Libre Franklin"/>
              <a:cs typeface="Libre Franklin"/>
              <a:sym typeface="Libre Franklin"/>
            </a:endParaRPr>
          </a:p>
        </p:txBody>
      </p:sp>
      <p:sp>
        <p:nvSpPr>
          <p:cNvPr id="1245" name="Google Shape;1245;p88"/>
          <p:cNvSpPr txBox="1"/>
          <p:nvPr/>
        </p:nvSpPr>
        <p:spPr>
          <a:xfrm>
            <a:off x="6509059" y="3163797"/>
            <a:ext cx="2405400" cy="369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1200">
                <a:latin typeface="Libre Franklin"/>
                <a:ea typeface="Libre Franklin"/>
                <a:cs typeface="Libre Franklin"/>
                <a:sym typeface="Libre Franklin"/>
              </a:rPr>
              <a:t>Training gaps</a:t>
            </a:r>
            <a:endParaRPr b="1" sz="1200">
              <a:latin typeface="Libre Franklin"/>
              <a:ea typeface="Libre Franklin"/>
              <a:cs typeface="Libre Franklin"/>
              <a:sym typeface="Libre Franklin"/>
            </a:endParaRPr>
          </a:p>
        </p:txBody>
      </p:sp>
      <p:sp>
        <p:nvSpPr>
          <p:cNvPr id="1246" name="Google Shape;1246;p88"/>
          <p:cNvSpPr txBox="1"/>
          <p:nvPr/>
        </p:nvSpPr>
        <p:spPr>
          <a:xfrm>
            <a:off x="6509059" y="3643250"/>
            <a:ext cx="2405400" cy="369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1200">
                <a:latin typeface="Libre Franklin"/>
                <a:ea typeface="Libre Franklin"/>
                <a:cs typeface="Libre Franklin"/>
                <a:sym typeface="Libre Franklin"/>
              </a:rPr>
              <a:t>Lower </a:t>
            </a:r>
            <a:r>
              <a:rPr lang="en" sz="1200">
                <a:latin typeface="Libre Franklin"/>
                <a:ea typeface="Libre Franklin"/>
                <a:cs typeface="Libre Franklin"/>
                <a:sym typeface="Libre Franklin"/>
              </a:rPr>
              <a:t>overall </a:t>
            </a:r>
            <a:r>
              <a:rPr b="1" lang="en" sz="1200">
                <a:latin typeface="Libre Franklin"/>
                <a:ea typeface="Libre Franklin"/>
                <a:cs typeface="Libre Franklin"/>
                <a:sym typeface="Libre Franklin"/>
              </a:rPr>
              <a:t>productivity</a:t>
            </a:r>
            <a:endParaRPr b="1" sz="1200">
              <a:latin typeface="Libre Franklin"/>
              <a:ea typeface="Libre Franklin"/>
              <a:cs typeface="Libre Franklin"/>
              <a:sym typeface="Libre Franklin"/>
            </a:endParaRPr>
          </a:p>
        </p:txBody>
      </p:sp>
      <p:grpSp>
        <p:nvGrpSpPr>
          <p:cNvPr id="1247" name="Google Shape;1247;p88"/>
          <p:cNvGrpSpPr/>
          <p:nvPr/>
        </p:nvGrpSpPr>
        <p:grpSpPr>
          <a:xfrm>
            <a:off x="6262317" y="1796851"/>
            <a:ext cx="256041" cy="237754"/>
            <a:chOff x="-62511900" y="4129100"/>
            <a:chExt cx="304050" cy="282000"/>
          </a:xfrm>
        </p:grpSpPr>
        <p:sp>
          <p:nvSpPr>
            <p:cNvPr id="1248" name="Google Shape;1248;p88"/>
            <p:cNvSpPr/>
            <p:nvPr/>
          </p:nvSpPr>
          <p:spPr>
            <a:xfrm>
              <a:off x="-62414225" y="4203925"/>
              <a:ext cx="206375" cy="207175"/>
            </a:xfrm>
            <a:custGeom>
              <a:rect b="b" l="l" r="r" t="t"/>
              <a:pathLst>
                <a:path extrusionOk="0" h="8287" w="8255">
                  <a:moveTo>
                    <a:pt x="4128" y="1229"/>
                  </a:moveTo>
                  <a:cubicBezTo>
                    <a:pt x="4348" y="1229"/>
                    <a:pt x="4506" y="1418"/>
                    <a:pt x="4506" y="1670"/>
                  </a:cubicBezTo>
                  <a:lnTo>
                    <a:pt x="4506" y="1922"/>
                  </a:lnTo>
                  <a:cubicBezTo>
                    <a:pt x="4978" y="2080"/>
                    <a:pt x="5356" y="2552"/>
                    <a:pt x="5356" y="3119"/>
                  </a:cubicBezTo>
                  <a:cubicBezTo>
                    <a:pt x="5356" y="3340"/>
                    <a:pt x="5136" y="3498"/>
                    <a:pt x="4947" y="3498"/>
                  </a:cubicBezTo>
                  <a:cubicBezTo>
                    <a:pt x="4726" y="3498"/>
                    <a:pt x="4506" y="3308"/>
                    <a:pt x="4506" y="3119"/>
                  </a:cubicBezTo>
                  <a:cubicBezTo>
                    <a:pt x="4506" y="2867"/>
                    <a:pt x="4317" y="2710"/>
                    <a:pt x="4128" y="2710"/>
                  </a:cubicBezTo>
                  <a:cubicBezTo>
                    <a:pt x="3939" y="2710"/>
                    <a:pt x="3687" y="2930"/>
                    <a:pt x="3687" y="3119"/>
                  </a:cubicBezTo>
                  <a:cubicBezTo>
                    <a:pt x="3718" y="3340"/>
                    <a:pt x="4033" y="3592"/>
                    <a:pt x="4411" y="3813"/>
                  </a:cubicBezTo>
                  <a:cubicBezTo>
                    <a:pt x="4821" y="4128"/>
                    <a:pt x="5388" y="4537"/>
                    <a:pt x="5388" y="5199"/>
                  </a:cubicBezTo>
                  <a:cubicBezTo>
                    <a:pt x="5388" y="5766"/>
                    <a:pt x="5041" y="6175"/>
                    <a:pt x="4569" y="6396"/>
                  </a:cubicBezTo>
                  <a:lnTo>
                    <a:pt x="4569" y="6648"/>
                  </a:lnTo>
                  <a:cubicBezTo>
                    <a:pt x="4569" y="6900"/>
                    <a:pt x="4348" y="7089"/>
                    <a:pt x="4159" y="7089"/>
                  </a:cubicBezTo>
                  <a:cubicBezTo>
                    <a:pt x="3970" y="7089"/>
                    <a:pt x="3718" y="6900"/>
                    <a:pt x="3718" y="6648"/>
                  </a:cubicBezTo>
                  <a:lnTo>
                    <a:pt x="3718" y="6396"/>
                  </a:lnTo>
                  <a:cubicBezTo>
                    <a:pt x="3245" y="6238"/>
                    <a:pt x="2899" y="5766"/>
                    <a:pt x="2899" y="5199"/>
                  </a:cubicBezTo>
                  <a:cubicBezTo>
                    <a:pt x="2899" y="4978"/>
                    <a:pt x="3088" y="4821"/>
                    <a:pt x="3308" y="4821"/>
                  </a:cubicBezTo>
                  <a:cubicBezTo>
                    <a:pt x="3498" y="4821"/>
                    <a:pt x="3687" y="5010"/>
                    <a:pt x="3687" y="5199"/>
                  </a:cubicBezTo>
                  <a:cubicBezTo>
                    <a:pt x="3687" y="5451"/>
                    <a:pt x="3876" y="5608"/>
                    <a:pt x="4128" y="5608"/>
                  </a:cubicBezTo>
                  <a:cubicBezTo>
                    <a:pt x="4348" y="5608"/>
                    <a:pt x="4506" y="5388"/>
                    <a:pt x="4506" y="5199"/>
                  </a:cubicBezTo>
                  <a:cubicBezTo>
                    <a:pt x="4506" y="4978"/>
                    <a:pt x="4191" y="4726"/>
                    <a:pt x="3844" y="4506"/>
                  </a:cubicBezTo>
                  <a:cubicBezTo>
                    <a:pt x="3403" y="4191"/>
                    <a:pt x="2867" y="3781"/>
                    <a:pt x="2867" y="3119"/>
                  </a:cubicBezTo>
                  <a:cubicBezTo>
                    <a:pt x="2867" y="2552"/>
                    <a:pt x="3214" y="2143"/>
                    <a:pt x="3687" y="1922"/>
                  </a:cubicBezTo>
                  <a:lnTo>
                    <a:pt x="3687" y="1670"/>
                  </a:lnTo>
                  <a:cubicBezTo>
                    <a:pt x="3687" y="1418"/>
                    <a:pt x="3876" y="1229"/>
                    <a:pt x="4128" y="1229"/>
                  </a:cubicBezTo>
                  <a:close/>
                  <a:moveTo>
                    <a:pt x="4128" y="0"/>
                  </a:moveTo>
                  <a:cubicBezTo>
                    <a:pt x="1828" y="0"/>
                    <a:pt x="0" y="1859"/>
                    <a:pt x="0" y="4128"/>
                  </a:cubicBezTo>
                  <a:cubicBezTo>
                    <a:pt x="0" y="6427"/>
                    <a:pt x="1828" y="8286"/>
                    <a:pt x="4128" y="8286"/>
                  </a:cubicBezTo>
                  <a:cubicBezTo>
                    <a:pt x="6396" y="8286"/>
                    <a:pt x="8255" y="6427"/>
                    <a:pt x="8255" y="4128"/>
                  </a:cubicBezTo>
                  <a:cubicBezTo>
                    <a:pt x="8255" y="1859"/>
                    <a:pt x="6396" y="0"/>
                    <a:pt x="4128"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88"/>
            <p:cNvSpPr/>
            <p:nvPr/>
          </p:nvSpPr>
          <p:spPr>
            <a:xfrm>
              <a:off x="-62511100" y="4129100"/>
              <a:ext cx="159900" cy="74850"/>
            </a:xfrm>
            <a:custGeom>
              <a:rect b="b" l="l" r="r" t="t"/>
              <a:pathLst>
                <a:path extrusionOk="0" h="2994" w="6396">
                  <a:moveTo>
                    <a:pt x="3214" y="1"/>
                  </a:moveTo>
                  <a:cubicBezTo>
                    <a:pt x="1450" y="1"/>
                    <a:pt x="0" y="662"/>
                    <a:pt x="0" y="1513"/>
                  </a:cubicBezTo>
                  <a:cubicBezTo>
                    <a:pt x="0" y="2332"/>
                    <a:pt x="1450" y="2993"/>
                    <a:pt x="3214" y="2993"/>
                  </a:cubicBezTo>
                  <a:cubicBezTo>
                    <a:pt x="4947" y="2993"/>
                    <a:pt x="6396" y="2332"/>
                    <a:pt x="6396" y="1513"/>
                  </a:cubicBezTo>
                  <a:cubicBezTo>
                    <a:pt x="6396" y="662"/>
                    <a:pt x="4947" y="1"/>
                    <a:pt x="3214"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88"/>
            <p:cNvSpPr/>
            <p:nvPr/>
          </p:nvSpPr>
          <p:spPr>
            <a:xfrm>
              <a:off x="-62511100" y="4207075"/>
              <a:ext cx="110275" cy="59875"/>
            </a:xfrm>
            <a:custGeom>
              <a:rect b="b" l="l" r="r" t="t"/>
              <a:pathLst>
                <a:path extrusionOk="0" h="2395" w="4411">
                  <a:moveTo>
                    <a:pt x="0" y="0"/>
                  </a:moveTo>
                  <a:lnTo>
                    <a:pt x="0" y="1135"/>
                  </a:lnTo>
                  <a:cubicBezTo>
                    <a:pt x="0" y="1450"/>
                    <a:pt x="347" y="1765"/>
                    <a:pt x="882" y="2017"/>
                  </a:cubicBezTo>
                  <a:cubicBezTo>
                    <a:pt x="1355" y="2237"/>
                    <a:pt x="2332" y="2395"/>
                    <a:pt x="3151" y="2395"/>
                  </a:cubicBezTo>
                  <a:lnTo>
                    <a:pt x="3308" y="2395"/>
                  </a:lnTo>
                  <a:cubicBezTo>
                    <a:pt x="3560" y="1733"/>
                    <a:pt x="3907" y="1135"/>
                    <a:pt x="4411" y="631"/>
                  </a:cubicBezTo>
                  <a:lnTo>
                    <a:pt x="4411" y="631"/>
                  </a:lnTo>
                  <a:cubicBezTo>
                    <a:pt x="4033" y="694"/>
                    <a:pt x="3623" y="757"/>
                    <a:pt x="3182" y="757"/>
                  </a:cubicBezTo>
                  <a:cubicBezTo>
                    <a:pt x="2363" y="757"/>
                    <a:pt x="1261" y="599"/>
                    <a:pt x="567" y="316"/>
                  </a:cubicBezTo>
                  <a:cubicBezTo>
                    <a:pt x="347" y="221"/>
                    <a:pt x="158" y="127"/>
                    <a:pt x="0"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88"/>
            <p:cNvSpPr/>
            <p:nvPr/>
          </p:nvSpPr>
          <p:spPr>
            <a:xfrm>
              <a:off x="-62511100" y="4329950"/>
              <a:ext cx="106350" cy="59875"/>
            </a:xfrm>
            <a:custGeom>
              <a:rect b="b" l="l" r="r" t="t"/>
              <a:pathLst>
                <a:path extrusionOk="0" h="2395" w="4254">
                  <a:moveTo>
                    <a:pt x="0" y="0"/>
                  </a:moveTo>
                  <a:lnTo>
                    <a:pt x="0" y="1197"/>
                  </a:lnTo>
                  <a:cubicBezTo>
                    <a:pt x="0" y="1701"/>
                    <a:pt x="1355" y="2395"/>
                    <a:pt x="3182" y="2395"/>
                  </a:cubicBezTo>
                  <a:cubicBezTo>
                    <a:pt x="3560" y="2395"/>
                    <a:pt x="3907" y="2363"/>
                    <a:pt x="4254" y="2332"/>
                  </a:cubicBezTo>
                  <a:cubicBezTo>
                    <a:pt x="3875" y="1859"/>
                    <a:pt x="3560" y="1355"/>
                    <a:pt x="3340" y="756"/>
                  </a:cubicBezTo>
                  <a:lnTo>
                    <a:pt x="3182" y="756"/>
                  </a:lnTo>
                  <a:cubicBezTo>
                    <a:pt x="2363" y="756"/>
                    <a:pt x="1261" y="599"/>
                    <a:pt x="567" y="315"/>
                  </a:cubicBezTo>
                  <a:cubicBezTo>
                    <a:pt x="347" y="252"/>
                    <a:pt x="158" y="126"/>
                    <a:pt x="0"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88"/>
            <p:cNvSpPr/>
            <p:nvPr/>
          </p:nvSpPr>
          <p:spPr>
            <a:xfrm>
              <a:off x="-62511900" y="4268500"/>
              <a:ext cx="78000" cy="60675"/>
            </a:xfrm>
            <a:custGeom>
              <a:rect b="b" l="l" r="r" t="t"/>
              <a:pathLst>
                <a:path extrusionOk="0" h="2427" w="3120">
                  <a:moveTo>
                    <a:pt x="1" y="1"/>
                  </a:moveTo>
                  <a:lnTo>
                    <a:pt x="1" y="1167"/>
                  </a:lnTo>
                  <a:lnTo>
                    <a:pt x="32" y="1167"/>
                  </a:lnTo>
                  <a:cubicBezTo>
                    <a:pt x="32" y="1482"/>
                    <a:pt x="379" y="1797"/>
                    <a:pt x="914" y="2017"/>
                  </a:cubicBezTo>
                  <a:cubicBezTo>
                    <a:pt x="1387" y="2238"/>
                    <a:pt x="2332" y="2395"/>
                    <a:pt x="3120" y="2427"/>
                  </a:cubicBezTo>
                  <a:cubicBezTo>
                    <a:pt x="3057" y="2143"/>
                    <a:pt x="3025" y="1860"/>
                    <a:pt x="3025" y="1608"/>
                  </a:cubicBezTo>
                  <a:cubicBezTo>
                    <a:pt x="3025" y="1324"/>
                    <a:pt x="3088" y="1041"/>
                    <a:pt x="3120" y="757"/>
                  </a:cubicBezTo>
                  <a:cubicBezTo>
                    <a:pt x="2332" y="757"/>
                    <a:pt x="1230" y="599"/>
                    <a:pt x="536" y="316"/>
                  </a:cubicBezTo>
                  <a:cubicBezTo>
                    <a:pt x="347" y="253"/>
                    <a:pt x="158" y="127"/>
                    <a:pt x="1"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3" name="Google Shape;1253;p88"/>
          <p:cNvGrpSpPr/>
          <p:nvPr/>
        </p:nvGrpSpPr>
        <p:grpSpPr>
          <a:xfrm>
            <a:off x="6266897" y="2256966"/>
            <a:ext cx="246898" cy="265162"/>
            <a:chOff x="-9949025" y="3615575"/>
            <a:chExt cx="335550" cy="352750"/>
          </a:xfrm>
        </p:grpSpPr>
        <p:sp>
          <p:nvSpPr>
            <p:cNvPr id="1254" name="Google Shape;1254;p88"/>
            <p:cNvSpPr/>
            <p:nvPr/>
          </p:nvSpPr>
          <p:spPr>
            <a:xfrm>
              <a:off x="-9800950" y="3615575"/>
              <a:ext cx="61475" cy="61450"/>
            </a:xfrm>
            <a:custGeom>
              <a:rect b="b" l="l" r="r" t="t"/>
              <a:pathLst>
                <a:path extrusionOk="0" h="2458" w="2459">
                  <a:moveTo>
                    <a:pt x="1261" y="0"/>
                  </a:moveTo>
                  <a:cubicBezTo>
                    <a:pt x="568" y="0"/>
                    <a:pt x="1" y="567"/>
                    <a:pt x="1" y="1261"/>
                  </a:cubicBezTo>
                  <a:cubicBezTo>
                    <a:pt x="1" y="1922"/>
                    <a:pt x="536" y="2458"/>
                    <a:pt x="1261" y="2458"/>
                  </a:cubicBezTo>
                  <a:cubicBezTo>
                    <a:pt x="1891" y="2458"/>
                    <a:pt x="2458" y="1922"/>
                    <a:pt x="2458" y="1261"/>
                  </a:cubicBezTo>
                  <a:cubicBezTo>
                    <a:pt x="2458" y="567"/>
                    <a:pt x="1923" y="0"/>
                    <a:pt x="1261"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88"/>
            <p:cNvSpPr/>
            <p:nvPr/>
          </p:nvSpPr>
          <p:spPr>
            <a:xfrm>
              <a:off x="-9949025" y="3688650"/>
              <a:ext cx="335550" cy="279675"/>
            </a:xfrm>
            <a:custGeom>
              <a:rect b="b" l="l" r="r" t="t"/>
              <a:pathLst>
                <a:path extrusionOk="0" h="11187" w="13422">
                  <a:moveTo>
                    <a:pt x="5523" y="1"/>
                  </a:moveTo>
                  <a:cubicBezTo>
                    <a:pt x="5383" y="1"/>
                    <a:pt x="5245" y="34"/>
                    <a:pt x="5136" y="102"/>
                  </a:cubicBezTo>
                  <a:lnTo>
                    <a:pt x="599" y="2969"/>
                  </a:lnTo>
                  <a:cubicBezTo>
                    <a:pt x="158" y="3158"/>
                    <a:pt x="1" y="3630"/>
                    <a:pt x="190" y="4071"/>
                  </a:cubicBezTo>
                  <a:cubicBezTo>
                    <a:pt x="360" y="4370"/>
                    <a:pt x="617" y="4538"/>
                    <a:pt x="892" y="4538"/>
                  </a:cubicBezTo>
                  <a:cubicBezTo>
                    <a:pt x="1024" y="4538"/>
                    <a:pt x="1160" y="4500"/>
                    <a:pt x="1293" y="4418"/>
                  </a:cubicBezTo>
                  <a:lnTo>
                    <a:pt x="4727" y="2055"/>
                  </a:lnTo>
                  <a:cubicBezTo>
                    <a:pt x="5073" y="3441"/>
                    <a:pt x="5231" y="3851"/>
                    <a:pt x="5987" y="4985"/>
                  </a:cubicBezTo>
                  <a:lnTo>
                    <a:pt x="4033" y="6812"/>
                  </a:lnTo>
                  <a:cubicBezTo>
                    <a:pt x="3750" y="7096"/>
                    <a:pt x="3655" y="7505"/>
                    <a:pt x="3876" y="7852"/>
                  </a:cubicBezTo>
                  <a:lnTo>
                    <a:pt x="5703" y="10750"/>
                  </a:lnTo>
                  <a:cubicBezTo>
                    <a:pt x="5873" y="11026"/>
                    <a:pt x="6141" y="11187"/>
                    <a:pt x="6433" y="11187"/>
                  </a:cubicBezTo>
                  <a:cubicBezTo>
                    <a:pt x="6576" y="11187"/>
                    <a:pt x="6724" y="11148"/>
                    <a:pt x="6869" y="11066"/>
                  </a:cubicBezTo>
                  <a:cubicBezTo>
                    <a:pt x="7247" y="10845"/>
                    <a:pt x="7373" y="10372"/>
                    <a:pt x="7121" y="9931"/>
                  </a:cubicBezTo>
                  <a:lnTo>
                    <a:pt x="5640" y="7568"/>
                  </a:lnTo>
                  <a:lnTo>
                    <a:pt x="7594" y="5678"/>
                  </a:lnTo>
                  <a:lnTo>
                    <a:pt x="12886" y="2780"/>
                  </a:lnTo>
                  <a:cubicBezTo>
                    <a:pt x="13264" y="2591"/>
                    <a:pt x="13422" y="2055"/>
                    <a:pt x="13233" y="1677"/>
                  </a:cubicBezTo>
                  <a:cubicBezTo>
                    <a:pt x="13102" y="1394"/>
                    <a:pt x="12822" y="1217"/>
                    <a:pt x="12526" y="1217"/>
                  </a:cubicBezTo>
                  <a:cubicBezTo>
                    <a:pt x="12393" y="1217"/>
                    <a:pt x="12257" y="1252"/>
                    <a:pt x="12130" y="1331"/>
                  </a:cubicBezTo>
                  <a:lnTo>
                    <a:pt x="7342" y="4008"/>
                  </a:lnTo>
                  <a:cubicBezTo>
                    <a:pt x="6774" y="3158"/>
                    <a:pt x="6302" y="2307"/>
                    <a:pt x="6302" y="889"/>
                  </a:cubicBezTo>
                  <a:cubicBezTo>
                    <a:pt x="6270" y="574"/>
                    <a:pt x="6239" y="322"/>
                    <a:pt x="6018" y="165"/>
                  </a:cubicBezTo>
                  <a:cubicBezTo>
                    <a:pt x="5893" y="58"/>
                    <a:pt x="5707" y="1"/>
                    <a:pt x="5523"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88"/>
            <p:cNvSpPr/>
            <p:nvPr/>
          </p:nvSpPr>
          <p:spPr>
            <a:xfrm>
              <a:off x="-9947450" y="3657100"/>
              <a:ext cx="106350" cy="50650"/>
            </a:xfrm>
            <a:custGeom>
              <a:rect b="b" l="l" r="r" t="t"/>
              <a:pathLst>
                <a:path extrusionOk="0" h="2026" w="4254">
                  <a:moveTo>
                    <a:pt x="910" y="0"/>
                  </a:moveTo>
                  <a:cubicBezTo>
                    <a:pt x="499" y="0"/>
                    <a:pt x="178" y="268"/>
                    <a:pt x="64" y="639"/>
                  </a:cubicBezTo>
                  <a:cubicBezTo>
                    <a:pt x="1" y="1112"/>
                    <a:pt x="253" y="1553"/>
                    <a:pt x="694" y="1616"/>
                  </a:cubicBezTo>
                  <a:lnTo>
                    <a:pt x="2427" y="2025"/>
                  </a:lnTo>
                  <a:lnTo>
                    <a:pt x="4254" y="891"/>
                  </a:lnTo>
                  <a:lnTo>
                    <a:pt x="1041" y="9"/>
                  </a:lnTo>
                  <a:cubicBezTo>
                    <a:pt x="996" y="3"/>
                    <a:pt x="953" y="0"/>
                    <a:pt x="910"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7" name="Google Shape;1257;p88"/>
          <p:cNvGrpSpPr/>
          <p:nvPr/>
        </p:nvGrpSpPr>
        <p:grpSpPr>
          <a:xfrm>
            <a:off x="6257737" y="2745562"/>
            <a:ext cx="265190" cy="246891"/>
            <a:chOff x="-32568800" y="3232000"/>
            <a:chExt cx="291450" cy="282000"/>
          </a:xfrm>
        </p:grpSpPr>
        <p:sp>
          <p:nvSpPr>
            <p:cNvPr id="1258" name="Google Shape;1258;p88"/>
            <p:cNvSpPr/>
            <p:nvPr/>
          </p:nvSpPr>
          <p:spPr>
            <a:xfrm>
              <a:off x="-32545150" y="3232000"/>
              <a:ext cx="244175" cy="246550"/>
            </a:xfrm>
            <a:custGeom>
              <a:rect b="b" l="l" r="r" t="t"/>
              <a:pathLst>
                <a:path extrusionOk="0" h="9862" w="9767">
                  <a:moveTo>
                    <a:pt x="4883" y="1"/>
                  </a:moveTo>
                  <a:cubicBezTo>
                    <a:pt x="4505" y="1"/>
                    <a:pt x="4222" y="316"/>
                    <a:pt x="4222" y="662"/>
                  </a:cubicBezTo>
                  <a:lnTo>
                    <a:pt x="4222" y="4128"/>
                  </a:lnTo>
                  <a:cubicBezTo>
                    <a:pt x="4159" y="4033"/>
                    <a:pt x="2899" y="1859"/>
                    <a:pt x="2772" y="1702"/>
                  </a:cubicBezTo>
                  <a:cubicBezTo>
                    <a:pt x="2639" y="1479"/>
                    <a:pt x="2394" y="1350"/>
                    <a:pt x="2151" y="1350"/>
                  </a:cubicBezTo>
                  <a:cubicBezTo>
                    <a:pt x="2051" y="1350"/>
                    <a:pt x="1951" y="1372"/>
                    <a:pt x="1859" y="1418"/>
                  </a:cubicBezTo>
                  <a:cubicBezTo>
                    <a:pt x="1512" y="1576"/>
                    <a:pt x="1386" y="2017"/>
                    <a:pt x="1544" y="2332"/>
                  </a:cubicBezTo>
                  <a:cubicBezTo>
                    <a:pt x="1544" y="2363"/>
                    <a:pt x="2804" y="4947"/>
                    <a:pt x="2836" y="4947"/>
                  </a:cubicBezTo>
                  <a:cubicBezTo>
                    <a:pt x="3434" y="4947"/>
                    <a:pt x="5261" y="4947"/>
                    <a:pt x="5261" y="6617"/>
                  </a:cubicBezTo>
                  <a:cubicBezTo>
                    <a:pt x="5261" y="6806"/>
                    <a:pt x="5104" y="6963"/>
                    <a:pt x="4883" y="6963"/>
                  </a:cubicBezTo>
                  <a:cubicBezTo>
                    <a:pt x="4694" y="6963"/>
                    <a:pt x="4537" y="6806"/>
                    <a:pt x="4537" y="6617"/>
                  </a:cubicBezTo>
                  <a:cubicBezTo>
                    <a:pt x="4537" y="6018"/>
                    <a:pt x="4253" y="5640"/>
                    <a:pt x="3056" y="5608"/>
                  </a:cubicBezTo>
                  <a:cubicBezTo>
                    <a:pt x="3056" y="5608"/>
                    <a:pt x="1260" y="4254"/>
                    <a:pt x="1197" y="4191"/>
                  </a:cubicBezTo>
                  <a:cubicBezTo>
                    <a:pt x="1060" y="4084"/>
                    <a:pt x="901" y="4029"/>
                    <a:pt x="745" y="4029"/>
                  </a:cubicBezTo>
                  <a:cubicBezTo>
                    <a:pt x="578" y="4029"/>
                    <a:pt x="414" y="4092"/>
                    <a:pt x="284" y="4222"/>
                  </a:cubicBezTo>
                  <a:cubicBezTo>
                    <a:pt x="0" y="4506"/>
                    <a:pt x="0" y="4915"/>
                    <a:pt x="284" y="5199"/>
                  </a:cubicBezTo>
                  <a:lnTo>
                    <a:pt x="1859" y="6774"/>
                  </a:lnTo>
                  <a:cubicBezTo>
                    <a:pt x="2048" y="6963"/>
                    <a:pt x="2142" y="7215"/>
                    <a:pt x="2142" y="7436"/>
                  </a:cubicBezTo>
                  <a:cubicBezTo>
                    <a:pt x="2142" y="8034"/>
                    <a:pt x="2520" y="8538"/>
                    <a:pt x="3088" y="8759"/>
                  </a:cubicBezTo>
                  <a:cubicBezTo>
                    <a:pt x="3245" y="8790"/>
                    <a:pt x="3371" y="8948"/>
                    <a:pt x="3434" y="9074"/>
                  </a:cubicBezTo>
                  <a:cubicBezTo>
                    <a:pt x="2426" y="8979"/>
                    <a:pt x="1260" y="8790"/>
                    <a:pt x="1103" y="8475"/>
                  </a:cubicBezTo>
                  <a:cubicBezTo>
                    <a:pt x="1103" y="8475"/>
                    <a:pt x="1197" y="8349"/>
                    <a:pt x="1638" y="8192"/>
                  </a:cubicBezTo>
                  <a:cubicBezTo>
                    <a:pt x="1544" y="8003"/>
                    <a:pt x="1481" y="7751"/>
                    <a:pt x="1481" y="7530"/>
                  </a:cubicBezTo>
                  <a:cubicBezTo>
                    <a:pt x="756" y="7782"/>
                    <a:pt x="441" y="8066"/>
                    <a:pt x="441" y="8475"/>
                  </a:cubicBezTo>
                  <a:cubicBezTo>
                    <a:pt x="441" y="9641"/>
                    <a:pt x="3718" y="9862"/>
                    <a:pt x="4883" y="9862"/>
                  </a:cubicBezTo>
                  <a:cubicBezTo>
                    <a:pt x="6081" y="9862"/>
                    <a:pt x="9357" y="9641"/>
                    <a:pt x="9357" y="8475"/>
                  </a:cubicBezTo>
                  <a:cubicBezTo>
                    <a:pt x="9357" y="8066"/>
                    <a:pt x="8979" y="7751"/>
                    <a:pt x="8317" y="7530"/>
                  </a:cubicBezTo>
                  <a:cubicBezTo>
                    <a:pt x="8317" y="7782"/>
                    <a:pt x="8286" y="8003"/>
                    <a:pt x="8160" y="8192"/>
                  </a:cubicBezTo>
                  <a:cubicBezTo>
                    <a:pt x="8286" y="8255"/>
                    <a:pt x="8349" y="8286"/>
                    <a:pt x="8443" y="8318"/>
                  </a:cubicBezTo>
                  <a:lnTo>
                    <a:pt x="8664" y="8444"/>
                  </a:lnTo>
                  <a:cubicBezTo>
                    <a:pt x="8475" y="8790"/>
                    <a:pt x="7372" y="8948"/>
                    <a:pt x="6364" y="9074"/>
                  </a:cubicBezTo>
                  <a:cubicBezTo>
                    <a:pt x="6427" y="8979"/>
                    <a:pt x="6553" y="8885"/>
                    <a:pt x="6711" y="8822"/>
                  </a:cubicBezTo>
                  <a:cubicBezTo>
                    <a:pt x="7246" y="8633"/>
                    <a:pt x="7656" y="8129"/>
                    <a:pt x="7656" y="7530"/>
                  </a:cubicBezTo>
                  <a:lnTo>
                    <a:pt x="7656" y="6428"/>
                  </a:lnTo>
                  <a:lnTo>
                    <a:pt x="9515" y="4569"/>
                  </a:lnTo>
                  <a:cubicBezTo>
                    <a:pt x="9767" y="4317"/>
                    <a:pt x="9767" y="3876"/>
                    <a:pt x="9515" y="3592"/>
                  </a:cubicBezTo>
                  <a:cubicBezTo>
                    <a:pt x="9373" y="3450"/>
                    <a:pt x="9192" y="3379"/>
                    <a:pt x="9010" y="3379"/>
                  </a:cubicBezTo>
                  <a:cubicBezTo>
                    <a:pt x="8829" y="3379"/>
                    <a:pt x="8648" y="3450"/>
                    <a:pt x="8506" y="3592"/>
                  </a:cubicBezTo>
                  <a:cubicBezTo>
                    <a:pt x="8191" y="3876"/>
                    <a:pt x="7498" y="4411"/>
                    <a:pt x="7026" y="4789"/>
                  </a:cubicBezTo>
                  <a:cubicBezTo>
                    <a:pt x="7089" y="4663"/>
                    <a:pt x="8191" y="2426"/>
                    <a:pt x="8254" y="2332"/>
                  </a:cubicBezTo>
                  <a:cubicBezTo>
                    <a:pt x="8412" y="1985"/>
                    <a:pt x="8286" y="1576"/>
                    <a:pt x="7939" y="1418"/>
                  </a:cubicBezTo>
                  <a:cubicBezTo>
                    <a:pt x="7847" y="1372"/>
                    <a:pt x="7747" y="1350"/>
                    <a:pt x="7647" y="1350"/>
                  </a:cubicBezTo>
                  <a:cubicBezTo>
                    <a:pt x="7404" y="1350"/>
                    <a:pt x="7159" y="1479"/>
                    <a:pt x="7026" y="1702"/>
                  </a:cubicBezTo>
                  <a:cubicBezTo>
                    <a:pt x="6900" y="1859"/>
                    <a:pt x="5639" y="4033"/>
                    <a:pt x="5576" y="4128"/>
                  </a:cubicBezTo>
                  <a:lnTo>
                    <a:pt x="5576" y="662"/>
                  </a:lnTo>
                  <a:cubicBezTo>
                    <a:pt x="5576" y="284"/>
                    <a:pt x="5261" y="1"/>
                    <a:pt x="4883"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88"/>
            <p:cNvSpPr/>
            <p:nvPr/>
          </p:nvSpPr>
          <p:spPr>
            <a:xfrm>
              <a:off x="-32568800" y="3392675"/>
              <a:ext cx="291450" cy="121325"/>
            </a:xfrm>
            <a:custGeom>
              <a:rect b="b" l="l" r="r" t="t"/>
              <a:pathLst>
                <a:path extrusionOk="0" h="4853" w="11658">
                  <a:moveTo>
                    <a:pt x="9578" y="1"/>
                  </a:moveTo>
                  <a:lnTo>
                    <a:pt x="9263" y="316"/>
                  </a:lnTo>
                  <a:lnTo>
                    <a:pt x="9263" y="631"/>
                  </a:lnTo>
                  <a:cubicBezTo>
                    <a:pt x="10335" y="1040"/>
                    <a:pt x="10965" y="1576"/>
                    <a:pt x="10965" y="2143"/>
                  </a:cubicBezTo>
                  <a:cubicBezTo>
                    <a:pt x="10965" y="3119"/>
                    <a:pt x="8885" y="4191"/>
                    <a:pt x="5829" y="4191"/>
                  </a:cubicBezTo>
                  <a:cubicBezTo>
                    <a:pt x="2805" y="4191"/>
                    <a:pt x="726" y="3119"/>
                    <a:pt x="726" y="2143"/>
                  </a:cubicBezTo>
                  <a:cubicBezTo>
                    <a:pt x="726" y="1607"/>
                    <a:pt x="1261" y="1103"/>
                    <a:pt x="2175" y="725"/>
                  </a:cubicBezTo>
                  <a:lnTo>
                    <a:pt x="1671" y="190"/>
                  </a:lnTo>
                  <a:cubicBezTo>
                    <a:pt x="631" y="725"/>
                    <a:pt x="1" y="1387"/>
                    <a:pt x="1" y="2111"/>
                  </a:cubicBezTo>
                  <a:cubicBezTo>
                    <a:pt x="1" y="3655"/>
                    <a:pt x="2584" y="4852"/>
                    <a:pt x="5829" y="4852"/>
                  </a:cubicBezTo>
                  <a:cubicBezTo>
                    <a:pt x="9106" y="4852"/>
                    <a:pt x="11658" y="3624"/>
                    <a:pt x="11658" y="2111"/>
                  </a:cubicBezTo>
                  <a:cubicBezTo>
                    <a:pt x="11658" y="1261"/>
                    <a:pt x="10870" y="505"/>
                    <a:pt x="9578"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0" name="Google Shape;1260;p88"/>
          <p:cNvGrpSpPr/>
          <p:nvPr/>
        </p:nvGrpSpPr>
        <p:grpSpPr>
          <a:xfrm>
            <a:off x="6262330" y="3220431"/>
            <a:ext cx="256035" cy="256045"/>
            <a:chOff x="581525" y="3254850"/>
            <a:chExt cx="297750" cy="294575"/>
          </a:xfrm>
        </p:grpSpPr>
        <p:sp>
          <p:nvSpPr>
            <p:cNvPr id="1261" name="Google Shape;1261;p88"/>
            <p:cNvSpPr/>
            <p:nvPr/>
          </p:nvSpPr>
          <p:spPr>
            <a:xfrm>
              <a:off x="616950" y="3358025"/>
              <a:ext cx="89025" cy="86650"/>
            </a:xfrm>
            <a:custGeom>
              <a:rect b="b" l="l" r="r" t="t"/>
              <a:pathLst>
                <a:path extrusionOk="0" h="3466" w="3561">
                  <a:moveTo>
                    <a:pt x="1797" y="0"/>
                  </a:moveTo>
                  <a:cubicBezTo>
                    <a:pt x="789" y="0"/>
                    <a:pt x="1" y="788"/>
                    <a:pt x="1" y="1733"/>
                  </a:cubicBezTo>
                  <a:cubicBezTo>
                    <a:pt x="1" y="2710"/>
                    <a:pt x="789" y="3466"/>
                    <a:pt x="1797" y="3466"/>
                  </a:cubicBezTo>
                  <a:cubicBezTo>
                    <a:pt x="2773" y="3466"/>
                    <a:pt x="3561" y="2710"/>
                    <a:pt x="3561" y="1733"/>
                  </a:cubicBezTo>
                  <a:cubicBezTo>
                    <a:pt x="3561" y="788"/>
                    <a:pt x="2773" y="0"/>
                    <a:pt x="1797"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88"/>
            <p:cNvSpPr/>
            <p:nvPr/>
          </p:nvSpPr>
          <p:spPr>
            <a:xfrm>
              <a:off x="721725" y="3254850"/>
              <a:ext cx="157550" cy="155975"/>
            </a:xfrm>
            <a:custGeom>
              <a:rect b="b" l="l" r="r" t="t"/>
              <a:pathLst>
                <a:path extrusionOk="0" h="6239" w="6302">
                  <a:moveTo>
                    <a:pt x="3151" y="1355"/>
                  </a:moveTo>
                  <a:cubicBezTo>
                    <a:pt x="3749" y="1355"/>
                    <a:pt x="4159" y="1827"/>
                    <a:pt x="4159" y="2363"/>
                  </a:cubicBezTo>
                  <a:cubicBezTo>
                    <a:pt x="4159" y="2773"/>
                    <a:pt x="3970" y="3119"/>
                    <a:pt x="3623" y="3277"/>
                  </a:cubicBezTo>
                  <a:cubicBezTo>
                    <a:pt x="3529" y="3308"/>
                    <a:pt x="3497" y="3434"/>
                    <a:pt x="3497" y="3560"/>
                  </a:cubicBezTo>
                  <a:cubicBezTo>
                    <a:pt x="3497" y="3749"/>
                    <a:pt x="3340" y="3907"/>
                    <a:pt x="3151" y="3907"/>
                  </a:cubicBezTo>
                  <a:cubicBezTo>
                    <a:pt x="2962" y="3907"/>
                    <a:pt x="2804" y="3749"/>
                    <a:pt x="2804" y="3560"/>
                  </a:cubicBezTo>
                  <a:cubicBezTo>
                    <a:pt x="2804" y="3151"/>
                    <a:pt x="2993" y="2836"/>
                    <a:pt x="3308" y="2647"/>
                  </a:cubicBezTo>
                  <a:cubicBezTo>
                    <a:pt x="3434" y="2552"/>
                    <a:pt x="3497" y="2458"/>
                    <a:pt x="3497" y="2332"/>
                  </a:cubicBezTo>
                  <a:cubicBezTo>
                    <a:pt x="3497" y="2143"/>
                    <a:pt x="3340" y="1953"/>
                    <a:pt x="3151" y="1953"/>
                  </a:cubicBezTo>
                  <a:cubicBezTo>
                    <a:pt x="2962" y="1953"/>
                    <a:pt x="2804" y="2143"/>
                    <a:pt x="2804" y="2332"/>
                  </a:cubicBezTo>
                  <a:cubicBezTo>
                    <a:pt x="2804" y="2521"/>
                    <a:pt x="2646" y="2678"/>
                    <a:pt x="2426" y="2678"/>
                  </a:cubicBezTo>
                  <a:cubicBezTo>
                    <a:pt x="2237" y="2678"/>
                    <a:pt x="2079" y="2521"/>
                    <a:pt x="2079" y="2332"/>
                  </a:cubicBezTo>
                  <a:cubicBezTo>
                    <a:pt x="2079" y="1827"/>
                    <a:pt x="2552" y="1355"/>
                    <a:pt x="3151" y="1355"/>
                  </a:cubicBezTo>
                  <a:close/>
                  <a:moveTo>
                    <a:pt x="3151" y="4096"/>
                  </a:moveTo>
                  <a:cubicBezTo>
                    <a:pt x="3340" y="4096"/>
                    <a:pt x="3497" y="4253"/>
                    <a:pt x="3497" y="4442"/>
                  </a:cubicBezTo>
                  <a:cubicBezTo>
                    <a:pt x="3497" y="4663"/>
                    <a:pt x="3340" y="4820"/>
                    <a:pt x="3151" y="4820"/>
                  </a:cubicBezTo>
                  <a:cubicBezTo>
                    <a:pt x="2962" y="4820"/>
                    <a:pt x="2804" y="4663"/>
                    <a:pt x="2804" y="4442"/>
                  </a:cubicBezTo>
                  <a:cubicBezTo>
                    <a:pt x="2804" y="4253"/>
                    <a:pt x="2962" y="4096"/>
                    <a:pt x="3151" y="4096"/>
                  </a:cubicBezTo>
                  <a:close/>
                  <a:moveTo>
                    <a:pt x="3182" y="0"/>
                  </a:moveTo>
                  <a:cubicBezTo>
                    <a:pt x="1481" y="0"/>
                    <a:pt x="63" y="1418"/>
                    <a:pt x="63" y="3119"/>
                  </a:cubicBezTo>
                  <a:cubicBezTo>
                    <a:pt x="63" y="3655"/>
                    <a:pt x="189" y="4159"/>
                    <a:pt x="473" y="4663"/>
                  </a:cubicBezTo>
                  <a:lnTo>
                    <a:pt x="32" y="5766"/>
                  </a:lnTo>
                  <a:cubicBezTo>
                    <a:pt x="0" y="5860"/>
                    <a:pt x="32" y="5986"/>
                    <a:pt x="126" y="6112"/>
                  </a:cubicBezTo>
                  <a:cubicBezTo>
                    <a:pt x="189" y="6175"/>
                    <a:pt x="347" y="6238"/>
                    <a:pt x="473" y="6238"/>
                  </a:cubicBezTo>
                  <a:lnTo>
                    <a:pt x="1764" y="5892"/>
                  </a:lnTo>
                  <a:cubicBezTo>
                    <a:pt x="2205" y="6144"/>
                    <a:pt x="2678" y="6238"/>
                    <a:pt x="3182" y="6238"/>
                  </a:cubicBezTo>
                  <a:cubicBezTo>
                    <a:pt x="4915" y="6238"/>
                    <a:pt x="6301" y="4789"/>
                    <a:pt x="6301" y="3119"/>
                  </a:cubicBezTo>
                  <a:cubicBezTo>
                    <a:pt x="6301" y="1386"/>
                    <a:pt x="4883" y="0"/>
                    <a:pt x="3182"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88"/>
            <p:cNvSpPr/>
            <p:nvPr/>
          </p:nvSpPr>
          <p:spPr>
            <a:xfrm>
              <a:off x="581525" y="3440725"/>
              <a:ext cx="157550" cy="108700"/>
            </a:xfrm>
            <a:custGeom>
              <a:rect b="b" l="l" r="r" t="t"/>
              <a:pathLst>
                <a:path extrusionOk="0" h="4348" w="6302">
                  <a:moveTo>
                    <a:pt x="1355" y="0"/>
                  </a:moveTo>
                  <a:cubicBezTo>
                    <a:pt x="567" y="567"/>
                    <a:pt x="0" y="1513"/>
                    <a:pt x="0" y="2584"/>
                  </a:cubicBezTo>
                  <a:lnTo>
                    <a:pt x="0" y="4001"/>
                  </a:lnTo>
                  <a:cubicBezTo>
                    <a:pt x="63" y="4190"/>
                    <a:pt x="221" y="4348"/>
                    <a:pt x="410" y="4348"/>
                  </a:cubicBezTo>
                  <a:lnTo>
                    <a:pt x="5955" y="4348"/>
                  </a:lnTo>
                  <a:cubicBezTo>
                    <a:pt x="6144" y="4348"/>
                    <a:pt x="6301" y="4190"/>
                    <a:pt x="6301" y="4001"/>
                  </a:cubicBezTo>
                  <a:lnTo>
                    <a:pt x="6301" y="2584"/>
                  </a:lnTo>
                  <a:cubicBezTo>
                    <a:pt x="6301" y="1513"/>
                    <a:pt x="5797" y="599"/>
                    <a:pt x="4978" y="0"/>
                  </a:cubicBezTo>
                  <a:cubicBezTo>
                    <a:pt x="4537" y="536"/>
                    <a:pt x="3875" y="851"/>
                    <a:pt x="3151" y="851"/>
                  </a:cubicBezTo>
                  <a:cubicBezTo>
                    <a:pt x="2458" y="851"/>
                    <a:pt x="1796" y="536"/>
                    <a:pt x="1355"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4" name="Google Shape;1264;p88"/>
          <p:cNvGrpSpPr/>
          <p:nvPr/>
        </p:nvGrpSpPr>
        <p:grpSpPr>
          <a:xfrm>
            <a:off x="6257759" y="3706151"/>
            <a:ext cx="265190" cy="265190"/>
            <a:chOff x="-33286325" y="3586425"/>
            <a:chExt cx="291450" cy="291450"/>
          </a:xfrm>
        </p:grpSpPr>
        <p:sp>
          <p:nvSpPr>
            <p:cNvPr id="1265" name="Google Shape;1265;p88"/>
            <p:cNvSpPr/>
            <p:nvPr/>
          </p:nvSpPr>
          <p:spPr>
            <a:xfrm>
              <a:off x="-33114625" y="3586425"/>
              <a:ext cx="119750" cy="120525"/>
            </a:xfrm>
            <a:custGeom>
              <a:rect b="b" l="l" r="r" t="t"/>
              <a:pathLst>
                <a:path extrusionOk="0" h="4821" w="4790">
                  <a:moveTo>
                    <a:pt x="2395" y="631"/>
                  </a:moveTo>
                  <a:cubicBezTo>
                    <a:pt x="2584" y="631"/>
                    <a:pt x="2742" y="788"/>
                    <a:pt x="2742" y="1009"/>
                  </a:cubicBezTo>
                  <a:lnTo>
                    <a:pt x="2742" y="2017"/>
                  </a:lnTo>
                  <a:lnTo>
                    <a:pt x="3782" y="2017"/>
                  </a:lnTo>
                  <a:cubicBezTo>
                    <a:pt x="3971" y="2017"/>
                    <a:pt x="4128" y="2175"/>
                    <a:pt x="4128" y="2364"/>
                  </a:cubicBezTo>
                  <a:cubicBezTo>
                    <a:pt x="4128" y="2584"/>
                    <a:pt x="3971" y="2742"/>
                    <a:pt x="3782" y="2742"/>
                  </a:cubicBezTo>
                  <a:lnTo>
                    <a:pt x="2395" y="2742"/>
                  </a:lnTo>
                  <a:cubicBezTo>
                    <a:pt x="2206" y="2742"/>
                    <a:pt x="2049" y="2584"/>
                    <a:pt x="2049" y="2364"/>
                  </a:cubicBezTo>
                  <a:lnTo>
                    <a:pt x="2049" y="1009"/>
                  </a:lnTo>
                  <a:cubicBezTo>
                    <a:pt x="2049" y="788"/>
                    <a:pt x="2206" y="631"/>
                    <a:pt x="2395" y="631"/>
                  </a:cubicBezTo>
                  <a:close/>
                  <a:moveTo>
                    <a:pt x="2395" y="1"/>
                  </a:moveTo>
                  <a:cubicBezTo>
                    <a:pt x="1041" y="1"/>
                    <a:pt x="1" y="1072"/>
                    <a:pt x="1" y="2427"/>
                  </a:cubicBezTo>
                  <a:cubicBezTo>
                    <a:pt x="1" y="3750"/>
                    <a:pt x="1041" y="4821"/>
                    <a:pt x="2395" y="4821"/>
                  </a:cubicBezTo>
                  <a:cubicBezTo>
                    <a:pt x="3719" y="4821"/>
                    <a:pt x="4790" y="3750"/>
                    <a:pt x="4790" y="2427"/>
                  </a:cubicBezTo>
                  <a:cubicBezTo>
                    <a:pt x="4790" y="1072"/>
                    <a:pt x="3719" y="1"/>
                    <a:pt x="2395"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88"/>
            <p:cNvSpPr/>
            <p:nvPr/>
          </p:nvSpPr>
          <p:spPr>
            <a:xfrm>
              <a:off x="-33286325" y="3825875"/>
              <a:ext cx="241050" cy="52000"/>
            </a:xfrm>
            <a:custGeom>
              <a:rect b="b" l="l" r="r" t="t"/>
              <a:pathLst>
                <a:path extrusionOk="0" h="2080" w="9642">
                  <a:moveTo>
                    <a:pt x="32" y="0"/>
                  </a:moveTo>
                  <a:lnTo>
                    <a:pt x="32" y="1764"/>
                  </a:lnTo>
                  <a:cubicBezTo>
                    <a:pt x="1" y="1922"/>
                    <a:pt x="158" y="2079"/>
                    <a:pt x="347" y="2079"/>
                  </a:cubicBezTo>
                  <a:lnTo>
                    <a:pt x="9295" y="2079"/>
                  </a:lnTo>
                  <a:cubicBezTo>
                    <a:pt x="9484" y="2079"/>
                    <a:pt x="9641" y="1922"/>
                    <a:pt x="9641" y="1733"/>
                  </a:cubicBezTo>
                  <a:lnTo>
                    <a:pt x="9641" y="1040"/>
                  </a:lnTo>
                  <a:cubicBezTo>
                    <a:pt x="9641" y="473"/>
                    <a:pt x="9169" y="0"/>
                    <a:pt x="8633"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88"/>
            <p:cNvSpPr/>
            <p:nvPr/>
          </p:nvSpPr>
          <p:spPr>
            <a:xfrm>
              <a:off x="-33183925" y="3756550"/>
              <a:ext cx="103200" cy="52025"/>
            </a:xfrm>
            <a:custGeom>
              <a:rect b="b" l="l" r="r" t="t"/>
              <a:pathLst>
                <a:path extrusionOk="0" h="2081" w="4128">
                  <a:moveTo>
                    <a:pt x="1040" y="1"/>
                  </a:moveTo>
                  <a:cubicBezTo>
                    <a:pt x="473" y="1"/>
                    <a:pt x="1" y="505"/>
                    <a:pt x="1" y="1040"/>
                  </a:cubicBezTo>
                  <a:lnTo>
                    <a:pt x="1" y="2080"/>
                  </a:lnTo>
                  <a:lnTo>
                    <a:pt x="4128" y="2080"/>
                  </a:lnTo>
                  <a:lnTo>
                    <a:pt x="4128" y="1040"/>
                  </a:lnTo>
                  <a:cubicBezTo>
                    <a:pt x="4128" y="505"/>
                    <a:pt x="3687" y="1"/>
                    <a:pt x="3120"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88"/>
            <p:cNvSpPr/>
            <p:nvPr/>
          </p:nvSpPr>
          <p:spPr>
            <a:xfrm>
              <a:off x="-33252450" y="3636850"/>
              <a:ext cx="68550" cy="69325"/>
            </a:xfrm>
            <a:custGeom>
              <a:rect b="b" l="l" r="r" t="t"/>
              <a:pathLst>
                <a:path extrusionOk="0" h="2773" w="2742">
                  <a:moveTo>
                    <a:pt x="1387" y="0"/>
                  </a:moveTo>
                  <a:cubicBezTo>
                    <a:pt x="599" y="0"/>
                    <a:pt x="1" y="630"/>
                    <a:pt x="1" y="1386"/>
                  </a:cubicBezTo>
                  <a:cubicBezTo>
                    <a:pt x="1" y="2142"/>
                    <a:pt x="599" y="2772"/>
                    <a:pt x="1387" y="2772"/>
                  </a:cubicBezTo>
                  <a:cubicBezTo>
                    <a:pt x="2143" y="2772"/>
                    <a:pt x="2742" y="2142"/>
                    <a:pt x="2742" y="1386"/>
                  </a:cubicBezTo>
                  <a:cubicBezTo>
                    <a:pt x="2742" y="630"/>
                    <a:pt x="2143" y="0"/>
                    <a:pt x="1387"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88"/>
            <p:cNvSpPr/>
            <p:nvPr/>
          </p:nvSpPr>
          <p:spPr>
            <a:xfrm>
              <a:off x="-33286325" y="3723050"/>
              <a:ext cx="116600" cy="85525"/>
            </a:xfrm>
            <a:custGeom>
              <a:rect b="b" l="l" r="r" t="t"/>
              <a:pathLst>
                <a:path extrusionOk="0" h="3421" w="4664">
                  <a:moveTo>
                    <a:pt x="2788" y="1"/>
                  </a:moveTo>
                  <a:cubicBezTo>
                    <a:pt x="2690" y="1"/>
                    <a:pt x="2591" y="6"/>
                    <a:pt x="2490" y="18"/>
                  </a:cubicBezTo>
                  <a:cubicBezTo>
                    <a:pt x="1072" y="144"/>
                    <a:pt x="1" y="1435"/>
                    <a:pt x="1" y="2853"/>
                  </a:cubicBezTo>
                  <a:lnTo>
                    <a:pt x="1" y="3105"/>
                  </a:lnTo>
                  <a:cubicBezTo>
                    <a:pt x="1" y="3263"/>
                    <a:pt x="158" y="3420"/>
                    <a:pt x="347" y="3420"/>
                  </a:cubicBezTo>
                  <a:lnTo>
                    <a:pt x="3435" y="3420"/>
                  </a:lnTo>
                  <a:lnTo>
                    <a:pt x="3435" y="2380"/>
                  </a:lnTo>
                  <a:cubicBezTo>
                    <a:pt x="3435" y="1624"/>
                    <a:pt x="3939" y="963"/>
                    <a:pt x="4664" y="774"/>
                  </a:cubicBezTo>
                  <a:cubicBezTo>
                    <a:pt x="4164" y="302"/>
                    <a:pt x="3517" y="1"/>
                    <a:pt x="2788"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270" name="Google Shape;1270;p88">
            <a:hlinkClick action="ppaction://hlinksldjump" r:id="rId4"/>
          </p:cNvPr>
          <p:cNvPicPr preferRelativeResize="0"/>
          <p:nvPr/>
        </p:nvPicPr>
        <p:blipFill rotWithShape="1">
          <a:blip r:embed="rId5">
            <a:alphaModFix/>
          </a:blip>
          <a:srcRect b="0" l="0" r="0" t="0"/>
          <a:stretch/>
        </p:blipFill>
        <p:spPr>
          <a:xfrm>
            <a:off x="502350" y="4555250"/>
            <a:ext cx="375000" cy="317400"/>
          </a:xfrm>
          <a:prstGeom prst="rect">
            <a:avLst/>
          </a:prstGeom>
          <a:noFill/>
          <a:ln>
            <a:noFill/>
          </a:ln>
        </p:spPr>
      </p:pic>
      <p:pic>
        <p:nvPicPr>
          <p:cNvPr id="1271" name="Google Shape;1271;p88"/>
          <p:cNvPicPr preferRelativeResize="0"/>
          <p:nvPr/>
        </p:nvPicPr>
        <p:blipFill rotWithShape="1">
          <a:blip r:embed="rId6">
            <a:alphaModFix/>
          </a:blip>
          <a:srcRect b="0" l="34610" r="0" t="0"/>
          <a:stretch/>
        </p:blipFill>
        <p:spPr>
          <a:xfrm>
            <a:off x="177923" y="4040075"/>
            <a:ext cx="432275" cy="428801"/>
          </a:xfrm>
          <a:prstGeom prst="rect">
            <a:avLst/>
          </a:prstGeom>
          <a:noFill/>
          <a:ln>
            <a:noFill/>
          </a:ln>
        </p:spPr>
      </p:pic>
      <p:sp>
        <p:nvSpPr>
          <p:cNvPr id="1272" name="Google Shape;1272;p88"/>
          <p:cNvSpPr/>
          <p:nvPr/>
        </p:nvSpPr>
        <p:spPr>
          <a:xfrm>
            <a:off x="1130125" y="1145825"/>
            <a:ext cx="929100" cy="265200"/>
          </a:xfrm>
          <a:prstGeom prst="roundRect">
            <a:avLst>
              <a:gd fmla="val 30511" name="adj"/>
            </a:avLst>
          </a:prstGeom>
          <a:solidFill>
            <a:srgbClr val="36338C"/>
          </a:solidFill>
          <a:ln>
            <a:noFill/>
          </a:ln>
        </p:spPr>
        <p:txBody>
          <a:bodyPr anchorCtr="0" anchor="ctr" bIns="91425" lIns="91425" spcFirstLastPara="1" rIns="91425" wrap="square" tIns="0">
            <a:noAutofit/>
          </a:bodyPr>
          <a:lstStyle/>
          <a:p>
            <a:pPr indent="0" lvl="0" marL="0" rtl="0" algn="ctr">
              <a:lnSpc>
                <a:spcPct val="100000"/>
              </a:lnSpc>
              <a:spcBef>
                <a:spcPts val="0"/>
              </a:spcBef>
              <a:spcAft>
                <a:spcPts val="0"/>
              </a:spcAft>
              <a:buNone/>
            </a:pPr>
            <a:r>
              <a:t/>
            </a:r>
            <a:endParaRPr sz="800">
              <a:solidFill>
                <a:srgbClr val="FFFFFF"/>
              </a:solidFill>
              <a:latin typeface="Poppins ExtraBold"/>
              <a:ea typeface="Poppins ExtraBold"/>
              <a:cs typeface="Poppins ExtraBold"/>
              <a:sym typeface="Poppins ExtraBold"/>
            </a:endParaRPr>
          </a:p>
          <a:p>
            <a:pPr indent="0" lvl="0" marL="0" rtl="0" algn="ctr">
              <a:lnSpc>
                <a:spcPct val="100000"/>
              </a:lnSpc>
              <a:spcBef>
                <a:spcPts val="0"/>
              </a:spcBef>
              <a:spcAft>
                <a:spcPts val="0"/>
              </a:spcAft>
              <a:buNone/>
            </a:pPr>
            <a:r>
              <a:rPr lang="en" sz="800">
                <a:solidFill>
                  <a:srgbClr val="FFFFFF"/>
                </a:solidFill>
                <a:latin typeface="Poppins ExtraBold"/>
                <a:ea typeface="Poppins ExtraBold"/>
                <a:cs typeface="Poppins ExtraBold"/>
                <a:sym typeface="Poppins ExtraBold"/>
              </a:rPr>
              <a:t>Voluntary </a:t>
            </a:r>
            <a:endParaRPr sz="800">
              <a:solidFill>
                <a:srgbClr val="FFFFFF"/>
              </a:solidFill>
              <a:latin typeface="Poppins ExtraBold"/>
              <a:ea typeface="Poppins ExtraBold"/>
              <a:cs typeface="Poppins ExtraBold"/>
              <a:sym typeface="Poppins ExtraBold"/>
            </a:endParaRPr>
          </a:p>
        </p:txBody>
      </p:sp>
      <p:sp>
        <p:nvSpPr>
          <p:cNvPr id="1273" name="Google Shape;1273;p88"/>
          <p:cNvSpPr/>
          <p:nvPr/>
        </p:nvSpPr>
        <p:spPr>
          <a:xfrm>
            <a:off x="1128325" y="1428125"/>
            <a:ext cx="932700" cy="265200"/>
          </a:xfrm>
          <a:prstGeom prst="roundRect">
            <a:avLst>
              <a:gd fmla="val 30511" name="adj"/>
            </a:avLst>
          </a:prstGeom>
          <a:solidFill>
            <a:srgbClr val="D9D2E9"/>
          </a:solidFill>
          <a:ln>
            <a:noFill/>
          </a:ln>
        </p:spPr>
        <p:txBody>
          <a:bodyPr anchorCtr="0" anchor="ctr" bIns="91425" lIns="91425" spcFirstLastPara="1" rIns="91425" wrap="square" tIns="0">
            <a:noAutofit/>
          </a:bodyPr>
          <a:lstStyle/>
          <a:p>
            <a:pPr indent="0" lvl="0" marL="0" rtl="0" algn="ctr">
              <a:lnSpc>
                <a:spcPct val="100000"/>
              </a:lnSpc>
              <a:spcBef>
                <a:spcPts val="0"/>
              </a:spcBef>
              <a:spcAft>
                <a:spcPts val="0"/>
              </a:spcAft>
              <a:buNone/>
            </a:pPr>
            <a:r>
              <a:t/>
            </a:r>
            <a:endParaRPr sz="800">
              <a:solidFill>
                <a:srgbClr val="0E2A47"/>
              </a:solidFill>
              <a:latin typeface="Poppins ExtraBold"/>
              <a:ea typeface="Poppins ExtraBold"/>
              <a:cs typeface="Poppins ExtraBold"/>
              <a:sym typeface="Poppins ExtraBold"/>
            </a:endParaRPr>
          </a:p>
          <a:p>
            <a:pPr indent="0" lvl="0" marL="0" rtl="0" algn="ctr">
              <a:lnSpc>
                <a:spcPct val="100000"/>
              </a:lnSpc>
              <a:spcBef>
                <a:spcPts val="0"/>
              </a:spcBef>
              <a:spcAft>
                <a:spcPts val="0"/>
              </a:spcAft>
              <a:buNone/>
            </a:pPr>
            <a:r>
              <a:rPr lang="en" sz="800">
                <a:solidFill>
                  <a:srgbClr val="0E2A47"/>
                </a:solidFill>
                <a:latin typeface="Poppins ExtraBold"/>
                <a:ea typeface="Poppins ExtraBold"/>
                <a:cs typeface="Poppins ExtraBold"/>
                <a:sym typeface="Poppins ExtraBold"/>
              </a:rPr>
              <a:t>Involuntary</a:t>
            </a:r>
            <a:endParaRPr sz="800">
              <a:solidFill>
                <a:srgbClr val="0E2A47"/>
              </a:solidFill>
              <a:latin typeface="Poppins ExtraBold"/>
              <a:ea typeface="Poppins ExtraBold"/>
              <a:cs typeface="Poppins ExtraBold"/>
              <a:sym typeface="Poppins ExtraBo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7" name="Shape 1277"/>
        <p:cNvGrpSpPr/>
        <p:nvPr/>
      </p:nvGrpSpPr>
      <p:grpSpPr>
        <a:xfrm>
          <a:off x="0" y="0"/>
          <a:ext cx="0" cy="0"/>
          <a:chOff x="0" y="0"/>
          <a:chExt cx="0" cy="0"/>
        </a:xfrm>
      </p:grpSpPr>
      <p:pic>
        <p:nvPicPr>
          <p:cNvPr id="1278" name="Google Shape;1278;p89"/>
          <p:cNvPicPr preferRelativeResize="0"/>
          <p:nvPr/>
        </p:nvPicPr>
        <p:blipFill rotWithShape="1">
          <a:blip r:embed="rId3">
            <a:alphaModFix/>
          </a:blip>
          <a:srcRect b="0" l="34610" r="0" t="0"/>
          <a:stretch/>
        </p:blipFill>
        <p:spPr>
          <a:xfrm>
            <a:off x="177923" y="4040075"/>
            <a:ext cx="432275" cy="428801"/>
          </a:xfrm>
          <a:prstGeom prst="rect">
            <a:avLst/>
          </a:prstGeom>
          <a:noFill/>
          <a:ln>
            <a:noFill/>
          </a:ln>
        </p:spPr>
      </p:pic>
      <p:pic>
        <p:nvPicPr>
          <p:cNvPr id="1279" name="Google Shape;1279;p89"/>
          <p:cNvPicPr preferRelativeResize="0"/>
          <p:nvPr/>
        </p:nvPicPr>
        <p:blipFill rotWithShape="1">
          <a:blip r:embed="rId4">
            <a:alphaModFix/>
          </a:blip>
          <a:srcRect b="35959" l="0" r="4406" t="35537"/>
          <a:stretch/>
        </p:blipFill>
        <p:spPr>
          <a:xfrm>
            <a:off x="284800" y="207821"/>
            <a:ext cx="795599" cy="237204"/>
          </a:xfrm>
          <a:prstGeom prst="rect">
            <a:avLst/>
          </a:prstGeom>
          <a:noFill/>
          <a:ln>
            <a:noFill/>
          </a:ln>
        </p:spPr>
      </p:pic>
      <p:grpSp>
        <p:nvGrpSpPr>
          <p:cNvPr id="1280" name="Google Shape;1280;p89"/>
          <p:cNvGrpSpPr/>
          <p:nvPr/>
        </p:nvGrpSpPr>
        <p:grpSpPr>
          <a:xfrm>
            <a:off x="101721" y="4505825"/>
            <a:ext cx="8940558" cy="84600"/>
            <a:chOff x="155346" y="4358775"/>
            <a:chExt cx="8934304" cy="84600"/>
          </a:xfrm>
        </p:grpSpPr>
        <p:cxnSp>
          <p:nvCxnSpPr>
            <p:cNvPr id="1281" name="Google Shape;1281;p89"/>
            <p:cNvCxnSpPr/>
            <p:nvPr/>
          </p:nvCxnSpPr>
          <p:spPr>
            <a:xfrm rot="10800000">
              <a:off x="155350" y="4358775"/>
              <a:ext cx="8934300" cy="0"/>
            </a:xfrm>
            <a:prstGeom prst="straightConnector1">
              <a:avLst/>
            </a:prstGeom>
            <a:noFill/>
            <a:ln cap="flat" cmpd="sng" w="9525">
              <a:solidFill>
                <a:schemeClr val="lt2"/>
              </a:solidFill>
              <a:prstDash val="solid"/>
              <a:round/>
              <a:headEnd len="med" w="med" type="none"/>
              <a:tailEnd len="med" w="med" type="none"/>
            </a:ln>
            <a:effectLst>
              <a:outerShdw blurRad="200025" rotWithShape="0" algn="bl" dir="15840000" dist="57150">
                <a:srgbClr val="7966E4"/>
              </a:outerShdw>
            </a:effectLst>
          </p:spPr>
        </p:cxnSp>
        <p:sp>
          <p:nvSpPr>
            <p:cNvPr id="1282" name="Google Shape;1282;p89"/>
            <p:cNvSpPr/>
            <p:nvPr/>
          </p:nvSpPr>
          <p:spPr>
            <a:xfrm>
              <a:off x="155346" y="4358775"/>
              <a:ext cx="8934300" cy="84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3" name="Google Shape;1283;p89"/>
          <p:cNvGrpSpPr/>
          <p:nvPr/>
        </p:nvGrpSpPr>
        <p:grpSpPr>
          <a:xfrm>
            <a:off x="934871" y="4545081"/>
            <a:ext cx="7859924" cy="404866"/>
            <a:chOff x="858671" y="4499019"/>
            <a:chExt cx="7859924" cy="404866"/>
          </a:xfrm>
        </p:grpSpPr>
        <p:sp>
          <p:nvSpPr>
            <p:cNvPr id="1284" name="Google Shape;1284;p89">
              <a:hlinkClick/>
            </p:cNvPr>
            <p:cNvSpPr txBox="1"/>
            <p:nvPr/>
          </p:nvSpPr>
          <p:spPr>
            <a:xfrm>
              <a:off x="2190001" y="4504285"/>
              <a:ext cx="781200" cy="399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B4A7D6"/>
                  </a:solidFill>
                  <a:latin typeface="Poppins"/>
                  <a:ea typeface="Poppins"/>
                  <a:cs typeface="Poppins"/>
                  <a:sym typeface="Poppins"/>
                </a:rPr>
                <a:t>EDA</a:t>
              </a:r>
              <a:endParaRPr b="1" sz="1800">
                <a:solidFill>
                  <a:srgbClr val="B4A7D6"/>
                </a:solidFill>
                <a:latin typeface="Poppins"/>
                <a:ea typeface="Poppins"/>
                <a:cs typeface="Poppins"/>
                <a:sym typeface="Poppins"/>
              </a:endParaRPr>
            </a:p>
          </p:txBody>
        </p:sp>
        <p:sp>
          <p:nvSpPr>
            <p:cNvPr id="1285" name="Google Shape;1285;p89">
              <a:hlinkClick/>
            </p:cNvPr>
            <p:cNvSpPr txBox="1"/>
            <p:nvPr/>
          </p:nvSpPr>
          <p:spPr>
            <a:xfrm>
              <a:off x="3009794" y="4504276"/>
              <a:ext cx="1421400" cy="399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1"/>
                  </a:solidFill>
                  <a:latin typeface="Poppins"/>
                  <a:ea typeface="Poppins"/>
                  <a:cs typeface="Poppins"/>
                  <a:sym typeface="Poppins"/>
                </a:rPr>
                <a:t>Features</a:t>
              </a:r>
              <a:endParaRPr b="1" sz="1800">
                <a:solidFill>
                  <a:schemeClr val="accent1"/>
                </a:solidFill>
                <a:latin typeface="Poppins"/>
                <a:ea typeface="Poppins"/>
                <a:cs typeface="Poppins"/>
                <a:sym typeface="Poppins"/>
              </a:endParaRPr>
            </a:p>
          </p:txBody>
        </p:sp>
        <p:sp>
          <p:nvSpPr>
            <p:cNvPr id="1286" name="Google Shape;1286;p89">
              <a:hlinkClick/>
            </p:cNvPr>
            <p:cNvSpPr txBox="1"/>
            <p:nvPr/>
          </p:nvSpPr>
          <p:spPr>
            <a:xfrm>
              <a:off x="4326136" y="4499019"/>
              <a:ext cx="1252500" cy="399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1"/>
                  </a:solidFill>
                  <a:latin typeface="Poppins"/>
                  <a:ea typeface="Poppins"/>
                  <a:cs typeface="Poppins"/>
                  <a:sym typeface="Poppins"/>
                </a:rPr>
                <a:t>Models</a:t>
              </a:r>
              <a:endParaRPr b="1" sz="1800">
                <a:solidFill>
                  <a:schemeClr val="accent1"/>
                </a:solidFill>
                <a:latin typeface="Poppins"/>
                <a:ea typeface="Poppins"/>
                <a:cs typeface="Poppins"/>
                <a:sym typeface="Poppins"/>
              </a:endParaRPr>
            </a:p>
          </p:txBody>
        </p:sp>
        <p:sp>
          <p:nvSpPr>
            <p:cNvPr id="1287" name="Google Shape;1287;p89">
              <a:hlinkClick/>
            </p:cNvPr>
            <p:cNvSpPr txBox="1"/>
            <p:nvPr/>
          </p:nvSpPr>
          <p:spPr>
            <a:xfrm>
              <a:off x="5578527" y="4499019"/>
              <a:ext cx="1252500" cy="399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1"/>
                  </a:solidFill>
                  <a:latin typeface="Poppins"/>
                  <a:ea typeface="Poppins"/>
                  <a:cs typeface="Poppins"/>
                  <a:sym typeface="Poppins"/>
                </a:rPr>
                <a:t>Results</a:t>
              </a:r>
              <a:endParaRPr b="1" sz="1800">
                <a:solidFill>
                  <a:schemeClr val="accent1"/>
                </a:solidFill>
                <a:latin typeface="Poppins"/>
                <a:ea typeface="Poppins"/>
                <a:cs typeface="Poppins"/>
                <a:sym typeface="Poppins"/>
              </a:endParaRPr>
            </a:p>
          </p:txBody>
        </p:sp>
        <p:sp>
          <p:nvSpPr>
            <p:cNvPr id="1288" name="Google Shape;1288;p89">
              <a:hlinkClick/>
            </p:cNvPr>
            <p:cNvSpPr txBox="1"/>
            <p:nvPr/>
          </p:nvSpPr>
          <p:spPr>
            <a:xfrm>
              <a:off x="858671" y="4504276"/>
              <a:ext cx="1331400" cy="399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1"/>
                  </a:solidFill>
                  <a:latin typeface="Poppins"/>
                  <a:ea typeface="Poppins"/>
                  <a:cs typeface="Poppins"/>
                  <a:sym typeface="Poppins"/>
                </a:rPr>
                <a:t>Context</a:t>
              </a:r>
              <a:endParaRPr b="1" sz="1800">
                <a:solidFill>
                  <a:schemeClr val="accent1"/>
                </a:solidFill>
                <a:latin typeface="Poppins"/>
                <a:ea typeface="Poppins"/>
                <a:cs typeface="Poppins"/>
                <a:sym typeface="Poppins"/>
              </a:endParaRPr>
            </a:p>
          </p:txBody>
        </p:sp>
        <p:sp>
          <p:nvSpPr>
            <p:cNvPr id="1289" name="Google Shape;1289;p89">
              <a:hlinkClick/>
            </p:cNvPr>
            <p:cNvSpPr txBox="1"/>
            <p:nvPr/>
          </p:nvSpPr>
          <p:spPr>
            <a:xfrm>
              <a:off x="6926095" y="4499019"/>
              <a:ext cx="1792500" cy="399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1"/>
                  </a:solidFill>
                  <a:latin typeface="Poppins"/>
                  <a:ea typeface="Poppins"/>
                  <a:cs typeface="Poppins"/>
                  <a:sym typeface="Poppins"/>
                </a:rPr>
                <a:t>Conclusions</a:t>
              </a:r>
              <a:endParaRPr b="1" sz="1800">
                <a:solidFill>
                  <a:schemeClr val="accent1"/>
                </a:solidFill>
                <a:latin typeface="Poppins"/>
                <a:ea typeface="Poppins"/>
                <a:cs typeface="Poppins"/>
                <a:sym typeface="Poppins"/>
              </a:endParaRPr>
            </a:p>
          </p:txBody>
        </p:sp>
      </p:grpSp>
      <p:pic>
        <p:nvPicPr>
          <p:cNvPr id="1290" name="Google Shape;1290;p89"/>
          <p:cNvPicPr preferRelativeResize="0"/>
          <p:nvPr/>
        </p:nvPicPr>
        <p:blipFill rotWithShape="1">
          <a:blip r:embed="rId3">
            <a:alphaModFix/>
          </a:blip>
          <a:srcRect b="0" l="34610" r="0" t="0"/>
          <a:stretch/>
        </p:blipFill>
        <p:spPr>
          <a:xfrm>
            <a:off x="177923" y="4040075"/>
            <a:ext cx="432275" cy="428801"/>
          </a:xfrm>
          <a:prstGeom prst="rect">
            <a:avLst/>
          </a:prstGeom>
          <a:noFill/>
          <a:ln>
            <a:noFill/>
          </a:ln>
        </p:spPr>
      </p:pic>
      <p:sp>
        <p:nvSpPr>
          <p:cNvPr id="1291" name="Google Shape;1291;p89"/>
          <p:cNvSpPr txBox="1"/>
          <p:nvPr>
            <p:ph idx="4294967295" type="subTitle"/>
          </p:nvPr>
        </p:nvSpPr>
        <p:spPr>
          <a:xfrm>
            <a:off x="564250" y="1148244"/>
            <a:ext cx="1971900" cy="3252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t>Income Distribution</a:t>
            </a:r>
            <a:endParaRPr b="1" sz="1400"/>
          </a:p>
        </p:txBody>
      </p:sp>
      <p:sp>
        <p:nvSpPr>
          <p:cNvPr id="1292" name="Google Shape;1292;p89"/>
          <p:cNvSpPr txBox="1"/>
          <p:nvPr>
            <p:ph idx="4294967295" type="subTitle"/>
          </p:nvPr>
        </p:nvSpPr>
        <p:spPr>
          <a:xfrm>
            <a:off x="3470877" y="1148250"/>
            <a:ext cx="2308200" cy="3252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t>Number of Companies Worked</a:t>
            </a:r>
            <a:endParaRPr b="1" sz="1400"/>
          </a:p>
        </p:txBody>
      </p:sp>
      <p:sp>
        <p:nvSpPr>
          <p:cNvPr id="1293" name="Google Shape;1293;p89"/>
          <p:cNvSpPr txBox="1"/>
          <p:nvPr>
            <p:ph idx="4294967295" type="subTitle"/>
          </p:nvPr>
        </p:nvSpPr>
        <p:spPr>
          <a:xfrm>
            <a:off x="6588275" y="1148244"/>
            <a:ext cx="1971900" cy="3252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t>Years at Current Role</a:t>
            </a:r>
            <a:endParaRPr b="1" sz="1400"/>
          </a:p>
        </p:txBody>
      </p:sp>
      <p:pic>
        <p:nvPicPr>
          <p:cNvPr id="1294" name="Google Shape;1294;p89">
            <a:hlinkClick action="ppaction://hlinksldjump" r:id="rId5"/>
          </p:cNvPr>
          <p:cNvPicPr preferRelativeResize="0"/>
          <p:nvPr/>
        </p:nvPicPr>
        <p:blipFill rotWithShape="1">
          <a:blip r:embed="rId6">
            <a:alphaModFix/>
          </a:blip>
          <a:srcRect b="0" l="0" r="0" t="0"/>
          <a:stretch/>
        </p:blipFill>
        <p:spPr>
          <a:xfrm>
            <a:off x="502350" y="4555250"/>
            <a:ext cx="375000" cy="317400"/>
          </a:xfrm>
          <a:prstGeom prst="rect">
            <a:avLst/>
          </a:prstGeom>
          <a:noFill/>
          <a:ln>
            <a:noFill/>
          </a:ln>
        </p:spPr>
      </p:pic>
      <p:sp>
        <p:nvSpPr>
          <p:cNvPr id="1295" name="Google Shape;1295;p89"/>
          <p:cNvSpPr txBox="1"/>
          <p:nvPr>
            <p:ph idx="4294967295" type="subTitle"/>
          </p:nvPr>
        </p:nvSpPr>
        <p:spPr>
          <a:xfrm>
            <a:off x="460075" y="3316775"/>
            <a:ext cx="2538600" cy="57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t>Employees with </a:t>
            </a:r>
            <a:r>
              <a:rPr b="1" lang="en" sz="1200"/>
              <a:t>lower salaries </a:t>
            </a:r>
            <a:r>
              <a:rPr lang="en" sz="1200"/>
              <a:t>produce </a:t>
            </a:r>
            <a:r>
              <a:rPr b="1" lang="en" sz="1200"/>
              <a:t>higher attrition rates</a:t>
            </a:r>
            <a:r>
              <a:rPr lang="en" sz="1200"/>
              <a:t>.</a:t>
            </a:r>
            <a:endParaRPr sz="1200"/>
          </a:p>
        </p:txBody>
      </p:sp>
      <p:sp>
        <p:nvSpPr>
          <p:cNvPr id="1296" name="Google Shape;1296;p89"/>
          <p:cNvSpPr txBox="1"/>
          <p:nvPr>
            <p:ph idx="4294967295" type="subTitle"/>
          </p:nvPr>
        </p:nvSpPr>
        <p:spPr>
          <a:xfrm>
            <a:off x="3355675" y="3316775"/>
            <a:ext cx="2538600" cy="57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t>Employees with </a:t>
            </a:r>
            <a:r>
              <a:rPr b="1" lang="en" sz="1200"/>
              <a:t>high rotation</a:t>
            </a:r>
            <a:r>
              <a:rPr lang="en" sz="1200"/>
              <a:t> between companies have a </a:t>
            </a:r>
            <a:r>
              <a:rPr b="1" lang="en" sz="1200"/>
              <a:t>higher attrition rate</a:t>
            </a:r>
            <a:r>
              <a:rPr lang="en" sz="1200"/>
              <a:t>.</a:t>
            </a:r>
            <a:endParaRPr sz="1200"/>
          </a:p>
        </p:txBody>
      </p:sp>
      <p:sp>
        <p:nvSpPr>
          <p:cNvPr id="1297" name="Google Shape;1297;p89"/>
          <p:cNvSpPr txBox="1"/>
          <p:nvPr>
            <p:ph idx="4294967295" type="subTitle"/>
          </p:nvPr>
        </p:nvSpPr>
        <p:spPr>
          <a:xfrm>
            <a:off x="6251275" y="3316775"/>
            <a:ext cx="2538600" cy="57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t>Employees with </a:t>
            </a:r>
            <a:r>
              <a:rPr b="1" lang="en" sz="1200"/>
              <a:t>more years</a:t>
            </a:r>
            <a:r>
              <a:rPr lang="en" sz="1200"/>
              <a:t> at </a:t>
            </a:r>
            <a:r>
              <a:rPr b="1" lang="en" sz="1200"/>
              <a:t>current role</a:t>
            </a:r>
            <a:r>
              <a:rPr lang="en" sz="1200"/>
              <a:t> have l</a:t>
            </a:r>
            <a:r>
              <a:rPr b="1" lang="en" sz="1200"/>
              <a:t>ower attrition rates</a:t>
            </a:r>
            <a:r>
              <a:rPr lang="en" sz="1200"/>
              <a:t>.</a:t>
            </a:r>
            <a:endParaRPr sz="1200"/>
          </a:p>
        </p:txBody>
      </p:sp>
      <p:sp>
        <p:nvSpPr>
          <p:cNvPr id="1298" name="Google Shape;1298;p89"/>
          <p:cNvSpPr txBox="1"/>
          <p:nvPr>
            <p:ph type="title"/>
          </p:nvPr>
        </p:nvSpPr>
        <p:spPr>
          <a:xfrm>
            <a:off x="741150" y="445025"/>
            <a:ext cx="76617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SITUATION - UNDERSTANDING THE DATA</a:t>
            </a:r>
            <a:endParaRPr/>
          </a:p>
        </p:txBody>
      </p:sp>
      <p:sp>
        <p:nvSpPr>
          <p:cNvPr id="1299" name="Google Shape;1299;p89"/>
          <p:cNvSpPr txBox="1"/>
          <p:nvPr>
            <p:ph idx="4294967295" type="subTitle"/>
          </p:nvPr>
        </p:nvSpPr>
        <p:spPr>
          <a:xfrm>
            <a:off x="6301375" y="4105025"/>
            <a:ext cx="888300" cy="317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300"/>
              <a:t>Attrition</a:t>
            </a:r>
            <a:endParaRPr b="1" sz="1300"/>
          </a:p>
        </p:txBody>
      </p:sp>
      <p:sp>
        <p:nvSpPr>
          <p:cNvPr id="1300" name="Google Shape;1300;p89"/>
          <p:cNvSpPr txBox="1"/>
          <p:nvPr>
            <p:ph idx="4294967295" type="subTitle"/>
          </p:nvPr>
        </p:nvSpPr>
        <p:spPr>
          <a:xfrm>
            <a:off x="7571860" y="4105025"/>
            <a:ext cx="448800" cy="317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300"/>
              <a:t>No</a:t>
            </a:r>
            <a:endParaRPr b="1" sz="1300"/>
          </a:p>
        </p:txBody>
      </p:sp>
      <p:sp>
        <p:nvSpPr>
          <p:cNvPr id="1301" name="Google Shape;1301;p89"/>
          <p:cNvSpPr txBox="1"/>
          <p:nvPr>
            <p:ph idx="4294967295" type="subTitle"/>
          </p:nvPr>
        </p:nvSpPr>
        <p:spPr>
          <a:xfrm>
            <a:off x="8402851" y="4105025"/>
            <a:ext cx="579000" cy="317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300"/>
              <a:t>Yes</a:t>
            </a:r>
            <a:endParaRPr b="1" sz="1300"/>
          </a:p>
        </p:txBody>
      </p:sp>
      <p:sp>
        <p:nvSpPr>
          <p:cNvPr id="1302" name="Google Shape;1302;p89"/>
          <p:cNvSpPr/>
          <p:nvPr/>
        </p:nvSpPr>
        <p:spPr>
          <a:xfrm>
            <a:off x="7465218" y="4195175"/>
            <a:ext cx="135900" cy="137100"/>
          </a:xfrm>
          <a:prstGeom prst="ellipse">
            <a:avLst/>
          </a:prstGeom>
          <a:solidFill>
            <a:srgbClr val="4328E7"/>
          </a:solidFill>
          <a:ln cap="flat" cmpd="sng" w="9525">
            <a:solidFill>
              <a:srgbClr val="4328E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89"/>
          <p:cNvSpPr/>
          <p:nvPr/>
        </p:nvSpPr>
        <p:spPr>
          <a:xfrm>
            <a:off x="8296203" y="4195175"/>
            <a:ext cx="135900" cy="137100"/>
          </a:xfrm>
          <a:prstGeom prst="ellipse">
            <a:avLst/>
          </a:prstGeom>
          <a:solidFill>
            <a:srgbClr val="FA3B65"/>
          </a:solidFill>
          <a:ln cap="flat" cmpd="sng" w="9525">
            <a:solidFill>
              <a:srgbClr val="FA3B6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04" name="Google Shape;1304;p89"/>
          <p:cNvPicPr preferRelativeResize="0"/>
          <p:nvPr/>
        </p:nvPicPr>
        <p:blipFill>
          <a:blip r:embed="rId7">
            <a:alphaModFix/>
          </a:blip>
          <a:stretch>
            <a:fillRect/>
          </a:stretch>
        </p:blipFill>
        <p:spPr>
          <a:xfrm>
            <a:off x="357775" y="1509507"/>
            <a:ext cx="2743200" cy="1828800"/>
          </a:xfrm>
          <a:prstGeom prst="rect">
            <a:avLst/>
          </a:prstGeom>
          <a:noFill/>
          <a:ln>
            <a:noFill/>
          </a:ln>
        </p:spPr>
      </p:pic>
      <p:pic>
        <p:nvPicPr>
          <p:cNvPr id="1305" name="Google Shape;1305;p89"/>
          <p:cNvPicPr preferRelativeResize="0"/>
          <p:nvPr/>
        </p:nvPicPr>
        <p:blipFill>
          <a:blip r:embed="rId8">
            <a:alphaModFix/>
          </a:blip>
          <a:stretch>
            <a:fillRect/>
          </a:stretch>
        </p:blipFill>
        <p:spPr>
          <a:xfrm>
            <a:off x="3253376" y="1509507"/>
            <a:ext cx="2743199" cy="1828800"/>
          </a:xfrm>
          <a:prstGeom prst="rect">
            <a:avLst/>
          </a:prstGeom>
          <a:noFill/>
          <a:ln>
            <a:noFill/>
          </a:ln>
        </p:spPr>
      </p:pic>
      <p:pic>
        <p:nvPicPr>
          <p:cNvPr id="1306" name="Google Shape;1306;p89"/>
          <p:cNvPicPr preferRelativeResize="0"/>
          <p:nvPr/>
        </p:nvPicPr>
        <p:blipFill>
          <a:blip r:embed="rId9">
            <a:alphaModFix/>
          </a:blip>
          <a:stretch>
            <a:fillRect/>
          </a:stretch>
        </p:blipFill>
        <p:spPr>
          <a:xfrm>
            <a:off x="6148975" y="1509507"/>
            <a:ext cx="2743199" cy="1828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0" name="Shape 1310"/>
        <p:cNvGrpSpPr/>
        <p:nvPr/>
      </p:nvGrpSpPr>
      <p:grpSpPr>
        <a:xfrm>
          <a:off x="0" y="0"/>
          <a:ext cx="0" cy="0"/>
          <a:chOff x="0" y="0"/>
          <a:chExt cx="0" cy="0"/>
        </a:xfrm>
      </p:grpSpPr>
      <p:pic>
        <p:nvPicPr>
          <p:cNvPr id="1311" name="Google Shape;1311;p90"/>
          <p:cNvPicPr preferRelativeResize="0"/>
          <p:nvPr/>
        </p:nvPicPr>
        <p:blipFill rotWithShape="1">
          <a:blip r:embed="rId3">
            <a:alphaModFix/>
          </a:blip>
          <a:srcRect b="35959" l="0" r="4406" t="35537"/>
          <a:stretch/>
        </p:blipFill>
        <p:spPr>
          <a:xfrm>
            <a:off x="284800" y="207821"/>
            <a:ext cx="795599" cy="237204"/>
          </a:xfrm>
          <a:prstGeom prst="rect">
            <a:avLst/>
          </a:prstGeom>
          <a:noFill/>
          <a:ln>
            <a:noFill/>
          </a:ln>
        </p:spPr>
      </p:pic>
      <p:grpSp>
        <p:nvGrpSpPr>
          <p:cNvPr id="1312" name="Google Shape;1312;p90"/>
          <p:cNvGrpSpPr/>
          <p:nvPr/>
        </p:nvGrpSpPr>
        <p:grpSpPr>
          <a:xfrm>
            <a:off x="101721" y="4505825"/>
            <a:ext cx="8940558" cy="84600"/>
            <a:chOff x="155346" y="4358775"/>
            <a:chExt cx="8934304" cy="84600"/>
          </a:xfrm>
        </p:grpSpPr>
        <p:cxnSp>
          <p:nvCxnSpPr>
            <p:cNvPr id="1313" name="Google Shape;1313;p90"/>
            <p:cNvCxnSpPr/>
            <p:nvPr/>
          </p:nvCxnSpPr>
          <p:spPr>
            <a:xfrm rot="10800000">
              <a:off x="155350" y="4358775"/>
              <a:ext cx="8934300" cy="0"/>
            </a:xfrm>
            <a:prstGeom prst="straightConnector1">
              <a:avLst/>
            </a:prstGeom>
            <a:noFill/>
            <a:ln cap="flat" cmpd="sng" w="9525">
              <a:solidFill>
                <a:schemeClr val="lt2"/>
              </a:solidFill>
              <a:prstDash val="solid"/>
              <a:round/>
              <a:headEnd len="med" w="med" type="none"/>
              <a:tailEnd len="med" w="med" type="none"/>
            </a:ln>
            <a:effectLst>
              <a:outerShdw blurRad="200025" rotWithShape="0" algn="bl" dir="15840000" dist="57150">
                <a:srgbClr val="7966E4"/>
              </a:outerShdw>
            </a:effectLst>
          </p:spPr>
        </p:cxnSp>
        <p:sp>
          <p:nvSpPr>
            <p:cNvPr id="1314" name="Google Shape;1314;p90"/>
            <p:cNvSpPr/>
            <p:nvPr/>
          </p:nvSpPr>
          <p:spPr>
            <a:xfrm>
              <a:off x="155346" y="4358775"/>
              <a:ext cx="8934300" cy="84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5" name="Google Shape;1315;p90"/>
          <p:cNvGrpSpPr/>
          <p:nvPr/>
        </p:nvGrpSpPr>
        <p:grpSpPr>
          <a:xfrm>
            <a:off x="934871" y="4545081"/>
            <a:ext cx="7859924" cy="404866"/>
            <a:chOff x="858671" y="4499019"/>
            <a:chExt cx="7859924" cy="404866"/>
          </a:xfrm>
        </p:grpSpPr>
        <p:sp>
          <p:nvSpPr>
            <p:cNvPr id="1316" name="Google Shape;1316;p90">
              <a:hlinkClick/>
            </p:cNvPr>
            <p:cNvSpPr txBox="1"/>
            <p:nvPr/>
          </p:nvSpPr>
          <p:spPr>
            <a:xfrm>
              <a:off x="2190001" y="4504285"/>
              <a:ext cx="781200" cy="399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rgbClr val="B4A7D6"/>
                  </a:solidFill>
                  <a:latin typeface="Poppins"/>
                  <a:ea typeface="Poppins"/>
                  <a:cs typeface="Poppins"/>
                  <a:sym typeface="Poppins"/>
                </a:rPr>
                <a:t>EDA</a:t>
              </a:r>
              <a:endParaRPr b="1" sz="1800">
                <a:solidFill>
                  <a:srgbClr val="B4A7D6"/>
                </a:solidFill>
                <a:latin typeface="Poppins"/>
                <a:ea typeface="Poppins"/>
                <a:cs typeface="Poppins"/>
                <a:sym typeface="Poppins"/>
              </a:endParaRPr>
            </a:p>
          </p:txBody>
        </p:sp>
        <p:sp>
          <p:nvSpPr>
            <p:cNvPr id="1317" name="Google Shape;1317;p90">
              <a:hlinkClick/>
            </p:cNvPr>
            <p:cNvSpPr txBox="1"/>
            <p:nvPr/>
          </p:nvSpPr>
          <p:spPr>
            <a:xfrm>
              <a:off x="3009794" y="4504276"/>
              <a:ext cx="1421400" cy="399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1"/>
                  </a:solidFill>
                  <a:latin typeface="Poppins"/>
                  <a:ea typeface="Poppins"/>
                  <a:cs typeface="Poppins"/>
                  <a:sym typeface="Poppins"/>
                </a:rPr>
                <a:t>Features</a:t>
              </a:r>
              <a:endParaRPr b="1" sz="1800">
                <a:solidFill>
                  <a:schemeClr val="accent1"/>
                </a:solidFill>
                <a:latin typeface="Poppins"/>
                <a:ea typeface="Poppins"/>
                <a:cs typeface="Poppins"/>
                <a:sym typeface="Poppins"/>
              </a:endParaRPr>
            </a:p>
          </p:txBody>
        </p:sp>
        <p:sp>
          <p:nvSpPr>
            <p:cNvPr id="1318" name="Google Shape;1318;p90">
              <a:hlinkClick/>
            </p:cNvPr>
            <p:cNvSpPr txBox="1"/>
            <p:nvPr/>
          </p:nvSpPr>
          <p:spPr>
            <a:xfrm>
              <a:off x="4326136" y="4499019"/>
              <a:ext cx="1252500" cy="399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1"/>
                  </a:solidFill>
                  <a:latin typeface="Poppins"/>
                  <a:ea typeface="Poppins"/>
                  <a:cs typeface="Poppins"/>
                  <a:sym typeface="Poppins"/>
                </a:rPr>
                <a:t>Models</a:t>
              </a:r>
              <a:endParaRPr b="1" sz="1800">
                <a:solidFill>
                  <a:schemeClr val="accent1"/>
                </a:solidFill>
                <a:latin typeface="Poppins"/>
                <a:ea typeface="Poppins"/>
                <a:cs typeface="Poppins"/>
                <a:sym typeface="Poppins"/>
              </a:endParaRPr>
            </a:p>
          </p:txBody>
        </p:sp>
        <p:sp>
          <p:nvSpPr>
            <p:cNvPr id="1319" name="Google Shape;1319;p90">
              <a:hlinkClick/>
            </p:cNvPr>
            <p:cNvSpPr txBox="1"/>
            <p:nvPr/>
          </p:nvSpPr>
          <p:spPr>
            <a:xfrm>
              <a:off x="5578527" y="4499019"/>
              <a:ext cx="1252500" cy="399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1"/>
                  </a:solidFill>
                  <a:latin typeface="Poppins"/>
                  <a:ea typeface="Poppins"/>
                  <a:cs typeface="Poppins"/>
                  <a:sym typeface="Poppins"/>
                </a:rPr>
                <a:t>Results</a:t>
              </a:r>
              <a:endParaRPr b="1" sz="1800">
                <a:solidFill>
                  <a:schemeClr val="accent1"/>
                </a:solidFill>
                <a:latin typeface="Poppins"/>
                <a:ea typeface="Poppins"/>
                <a:cs typeface="Poppins"/>
                <a:sym typeface="Poppins"/>
              </a:endParaRPr>
            </a:p>
          </p:txBody>
        </p:sp>
        <p:sp>
          <p:nvSpPr>
            <p:cNvPr id="1320" name="Google Shape;1320;p90">
              <a:hlinkClick/>
            </p:cNvPr>
            <p:cNvSpPr txBox="1"/>
            <p:nvPr/>
          </p:nvSpPr>
          <p:spPr>
            <a:xfrm>
              <a:off x="858671" y="4504276"/>
              <a:ext cx="1331400" cy="399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1"/>
                  </a:solidFill>
                  <a:latin typeface="Poppins"/>
                  <a:ea typeface="Poppins"/>
                  <a:cs typeface="Poppins"/>
                  <a:sym typeface="Poppins"/>
                </a:rPr>
                <a:t>Context</a:t>
              </a:r>
              <a:endParaRPr b="1" sz="1800">
                <a:solidFill>
                  <a:schemeClr val="accent1"/>
                </a:solidFill>
                <a:latin typeface="Poppins"/>
                <a:ea typeface="Poppins"/>
                <a:cs typeface="Poppins"/>
                <a:sym typeface="Poppins"/>
              </a:endParaRPr>
            </a:p>
          </p:txBody>
        </p:sp>
        <p:sp>
          <p:nvSpPr>
            <p:cNvPr id="1321" name="Google Shape;1321;p90">
              <a:hlinkClick/>
            </p:cNvPr>
            <p:cNvSpPr txBox="1"/>
            <p:nvPr/>
          </p:nvSpPr>
          <p:spPr>
            <a:xfrm>
              <a:off x="6926095" y="4499019"/>
              <a:ext cx="1792500" cy="399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1"/>
                  </a:solidFill>
                  <a:latin typeface="Poppins"/>
                  <a:ea typeface="Poppins"/>
                  <a:cs typeface="Poppins"/>
                  <a:sym typeface="Poppins"/>
                </a:rPr>
                <a:t>Conclusions</a:t>
              </a:r>
              <a:endParaRPr b="1" sz="1800">
                <a:solidFill>
                  <a:schemeClr val="accent1"/>
                </a:solidFill>
                <a:latin typeface="Poppins"/>
                <a:ea typeface="Poppins"/>
                <a:cs typeface="Poppins"/>
                <a:sym typeface="Poppins"/>
              </a:endParaRPr>
            </a:p>
          </p:txBody>
        </p:sp>
      </p:grpSp>
      <p:pic>
        <p:nvPicPr>
          <p:cNvPr id="1322" name="Google Shape;1322;p90"/>
          <p:cNvPicPr preferRelativeResize="0"/>
          <p:nvPr/>
        </p:nvPicPr>
        <p:blipFill rotWithShape="1">
          <a:blip r:embed="rId4">
            <a:alphaModFix/>
          </a:blip>
          <a:srcRect b="0" l="34610" r="0" t="0"/>
          <a:stretch/>
        </p:blipFill>
        <p:spPr>
          <a:xfrm>
            <a:off x="177923" y="4040075"/>
            <a:ext cx="432275" cy="428801"/>
          </a:xfrm>
          <a:prstGeom prst="rect">
            <a:avLst/>
          </a:prstGeom>
          <a:noFill/>
          <a:ln>
            <a:noFill/>
          </a:ln>
        </p:spPr>
      </p:pic>
      <p:pic>
        <p:nvPicPr>
          <p:cNvPr id="1323" name="Google Shape;1323;p90"/>
          <p:cNvPicPr preferRelativeResize="0"/>
          <p:nvPr/>
        </p:nvPicPr>
        <p:blipFill rotWithShape="1">
          <a:blip r:embed="rId5">
            <a:alphaModFix/>
          </a:blip>
          <a:srcRect b="9627" l="0" r="0" t="18414"/>
          <a:stretch/>
        </p:blipFill>
        <p:spPr>
          <a:xfrm>
            <a:off x="764300" y="1346925"/>
            <a:ext cx="7615426" cy="2327025"/>
          </a:xfrm>
          <a:prstGeom prst="rect">
            <a:avLst/>
          </a:prstGeom>
          <a:noFill/>
          <a:ln>
            <a:noFill/>
          </a:ln>
        </p:spPr>
      </p:pic>
      <p:sp>
        <p:nvSpPr>
          <p:cNvPr id="1324" name="Google Shape;1324;p90"/>
          <p:cNvSpPr txBox="1"/>
          <p:nvPr>
            <p:ph idx="4294967295" type="subTitle"/>
          </p:nvPr>
        </p:nvSpPr>
        <p:spPr>
          <a:xfrm>
            <a:off x="3586050" y="1021719"/>
            <a:ext cx="1971900" cy="3252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t>Job Roles</a:t>
            </a:r>
            <a:endParaRPr b="1" sz="1400"/>
          </a:p>
        </p:txBody>
      </p:sp>
      <p:pic>
        <p:nvPicPr>
          <p:cNvPr id="1325" name="Google Shape;1325;p90">
            <a:hlinkClick action="ppaction://hlinksldjump" r:id="rId6"/>
          </p:cNvPr>
          <p:cNvPicPr preferRelativeResize="0"/>
          <p:nvPr/>
        </p:nvPicPr>
        <p:blipFill rotWithShape="1">
          <a:blip r:embed="rId7">
            <a:alphaModFix/>
          </a:blip>
          <a:srcRect b="0" l="0" r="0" t="0"/>
          <a:stretch/>
        </p:blipFill>
        <p:spPr>
          <a:xfrm>
            <a:off x="502350" y="4555250"/>
            <a:ext cx="375000" cy="317400"/>
          </a:xfrm>
          <a:prstGeom prst="rect">
            <a:avLst/>
          </a:prstGeom>
          <a:noFill/>
          <a:ln>
            <a:noFill/>
          </a:ln>
        </p:spPr>
      </p:pic>
      <p:sp>
        <p:nvSpPr>
          <p:cNvPr id="1326" name="Google Shape;1326;p90"/>
          <p:cNvSpPr txBox="1"/>
          <p:nvPr>
            <p:ph idx="4294967295" type="subTitle"/>
          </p:nvPr>
        </p:nvSpPr>
        <p:spPr>
          <a:xfrm>
            <a:off x="1175562" y="3767363"/>
            <a:ext cx="6792900" cy="57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t>Different </a:t>
            </a:r>
            <a:r>
              <a:rPr b="1" lang="en" sz="1200"/>
              <a:t>Job Roles</a:t>
            </a:r>
            <a:r>
              <a:rPr lang="en" sz="1200"/>
              <a:t> present different </a:t>
            </a:r>
            <a:r>
              <a:rPr b="1" lang="en" sz="1200"/>
              <a:t>Attrition levels</a:t>
            </a:r>
            <a:r>
              <a:rPr lang="en" sz="1200"/>
              <a:t>; being Sales Representative the one with highest rate.</a:t>
            </a:r>
            <a:endParaRPr sz="1200"/>
          </a:p>
        </p:txBody>
      </p:sp>
      <p:sp>
        <p:nvSpPr>
          <p:cNvPr id="1327" name="Google Shape;1327;p90"/>
          <p:cNvSpPr txBox="1"/>
          <p:nvPr>
            <p:ph type="title"/>
          </p:nvPr>
        </p:nvSpPr>
        <p:spPr>
          <a:xfrm>
            <a:off x="741150" y="445025"/>
            <a:ext cx="76617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SITUATION - UNDERSTANDING THE DATA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1" name="Shape 1331"/>
        <p:cNvGrpSpPr/>
        <p:nvPr/>
      </p:nvGrpSpPr>
      <p:grpSpPr>
        <a:xfrm>
          <a:off x="0" y="0"/>
          <a:ext cx="0" cy="0"/>
          <a:chOff x="0" y="0"/>
          <a:chExt cx="0" cy="0"/>
        </a:xfrm>
      </p:grpSpPr>
      <p:pic>
        <p:nvPicPr>
          <p:cNvPr id="1332" name="Google Shape;1332;p91"/>
          <p:cNvPicPr preferRelativeResize="0"/>
          <p:nvPr/>
        </p:nvPicPr>
        <p:blipFill rotWithShape="1">
          <a:blip r:embed="rId3">
            <a:alphaModFix/>
          </a:blip>
          <a:srcRect b="35959" l="0" r="4406" t="35537"/>
          <a:stretch/>
        </p:blipFill>
        <p:spPr>
          <a:xfrm>
            <a:off x="284800" y="207821"/>
            <a:ext cx="795599" cy="237204"/>
          </a:xfrm>
          <a:prstGeom prst="rect">
            <a:avLst/>
          </a:prstGeom>
          <a:noFill/>
          <a:ln>
            <a:noFill/>
          </a:ln>
        </p:spPr>
      </p:pic>
      <p:grpSp>
        <p:nvGrpSpPr>
          <p:cNvPr id="1333" name="Google Shape;1333;p91"/>
          <p:cNvGrpSpPr/>
          <p:nvPr/>
        </p:nvGrpSpPr>
        <p:grpSpPr>
          <a:xfrm>
            <a:off x="101721" y="4505825"/>
            <a:ext cx="8940558" cy="84600"/>
            <a:chOff x="155346" y="4358775"/>
            <a:chExt cx="8934304" cy="84600"/>
          </a:xfrm>
        </p:grpSpPr>
        <p:cxnSp>
          <p:nvCxnSpPr>
            <p:cNvPr id="1334" name="Google Shape;1334;p91"/>
            <p:cNvCxnSpPr/>
            <p:nvPr/>
          </p:nvCxnSpPr>
          <p:spPr>
            <a:xfrm rot="10800000">
              <a:off x="155350" y="4358775"/>
              <a:ext cx="8934300" cy="0"/>
            </a:xfrm>
            <a:prstGeom prst="straightConnector1">
              <a:avLst/>
            </a:prstGeom>
            <a:noFill/>
            <a:ln cap="flat" cmpd="sng" w="9525">
              <a:solidFill>
                <a:schemeClr val="lt2"/>
              </a:solidFill>
              <a:prstDash val="solid"/>
              <a:round/>
              <a:headEnd len="med" w="med" type="none"/>
              <a:tailEnd len="med" w="med" type="none"/>
            </a:ln>
            <a:effectLst>
              <a:outerShdw blurRad="200025" rotWithShape="0" algn="bl" dir="15840000" dist="57150">
                <a:srgbClr val="7966E4"/>
              </a:outerShdw>
            </a:effectLst>
          </p:spPr>
        </p:cxnSp>
        <p:sp>
          <p:nvSpPr>
            <p:cNvPr id="1335" name="Google Shape;1335;p91"/>
            <p:cNvSpPr/>
            <p:nvPr/>
          </p:nvSpPr>
          <p:spPr>
            <a:xfrm>
              <a:off x="155346" y="4358775"/>
              <a:ext cx="8934300" cy="84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6" name="Google Shape;1336;p91"/>
          <p:cNvGrpSpPr/>
          <p:nvPr/>
        </p:nvGrpSpPr>
        <p:grpSpPr>
          <a:xfrm>
            <a:off x="934871" y="4545081"/>
            <a:ext cx="7859924" cy="404866"/>
            <a:chOff x="858671" y="4499019"/>
            <a:chExt cx="7859924" cy="404866"/>
          </a:xfrm>
        </p:grpSpPr>
        <p:sp>
          <p:nvSpPr>
            <p:cNvPr id="1337" name="Google Shape;1337;p91">
              <a:hlinkClick/>
            </p:cNvPr>
            <p:cNvSpPr txBox="1"/>
            <p:nvPr/>
          </p:nvSpPr>
          <p:spPr>
            <a:xfrm>
              <a:off x="2190001" y="4504285"/>
              <a:ext cx="781200" cy="399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rgbClr val="B4A7D6"/>
                  </a:solidFill>
                  <a:latin typeface="Poppins"/>
                  <a:ea typeface="Poppins"/>
                  <a:cs typeface="Poppins"/>
                  <a:sym typeface="Poppins"/>
                </a:rPr>
                <a:t>EDA</a:t>
              </a:r>
              <a:endParaRPr b="1" sz="1800">
                <a:solidFill>
                  <a:srgbClr val="B4A7D6"/>
                </a:solidFill>
                <a:latin typeface="Poppins"/>
                <a:ea typeface="Poppins"/>
                <a:cs typeface="Poppins"/>
                <a:sym typeface="Poppins"/>
              </a:endParaRPr>
            </a:p>
          </p:txBody>
        </p:sp>
        <p:sp>
          <p:nvSpPr>
            <p:cNvPr id="1338" name="Google Shape;1338;p91">
              <a:hlinkClick/>
            </p:cNvPr>
            <p:cNvSpPr txBox="1"/>
            <p:nvPr/>
          </p:nvSpPr>
          <p:spPr>
            <a:xfrm>
              <a:off x="3009794" y="4504276"/>
              <a:ext cx="1421400" cy="399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1"/>
                  </a:solidFill>
                  <a:latin typeface="Poppins"/>
                  <a:ea typeface="Poppins"/>
                  <a:cs typeface="Poppins"/>
                  <a:sym typeface="Poppins"/>
                </a:rPr>
                <a:t>Features</a:t>
              </a:r>
              <a:endParaRPr b="1" sz="1800">
                <a:solidFill>
                  <a:schemeClr val="accent1"/>
                </a:solidFill>
                <a:latin typeface="Poppins"/>
                <a:ea typeface="Poppins"/>
                <a:cs typeface="Poppins"/>
                <a:sym typeface="Poppins"/>
              </a:endParaRPr>
            </a:p>
          </p:txBody>
        </p:sp>
        <p:sp>
          <p:nvSpPr>
            <p:cNvPr id="1339" name="Google Shape;1339;p91">
              <a:hlinkClick/>
            </p:cNvPr>
            <p:cNvSpPr txBox="1"/>
            <p:nvPr/>
          </p:nvSpPr>
          <p:spPr>
            <a:xfrm>
              <a:off x="4326136" y="4499019"/>
              <a:ext cx="1252500" cy="399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1"/>
                  </a:solidFill>
                  <a:latin typeface="Poppins"/>
                  <a:ea typeface="Poppins"/>
                  <a:cs typeface="Poppins"/>
                  <a:sym typeface="Poppins"/>
                </a:rPr>
                <a:t>Models</a:t>
              </a:r>
              <a:endParaRPr b="1" sz="1800">
                <a:solidFill>
                  <a:schemeClr val="accent1"/>
                </a:solidFill>
                <a:latin typeface="Poppins"/>
                <a:ea typeface="Poppins"/>
                <a:cs typeface="Poppins"/>
                <a:sym typeface="Poppins"/>
              </a:endParaRPr>
            </a:p>
          </p:txBody>
        </p:sp>
        <p:sp>
          <p:nvSpPr>
            <p:cNvPr id="1340" name="Google Shape;1340;p91">
              <a:hlinkClick/>
            </p:cNvPr>
            <p:cNvSpPr txBox="1"/>
            <p:nvPr/>
          </p:nvSpPr>
          <p:spPr>
            <a:xfrm>
              <a:off x="5578527" y="4499019"/>
              <a:ext cx="1252500" cy="399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1"/>
                  </a:solidFill>
                  <a:latin typeface="Poppins"/>
                  <a:ea typeface="Poppins"/>
                  <a:cs typeface="Poppins"/>
                  <a:sym typeface="Poppins"/>
                </a:rPr>
                <a:t>Results</a:t>
              </a:r>
              <a:endParaRPr b="1" sz="1800">
                <a:solidFill>
                  <a:schemeClr val="accent1"/>
                </a:solidFill>
                <a:latin typeface="Poppins"/>
                <a:ea typeface="Poppins"/>
                <a:cs typeface="Poppins"/>
                <a:sym typeface="Poppins"/>
              </a:endParaRPr>
            </a:p>
          </p:txBody>
        </p:sp>
        <p:sp>
          <p:nvSpPr>
            <p:cNvPr id="1341" name="Google Shape;1341;p91">
              <a:hlinkClick/>
            </p:cNvPr>
            <p:cNvSpPr txBox="1"/>
            <p:nvPr/>
          </p:nvSpPr>
          <p:spPr>
            <a:xfrm>
              <a:off x="858671" y="4504276"/>
              <a:ext cx="1331400" cy="399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1"/>
                  </a:solidFill>
                  <a:latin typeface="Poppins"/>
                  <a:ea typeface="Poppins"/>
                  <a:cs typeface="Poppins"/>
                  <a:sym typeface="Poppins"/>
                </a:rPr>
                <a:t>Context</a:t>
              </a:r>
              <a:endParaRPr b="1" sz="1800">
                <a:solidFill>
                  <a:schemeClr val="accent1"/>
                </a:solidFill>
                <a:latin typeface="Poppins"/>
                <a:ea typeface="Poppins"/>
                <a:cs typeface="Poppins"/>
                <a:sym typeface="Poppins"/>
              </a:endParaRPr>
            </a:p>
          </p:txBody>
        </p:sp>
        <p:sp>
          <p:nvSpPr>
            <p:cNvPr id="1342" name="Google Shape;1342;p91">
              <a:hlinkClick/>
            </p:cNvPr>
            <p:cNvSpPr txBox="1"/>
            <p:nvPr/>
          </p:nvSpPr>
          <p:spPr>
            <a:xfrm>
              <a:off x="6926095" y="4499019"/>
              <a:ext cx="1792500" cy="399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1"/>
                  </a:solidFill>
                  <a:latin typeface="Poppins"/>
                  <a:ea typeface="Poppins"/>
                  <a:cs typeface="Poppins"/>
                  <a:sym typeface="Poppins"/>
                </a:rPr>
                <a:t>Conclusions</a:t>
              </a:r>
              <a:endParaRPr b="1" sz="1800">
                <a:solidFill>
                  <a:schemeClr val="accent1"/>
                </a:solidFill>
                <a:latin typeface="Poppins"/>
                <a:ea typeface="Poppins"/>
                <a:cs typeface="Poppins"/>
                <a:sym typeface="Poppins"/>
              </a:endParaRPr>
            </a:p>
          </p:txBody>
        </p:sp>
      </p:grpSp>
      <p:pic>
        <p:nvPicPr>
          <p:cNvPr id="1343" name="Google Shape;1343;p91"/>
          <p:cNvPicPr preferRelativeResize="0"/>
          <p:nvPr/>
        </p:nvPicPr>
        <p:blipFill rotWithShape="1">
          <a:blip r:embed="rId4">
            <a:alphaModFix/>
          </a:blip>
          <a:srcRect b="0" l="34610" r="0" t="0"/>
          <a:stretch/>
        </p:blipFill>
        <p:spPr>
          <a:xfrm>
            <a:off x="177923" y="4040075"/>
            <a:ext cx="432275" cy="428801"/>
          </a:xfrm>
          <a:prstGeom prst="rect">
            <a:avLst/>
          </a:prstGeom>
          <a:noFill/>
          <a:ln>
            <a:noFill/>
          </a:ln>
        </p:spPr>
      </p:pic>
      <p:pic>
        <p:nvPicPr>
          <p:cNvPr id="1344" name="Google Shape;1344;p91"/>
          <p:cNvPicPr preferRelativeResize="0"/>
          <p:nvPr/>
        </p:nvPicPr>
        <p:blipFill rotWithShape="1">
          <a:blip r:embed="rId5">
            <a:alphaModFix/>
          </a:blip>
          <a:srcRect b="12348" l="780" r="5154" t="19163"/>
          <a:stretch/>
        </p:blipFill>
        <p:spPr>
          <a:xfrm>
            <a:off x="337238" y="1354963"/>
            <a:ext cx="4039125" cy="1999425"/>
          </a:xfrm>
          <a:prstGeom prst="rect">
            <a:avLst/>
          </a:prstGeom>
          <a:noFill/>
          <a:ln>
            <a:noFill/>
          </a:ln>
        </p:spPr>
      </p:pic>
      <p:sp>
        <p:nvSpPr>
          <p:cNvPr id="1345" name="Google Shape;1345;p91"/>
          <p:cNvSpPr txBox="1"/>
          <p:nvPr>
            <p:ph idx="4294967295" type="subTitle"/>
          </p:nvPr>
        </p:nvSpPr>
        <p:spPr>
          <a:xfrm>
            <a:off x="1291300" y="1070694"/>
            <a:ext cx="1971900" cy="3252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t>Business Traveling</a:t>
            </a:r>
            <a:endParaRPr b="1" sz="1400"/>
          </a:p>
        </p:txBody>
      </p:sp>
      <p:sp>
        <p:nvSpPr>
          <p:cNvPr id="1346" name="Google Shape;1346;p91"/>
          <p:cNvSpPr txBox="1"/>
          <p:nvPr>
            <p:ph idx="4294967295" type="subTitle"/>
          </p:nvPr>
        </p:nvSpPr>
        <p:spPr>
          <a:xfrm>
            <a:off x="5839425" y="1070694"/>
            <a:ext cx="1971900" cy="3252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t>Stock Options</a:t>
            </a:r>
            <a:endParaRPr b="1" sz="1400"/>
          </a:p>
        </p:txBody>
      </p:sp>
      <p:pic>
        <p:nvPicPr>
          <p:cNvPr id="1347" name="Google Shape;1347;p91">
            <a:hlinkClick action="ppaction://hlinksldjump" r:id="rId6"/>
          </p:cNvPr>
          <p:cNvPicPr preferRelativeResize="0"/>
          <p:nvPr/>
        </p:nvPicPr>
        <p:blipFill rotWithShape="1">
          <a:blip r:embed="rId7">
            <a:alphaModFix/>
          </a:blip>
          <a:srcRect b="0" l="0" r="0" t="0"/>
          <a:stretch/>
        </p:blipFill>
        <p:spPr>
          <a:xfrm>
            <a:off x="502350" y="4555250"/>
            <a:ext cx="375000" cy="317400"/>
          </a:xfrm>
          <a:prstGeom prst="rect">
            <a:avLst/>
          </a:prstGeom>
          <a:noFill/>
          <a:ln>
            <a:noFill/>
          </a:ln>
        </p:spPr>
      </p:pic>
      <p:sp>
        <p:nvSpPr>
          <p:cNvPr id="1348" name="Google Shape;1348;p91"/>
          <p:cNvSpPr txBox="1"/>
          <p:nvPr>
            <p:ph idx="4294967295" type="subTitle"/>
          </p:nvPr>
        </p:nvSpPr>
        <p:spPr>
          <a:xfrm>
            <a:off x="1087500" y="3710438"/>
            <a:ext cx="2538600" cy="57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00"/>
              <a:t>Employees that </a:t>
            </a:r>
            <a:r>
              <a:rPr b="1" lang="en" sz="1000"/>
              <a:t>travel frequently </a:t>
            </a:r>
            <a:r>
              <a:rPr lang="en" sz="1000"/>
              <a:t>have a much </a:t>
            </a:r>
            <a:r>
              <a:rPr b="1" lang="en" sz="1000"/>
              <a:t>higher incidence</a:t>
            </a:r>
            <a:r>
              <a:rPr lang="en" sz="1000"/>
              <a:t> of attrition.</a:t>
            </a:r>
            <a:endParaRPr sz="1000"/>
          </a:p>
        </p:txBody>
      </p:sp>
      <p:sp>
        <p:nvSpPr>
          <p:cNvPr id="1349" name="Google Shape;1349;p91"/>
          <p:cNvSpPr txBox="1"/>
          <p:nvPr>
            <p:ph idx="4294967295" type="subTitle"/>
          </p:nvPr>
        </p:nvSpPr>
        <p:spPr>
          <a:xfrm>
            <a:off x="5556075" y="3710425"/>
            <a:ext cx="2538600" cy="57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00"/>
              <a:t>Employees with</a:t>
            </a:r>
            <a:r>
              <a:rPr b="1" lang="en" sz="1000"/>
              <a:t> NO stock options</a:t>
            </a:r>
            <a:r>
              <a:rPr lang="en" sz="1000"/>
              <a:t> have a much </a:t>
            </a:r>
            <a:r>
              <a:rPr b="1" lang="en" sz="1000"/>
              <a:t>higher incidence</a:t>
            </a:r>
            <a:r>
              <a:rPr lang="en" sz="1000"/>
              <a:t> of attrition.</a:t>
            </a:r>
            <a:endParaRPr sz="1000"/>
          </a:p>
        </p:txBody>
      </p:sp>
      <p:grpSp>
        <p:nvGrpSpPr>
          <p:cNvPr id="1350" name="Google Shape;1350;p91"/>
          <p:cNvGrpSpPr/>
          <p:nvPr/>
        </p:nvGrpSpPr>
        <p:grpSpPr>
          <a:xfrm>
            <a:off x="4656592" y="1412341"/>
            <a:ext cx="4337564" cy="1999430"/>
            <a:chOff x="4544800" y="1449075"/>
            <a:chExt cx="4238800" cy="1999430"/>
          </a:xfrm>
        </p:grpSpPr>
        <p:pic>
          <p:nvPicPr>
            <p:cNvPr id="1351" name="Google Shape;1351;p91"/>
            <p:cNvPicPr preferRelativeResize="0"/>
            <p:nvPr/>
          </p:nvPicPr>
          <p:blipFill rotWithShape="1">
            <a:blip r:embed="rId8">
              <a:alphaModFix/>
            </a:blip>
            <a:srcRect b="12427" l="3177" r="4733" t="21043"/>
            <a:stretch/>
          </p:blipFill>
          <p:spPr>
            <a:xfrm>
              <a:off x="4544800" y="1449075"/>
              <a:ext cx="4230074" cy="1980775"/>
            </a:xfrm>
            <a:prstGeom prst="rect">
              <a:avLst/>
            </a:prstGeom>
            <a:noFill/>
            <a:ln>
              <a:noFill/>
            </a:ln>
          </p:spPr>
        </p:pic>
        <p:sp>
          <p:nvSpPr>
            <p:cNvPr id="1352" name="Google Shape;1352;p91"/>
            <p:cNvSpPr/>
            <p:nvPr/>
          </p:nvSpPr>
          <p:spPr>
            <a:xfrm>
              <a:off x="4640300" y="3294905"/>
              <a:ext cx="180900" cy="15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91"/>
            <p:cNvSpPr/>
            <p:nvPr/>
          </p:nvSpPr>
          <p:spPr>
            <a:xfrm>
              <a:off x="5630900" y="3294905"/>
              <a:ext cx="180900" cy="15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91"/>
            <p:cNvSpPr/>
            <p:nvPr/>
          </p:nvSpPr>
          <p:spPr>
            <a:xfrm>
              <a:off x="6621500" y="3294905"/>
              <a:ext cx="180900" cy="15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91"/>
            <p:cNvSpPr/>
            <p:nvPr/>
          </p:nvSpPr>
          <p:spPr>
            <a:xfrm>
              <a:off x="7612100" y="3294905"/>
              <a:ext cx="180900" cy="15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91"/>
            <p:cNvSpPr/>
            <p:nvPr/>
          </p:nvSpPr>
          <p:spPr>
            <a:xfrm>
              <a:off x="8602700" y="3276255"/>
              <a:ext cx="180900" cy="15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57" name="Google Shape;1357;p91"/>
          <p:cNvSpPr txBox="1"/>
          <p:nvPr>
            <p:ph idx="4294967295" type="subTitle"/>
          </p:nvPr>
        </p:nvSpPr>
        <p:spPr>
          <a:xfrm>
            <a:off x="1795650" y="3428200"/>
            <a:ext cx="1344000" cy="2373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800">
                <a:solidFill>
                  <a:srgbClr val="999999"/>
                </a:solidFill>
                <a:latin typeface="Arial"/>
                <a:ea typeface="Arial"/>
                <a:cs typeface="Arial"/>
                <a:sym typeface="Arial"/>
              </a:rPr>
              <a:t>Traveling Frequency</a:t>
            </a:r>
            <a:endParaRPr b="1" sz="800">
              <a:solidFill>
                <a:srgbClr val="999999"/>
              </a:solidFill>
              <a:latin typeface="Arial"/>
              <a:ea typeface="Arial"/>
              <a:cs typeface="Arial"/>
              <a:sym typeface="Arial"/>
            </a:endParaRPr>
          </a:p>
        </p:txBody>
      </p:sp>
      <p:sp>
        <p:nvSpPr>
          <p:cNvPr id="1358" name="Google Shape;1358;p91"/>
          <p:cNvSpPr txBox="1"/>
          <p:nvPr>
            <p:ph idx="4294967295" type="subTitle"/>
          </p:nvPr>
        </p:nvSpPr>
        <p:spPr>
          <a:xfrm>
            <a:off x="6264225" y="3428200"/>
            <a:ext cx="1122300" cy="2373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800">
                <a:solidFill>
                  <a:srgbClr val="999999"/>
                </a:solidFill>
                <a:latin typeface="Arial"/>
                <a:ea typeface="Arial"/>
                <a:cs typeface="Arial"/>
                <a:sym typeface="Arial"/>
              </a:rPr>
              <a:t>Stock Option Level</a:t>
            </a:r>
            <a:endParaRPr b="1" sz="800">
              <a:solidFill>
                <a:srgbClr val="999999"/>
              </a:solidFill>
              <a:latin typeface="Arial"/>
              <a:ea typeface="Arial"/>
              <a:cs typeface="Arial"/>
              <a:sym typeface="Arial"/>
            </a:endParaRPr>
          </a:p>
        </p:txBody>
      </p:sp>
      <p:sp>
        <p:nvSpPr>
          <p:cNvPr id="1359" name="Google Shape;1359;p91"/>
          <p:cNvSpPr txBox="1"/>
          <p:nvPr>
            <p:ph type="title"/>
          </p:nvPr>
        </p:nvSpPr>
        <p:spPr>
          <a:xfrm>
            <a:off x="741150" y="445025"/>
            <a:ext cx="76617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SITUATION - UNDERSTANDING THE DATA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3" name="Shape 1363"/>
        <p:cNvGrpSpPr/>
        <p:nvPr/>
      </p:nvGrpSpPr>
      <p:grpSpPr>
        <a:xfrm>
          <a:off x="0" y="0"/>
          <a:ext cx="0" cy="0"/>
          <a:chOff x="0" y="0"/>
          <a:chExt cx="0" cy="0"/>
        </a:xfrm>
      </p:grpSpPr>
      <p:sp>
        <p:nvSpPr>
          <p:cNvPr id="1364" name="Google Shape;1364;p92"/>
          <p:cNvSpPr txBox="1"/>
          <p:nvPr>
            <p:ph type="title"/>
          </p:nvPr>
        </p:nvSpPr>
        <p:spPr>
          <a:xfrm>
            <a:off x="713225" y="445025"/>
            <a:ext cx="7717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FEATURE ENGINEERING</a:t>
            </a:r>
            <a:endParaRPr/>
          </a:p>
        </p:txBody>
      </p:sp>
      <p:sp>
        <p:nvSpPr>
          <p:cNvPr id="1365" name="Google Shape;1365;p92"/>
          <p:cNvSpPr txBox="1"/>
          <p:nvPr>
            <p:ph idx="1" type="subTitle"/>
          </p:nvPr>
        </p:nvSpPr>
        <p:spPr>
          <a:xfrm>
            <a:off x="5752445" y="3099092"/>
            <a:ext cx="2973600" cy="31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200"/>
              <a:t>Numerical</a:t>
            </a:r>
            <a:endParaRPr sz="1200"/>
          </a:p>
        </p:txBody>
      </p:sp>
      <p:sp>
        <p:nvSpPr>
          <p:cNvPr id="1366" name="Google Shape;1366;p92"/>
          <p:cNvSpPr txBox="1"/>
          <p:nvPr>
            <p:ph idx="2" type="body"/>
          </p:nvPr>
        </p:nvSpPr>
        <p:spPr>
          <a:xfrm>
            <a:off x="3202675" y="3549275"/>
            <a:ext cx="2309100" cy="640200"/>
          </a:xfrm>
          <a:prstGeom prst="rect">
            <a:avLst/>
          </a:prstGeom>
          <a:ln>
            <a:noFill/>
          </a:ln>
        </p:spPr>
        <p:txBody>
          <a:bodyPr anchorCtr="0" anchor="t" bIns="0" lIns="0" spcFirstLastPara="1" rIns="0" wrap="square" tIns="0">
            <a:noAutofit/>
          </a:bodyPr>
          <a:lstStyle/>
          <a:p>
            <a:pPr indent="0" lvl="0" marL="0" rtl="0" algn="ctr">
              <a:spcBef>
                <a:spcPts val="0"/>
              </a:spcBef>
              <a:spcAft>
                <a:spcPts val="0"/>
              </a:spcAft>
              <a:buNone/>
            </a:pPr>
            <a:r>
              <a:rPr lang="en" sz="1200"/>
              <a:t> Since we are facing a </a:t>
            </a:r>
            <a:r>
              <a:rPr b="1" lang="en" sz="1200"/>
              <a:t>classification problem</a:t>
            </a:r>
            <a:r>
              <a:rPr lang="en" sz="1200"/>
              <a:t>, we applied </a:t>
            </a:r>
            <a:r>
              <a:rPr b="1" lang="en" sz="1200"/>
              <a:t>One-hot encoding- </a:t>
            </a:r>
            <a:r>
              <a:rPr lang="en" sz="1200"/>
              <a:t>a method that converts labels into numbers. </a:t>
            </a:r>
            <a:endParaRPr sz="1200"/>
          </a:p>
          <a:p>
            <a:pPr indent="0" lvl="0" marL="0" rtl="0" algn="ctr">
              <a:spcBef>
                <a:spcPts val="0"/>
              </a:spcBef>
              <a:spcAft>
                <a:spcPts val="0"/>
              </a:spcAft>
              <a:buNone/>
            </a:pPr>
            <a:r>
              <a:t/>
            </a:r>
            <a:endParaRPr b="1" sz="1200"/>
          </a:p>
          <a:p>
            <a:pPr indent="0" lvl="0" marL="0" rtl="0" algn="ctr">
              <a:spcBef>
                <a:spcPts val="0"/>
              </a:spcBef>
              <a:spcAft>
                <a:spcPts val="0"/>
              </a:spcAft>
              <a:buNone/>
            </a:pPr>
            <a:r>
              <a:t/>
            </a:r>
            <a:endParaRPr sz="1200"/>
          </a:p>
        </p:txBody>
      </p:sp>
      <p:sp>
        <p:nvSpPr>
          <p:cNvPr id="1367" name="Google Shape;1367;p92"/>
          <p:cNvSpPr txBox="1"/>
          <p:nvPr>
            <p:ph idx="3" type="body"/>
          </p:nvPr>
        </p:nvSpPr>
        <p:spPr>
          <a:xfrm>
            <a:off x="5971975" y="3549275"/>
            <a:ext cx="2549100" cy="640200"/>
          </a:xfrm>
          <a:prstGeom prst="rect">
            <a:avLst/>
          </a:prstGeom>
        </p:spPr>
        <p:txBody>
          <a:bodyPr anchorCtr="0" anchor="t" bIns="0" lIns="91425" spcFirstLastPara="1" rIns="91425" wrap="square" tIns="0">
            <a:noAutofit/>
          </a:bodyPr>
          <a:lstStyle/>
          <a:p>
            <a:pPr indent="0" lvl="0" marL="0" rtl="0" algn="ctr">
              <a:spcBef>
                <a:spcPts val="0"/>
              </a:spcBef>
              <a:spcAft>
                <a:spcPts val="0"/>
              </a:spcAft>
              <a:buClr>
                <a:schemeClr val="dk1"/>
              </a:buClr>
              <a:buSzPts val="1100"/>
              <a:buFont typeface="Arial"/>
              <a:buNone/>
            </a:pPr>
            <a:r>
              <a:rPr b="1" lang="en" sz="1200"/>
              <a:t>For q</a:t>
            </a:r>
            <a:r>
              <a:rPr b="1" lang="en" sz="1200"/>
              <a:t>uantifiable </a:t>
            </a:r>
            <a:r>
              <a:rPr lang="en" sz="1200"/>
              <a:t>c</a:t>
            </a:r>
            <a:r>
              <a:rPr lang="en" sz="1200"/>
              <a:t>haracteristics, </a:t>
            </a:r>
            <a:r>
              <a:rPr b="1" lang="en" sz="1200"/>
              <a:t>S</a:t>
            </a:r>
            <a:r>
              <a:rPr b="1" lang="en" sz="1200"/>
              <a:t>tandard Scaling</a:t>
            </a:r>
            <a:r>
              <a:rPr lang="en" sz="1200"/>
              <a:t> method has been applied. It deals with the magnitudes.</a:t>
            </a:r>
            <a:endParaRPr sz="1200"/>
          </a:p>
        </p:txBody>
      </p:sp>
      <p:sp>
        <p:nvSpPr>
          <p:cNvPr id="1368" name="Google Shape;1368;p92"/>
          <p:cNvSpPr txBox="1"/>
          <p:nvPr>
            <p:ph idx="4" type="subTitle"/>
          </p:nvPr>
        </p:nvSpPr>
        <p:spPr>
          <a:xfrm>
            <a:off x="3399350" y="3117175"/>
            <a:ext cx="2025600" cy="31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200"/>
              <a:t>Categorical</a:t>
            </a:r>
            <a:endParaRPr sz="1200"/>
          </a:p>
        </p:txBody>
      </p:sp>
      <p:grpSp>
        <p:nvGrpSpPr>
          <p:cNvPr id="1369" name="Google Shape;1369;p92"/>
          <p:cNvGrpSpPr/>
          <p:nvPr/>
        </p:nvGrpSpPr>
        <p:grpSpPr>
          <a:xfrm>
            <a:off x="6483720" y="1170323"/>
            <a:ext cx="1511051" cy="1794242"/>
            <a:chOff x="6491230" y="1601951"/>
            <a:chExt cx="1511051" cy="1794242"/>
          </a:xfrm>
        </p:grpSpPr>
        <p:grpSp>
          <p:nvGrpSpPr>
            <p:cNvPr id="1370" name="Google Shape;1370;p92"/>
            <p:cNvGrpSpPr/>
            <p:nvPr/>
          </p:nvGrpSpPr>
          <p:grpSpPr>
            <a:xfrm>
              <a:off x="6491230" y="1601951"/>
              <a:ext cx="1511051" cy="1794242"/>
              <a:chOff x="2332275" y="1617275"/>
              <a:chExt cx="1090775" cy="1327200"/>
            </a:xfrm>
          </p:grpSpPr>
          <p:sp>
            <p:nvSpPr>
              <p:cNvPr id="1371" name="Google Shape;1371;p92"/>
              <p:cNvSpPr/>
              <p:nvPr/>
            </p:nvSpPr>
            <p:spPr>
              <a:xfrm>
                <a:off x="2507425" y="1792400"/>
                <a:ext cx="740375" cy="740375"/>
              </a:xfrm>
              <a:custGeom>
                <a:rect b="b" l="l" r="r" t="t"/>
                <a:pathLst>
                  <a:path extrusionOk="0" h="29615" w="29615">
                    <a:moveTo>
                      <a:pt x="14810" y="1"/>
                    </a:moveTo>
                    <a:cubicBezTo>
                      <a:pt x="6631" y="1"/>
                      <a:pt x="1" y="6631"/>
                      <a:pt x="1" y="14809"/>
                    </a:cubicBezTo>
                    <a:cubicBezTo>
                      <a:pt x="1" y="22988"/>
                      <a:pt x="6631" y="29615"/>
                      <a:pt x="14810" y="29615"/>
                    </a:cubicBezTo>
                    <a:cubicBezTo>
                      <a:pt x="22988" y="29615"/>
                      <a:pt x="29615" y="22988"/>
                      <a:pt x="29615" y="14809"/>
                    </a:cubicBezTo>
                    <a:cubicBezTo>
                      <a:pt x="29615" y="6631"/>
                      <a:pt x="22988" y="1"/>
                      <a:pt x="14810" y="1"/>
                    </a:cubicBezTo>
                    <a:close/>
                  </a:path>
                </a:pathLst>
              </a:custGeom>
              <a:solidFill>
                <a:srgbClr val="667E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92"/>
              <p:cNvSpPr/>
              <p:nvPr/>
            </p:nvSpPr>
            <p:spPr>
              <a:xfrm>
                <a:off x="2332275" y="1617275"/>
                <a:ext cx="1090775" cy="1273950"/>
              </a:xfrm>
              <a:custGeom>
                <a:rect b="b" l="l" r="r" t="t"/>
                <a:pathLst>
                  <a:path extrusionOk="0" h="50958" w="43631">
                    <a:moveTo>
                      <a:pt x="21816" y="0"/>
                    </a:moveTo>
                    <a:cubicBezTo>
                      <a:pt x="9786" y="0"/>
                      <a:pt x="1" y="9788"/>
                      <a:pt x="1" y="21814"/>
                    </a:cubicBezTo>
                    <a:cubicBezTo>
                      <a:pt x="12" y="22289"/>
                      <a:pt x="402" y="22672"/>
                      <a:pt x="880" y="22672"/>
                    </a:cubicBezTo>
                    <a:cubicBezTo>
                      <a:pt x="1355" y="22672"/>
                      <a:pt x="1745" y="22289"/>
                      <a:pt x="1756" y="21814"/>
                    </a:cubicBezTo>
                    <a:cubicBezTo>
                      <a:pt x="1756" y="10757"/>
                      <a:pt x="10754" y="1755"/>
                      <a:pt x="21812" y="1755"/>
                    </a:cubicBezTo>
                    <a:cubicBezTo>
                      <a:pt x="32869" y="1755"/>
                      <a:pt x="41871" y="10753"/>
                      <a:pt x="41871" y="21814"/>
                    </a:cubicBezTo>
                    <a:cubicBezTo>
                      <a:pt x="41871" y="32872"/>
                      <a:pt x="32873" y="41870"/>
                      <a:pt x="21816" y="41870"/>
                    </a:cubicBezTo>
                    <a:cubicBezTo>
                      <a:pt x="21329" y="41870"/>
                      <a:pt x="20936" y="42263"/>
                      <a:pt x="20936" y="42750"/>
                    </a:cubicBezTo>
                    <a:lnTo>
                      <a:pt x="20936" y="50957"/>
                    </a:lnTo>
                    <a:lnTo>
                      <a:pt x="22691" y="50942"/>
                    </a:lnTo>
                    <a:lnTo>
                      <a:pt x="22691" y="43610"/>
                    </a:lnTo>
                    <a:cubicBezTo>
                      <a:pt x="34317" y="43147"/>
                      <a:pt x="43630" y="33547"/>
                      <a:pt x="43627" y="21814"/>
                    </a:cubicBezTo>
                    <a:cubicBezTo>
                      <a:pt x="43627" y="9785"/>
                      <a:pt x="33842" y="0"/>
                      <a:pt x="21816" y="0"/>
                    </a:cubicBezTo>
                    <a:close/>
                  </a:path>
                </a:pathLst>
              </a:custGeom>
              <a:solidFill>
                <a:srgbClr val="667E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92"/>
              <p:cNvSpPr/>
              <p:nvPr/>
            </p:nvSpPr>
            <p:spPr>
              <a:xfrm>
                <a:off x="2727925" y="2771175"/>
                <a:ext cx="300950" cy="173300"/>
              </a:xfrm>
              <a:custGeom>
                <a:rect b="b" l="l" r="r" t="t"/>
                <a:pathLst>
                  <a:path extrusionOk="0" h="6932" w="12038">
                    <a:moveTo>
                      <a:pt x="11088" y="1"/>
                    </a:moveTo>
                    <a:cubicBezTo>
                      <a:pt x="10863" y="1"/>
                      <a:pt x="10637" y="87"/>
                      <a:pt x="10465" y="260"/>
                    </a:cubicBezTo>
                    <a:lnTo>
                      <a:pt x="6869" y="3859"/>
                    </a:lnTo>
                    <a:lnTo>
                      <a:pt x="5982" y="4742"/>
                    </a:lnTo>
                    <a:lnTo>
                      <a:pt x="5110" y="3874"/>
                    </a:lnTo>
                    <a:lnTo>
                      <a:pt x="1496" y="260"/>
                    </a:lnTo>
                    <a:cubicBezTo>
                      <a:pt x="1342" y="153"/>
                      <a:pt x="1165" y="102"/>
                      <a:pt x="990" y="102"/>
                    </a:cubicBezTo>
                    <a:cubicBezTo>
                      <a:pt x="731" y="102"/>
                      <a:pt x="475" y="214"/>
                      <a:pt x="297" y="427"/>
                    </a:cubicBezTo>
                    <a:cubicBezTo>
                      <a:pt x="1" y="783"/>
                      <a:pt x="27" y="1306"/>
                      <a:pt x="353" y="1636"/>
                    </a:cubicBezTo>
                    <a:lnTo>
                      <a:pt x="5388" y="6675"/>
                    </a:lnTo>
                    <a:cubicBezTo>
                      <a:pt x="5561" y="6846"/>
                      <a:pt x="5785" y="6931"/>
                      <a:pt x="6010" y="6931"/>
                    </a:cubicBezTo>
                    <a:cubicBezTo>
                      <a:pt x="6234" y="6931"/>
                      <a:pt x="6459" y="6846"/>
                      <a:pt x="6632" y="6675"/>
                    </a:cubicBezTo>
                    <a:lnTo>
                      <a:pt x="11667" y="1636"/>
                    </a:lnTo>
                    <a:cubicBezTo>
                      <a:pt x="12019" y="1250"/>
                      <a:pt x="12038" y="668"/>
                      <a:pt x="11711" y="260"/>
                    </a:cubicBezTo>
                    <a:cubicBezTo>
                      <a:pt x="11539" y="87"/>
                      <a:pt x="11313" y="1"/>
                      <a:pt x="11088" y="1"/>
                    </a:cubicBezTo>
                    <a:close/>
                  </a:path>
                </a:pathLst>
              </a:custGeom>
              <a:solidFill>
                <a:srgbClr val="667E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4" name="Google Shape;1374;p92"/>
            <p:cNvGrpSpPr/>
            <p:nvPr/>
          </p:nvGrpSpPr>
          <p:grpSpPr>
            <a:xfrm>
              <a:off x="6972463" y="1951306"/>
              <a:ext cx="548587" cy="786430"/>
              <a:chOff x="4294923" y="2439811"/>
              <a:chExt cx="1334436" cy="967914"/>
            </a:xfrm>
          </p:grpSpPr>
          <p:grpSp>
            <p:nvGrpSpPr>
              <p:cNvPr id="1375" name="Google Shape;1375;p92"/>
              <p:cNvGrpSpPr/>
              <p:nvPr/>
            </p:nvGrpSpPr>
            <p:grpSpPr>
              <a:xfrm>
                <a:off x="4960455" y="2469658"/>
                <a:ext cx="668904" cy="885524"/>
                <a:chOff x="4960455" y="2469658"/>
                <a:chExt cx="668904" cy="885524"/>
              </a:xfrm>
            </p:grpSpPr>
            <p:sp>
              <p:nvSpPr>
                <p:cNvPr id="1376" name="Google Shape;1376;p92"/>
                <p:cNvSpPr/>
                <p:nvPr/>
              </p:nvSpPr>
              <p:spPr>
                <a:xfrm>
                  <a:off x="4960455" y="3257057"/>
                  <a:ext cx="668904" cy="98124"/>
                </a:xfrm>
                <a:custGeom>
                  <a:rect b="b" l="l" r="r" t="t"/>
                  <a:pathLst>
                    <a:path extrusionOk="0" h="6286" w="42851">
                      <a:moveTo>
                        <a:pt x="0" y="1"/>
                      </a:moveTo>
                      <a:lnTo>
                        <a:pt x="0" y="6286"/>
                      </a:lnTo>
                      <a:lnTo>
                        <a:pt x="42851" y="6286"/>
                      </a:lnTo>
                      <a:lnTo>
                        <a:pt x="428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1377" name="Google Shape;1377;p92"/>
                <p:cNvSpPr/>
                <p:nvPr/>
              </p:nvSpPr>
              <p:spPr>
                <a:xfrm>
                  <a:off x="4960455" y="3099584"/>
                  <a:ext cx="668904" cy="98124"/>
                </a:xfrm>
                <a:custGeom>
                  <a:rect b="b" l="l" r="r" t="t"/>
                  <a:pathLst>
                    <a:path extrusionOk="0" h="6286" w="42851">
                      <a:moveTo>
                        <a:pt x="0" y="0"/>
                      </a:moveTo>
                      <a:lnTo>
                        <a:pt x="0" y="6285"/>
                      </a:lnTo>
                      <a:lnTo>
                        <a:pt x="42851" y="6285"/>
                      </a:lnTo>
                      <a:lnTo>
                        <a:pt x="428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1378" name="Google Shape;1378;p92"/>
                <p:cNvSpPr/>
                <p:nvPr/>
              </p:nvSpPr>
              <p:spPr>
                <a:xfrm>
                  <a:off x="4960455" y="2942094"/>
                  <a:ext cx="668904" cy="98124"/>
                </a:xfrm>
                <a:custGeom>
                  <a:rect b="b" l="l" r="r" t="t"/>
                  <a:pathLst>
                    <a:path extrusionOk="0" h="6286" w="42851">
                      <a:moveTo>
                        <a:pt x="0" y="1"/>
                      </a:moveTo>
                      <a:lnTo>
                        <a:pt x="0" y="6286"/>
                      </a:lnTo>
                      <a:lnTo>
                        <a:pt x="42851" y="6286"/>
                      </a:lnTo>
                      <a:lnTo>
                        <a:pt x="428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1379" name="Google Shape;1379;p92"/>
                <p:cNvSpPr/>
                <p:nvPr/>
              </p:nvSpPr>
              <p:spPr>
                <a:xfrm>
                  <a:off x="4960455" y="2784621"/>
                  <a:ext cx="618094" cy="98124"/>
                </a:xfrm>
                <a:custGeom>
                  <a:rect b="b" l="l" r="r" t="t"/>
                  <a:pathLst>
                    <a:path extrusionOk="0" h="6286" w="39596">
                      <a:moveTo>
                        <a:pt x="0" y="0"/>
                      </a:moveTo>
                      <a:lnTo>
                        <a:pt x="0" y="6285"/>
                      </a:lnTo>
                      <a:lnTo>
                        <a:pt x="39596" y="6285"/>
                      </a:lnTo>
                      <a:lnTo>
                        <a:pt x="3959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1380" name="Google Shape;1380;p92"/>
                <p:cNvSpPr/>
                <p:nvPr/>
              </p:nvSpPr>
              <p:spPr>
                <a:xfrm>
                  <a:off x="4960455" y="2627131"/>
                  <a:ext cx="516519" cy="98140"/>
                </a:xfrm>
                <a:custGeom>
                  <a:rect b="b" l="l" r="r" t="t"/>
                  <a:pathLst>
                    <a:path extrusionOk="0" h="6287" w="33089">
                      <a:moveTo>
                        <a:pt x="0" y="1"/>
                      </a:moveTo>
                      <a:lnTo>
                        <a:pt x="0" y="6286"/>
                      </a:lnTo>
                      <a:lnTo>
                        <a:pt x="33089" y="6286"/>
                      </a:lnTo>
                      <a:lnTo>
                        <a:pt x="330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1381" name="Google Shape;1381;p92"/>
                <p:cNvSpPr/>
                <p:nvPr/>
              </p:nvSpPr>
              <p:spPr>
                <a:xfrm>
                  <a:off x="4960455" y="2469658"/>
                  <a:ext cx="313293" cy="98078"/>
                </a:xfrm>
                <a:custGeom>
                  <a:rect b="b" l="l" r="r" t="t"/>
                  <a:pathLst>
                    <a:path extrusionOk="0" h="6283" w="20070">
                      <a:moveTo>
                        <a:pt x="0" y="1"/>
                      </a:moveTo>
                      <a:lnTo>
                        <a:pt x="0" y="6283"/>
                      </a:lnTo>
                      <a:lnTo>
                        <a:pt x="20069" y="6283"/>
                      </a:lnTo>
                      <a:lnTo>
                        <a:pt x="200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grpSp>
          <p:grpSp>
            <p:nvGrpSpPr>
              <p:cNvPr id="1382" name="Google Shape;1382;p92"/>
              <p:cNvGrpSpPr/>
              <p:nvPr/>
            </p:nvGrpSpPr>
            <p:grpSpPr>
              <a:xfrm>
                <a:off x="4294923" y="2469658"/>
                <a:ext cx="668951" cy="885524"/>
                <a:chOff x="4294923" y="2469658"/>
                <a:chExt cx="668951" cy="885524"/>
              </a:xfrm>
            </p:grpSpPr>
            <p:sp>
              <p:nvSpPr>
                <p:cNvPr id="1383" name="Google Shape;1383;p92"/>
                <p:cNvSpPr/>
                <p:nvPr/>
              </p:nvSpPr>
              <p:spPr>
                <a:xfrm>
                  <a:off x="4294923" y="3257057"/>
                  <a:ext cx="668951" cy="98124"/>
                </a:xfrm>
                <a:custGeom>
                  <a:rect b="b" l="l" r="r" t="t"/>
                  <a:pathLst>
                    <a:path extrusionOk="0" h="6286" w="42854">
                      <a:moveTo>
                        <a:pt x="0" y="1"/>
                      </a:moveTo>
                      <a:lnTo>
                        <a:pt x="0" y="6286"/>
                      </a:lnTo>
                      <a:lnTo>
                        <a:pt x="42854" y="6286"/>
                      </a:lnTo>
                      <a:lnTo>
                        <a:pt x="428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1384" name="Google Shape;1384;p92"/>
                <p:cNvSpPr/>
                <p:nvPr/>
              </p:nvSpPr>
              <p:spPr>
                <a:xfrm>
                  <a:off x="4294923" y="3099584"/>
                  <a:ext cx="668951" cy="98124"/>
                </a:xfrm>
                <a:custGeom>
                  <a:rect b="b" l="l" r="r" t="t"/>
                  <a:pathLst>
                    <a:path extrusionOk="0" h="6286" w="42854">
                      <a:moveTo>
                        <a:pt x="0" y="0"/>
                      </a:moveTo>
                      <a:lnTo>
                        <a:pt x="0" y="6285"/>
                      </a:lnTo>
                      <a:lnTo>
                        <a:pt x="42854" y="6285"/>
                      </a:lnTo>
                      <a:lnTo>
                        <a:pt x="428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1385" name="Google Shape;1385;p92"/>
                <p:cNvSpPr/>
                <p:nvPr/>
              </p:nvSpPr>
              <p:spPr>
                <a:xfrm>
                  <a:off x="4294923" y="2942094"/>
                  <a:ext cx="668951" cy="98124"/>
                </a:xfrm>
                <a:custGeom>
                  <a:rect b="b" l="l" r="r" t="t"/>
                  <a:pathLst>
                    <a:path extrusionOk="0" h="6286" w="42854">
                      <a:moveTo>
                        <a:pt x="0" y="1"/>
                      </a:moveTo>
                      <a:lnTo>
                        <a:pt x="0" y="6286"/>
                      </a:lnTo>
                      <a:lnTo>
                        <a:pt x="42854" y="6286"/>
                      </a:lnTo>
                      <a:lnTo>
                        <a:pt x="428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1386" name="Google Shape;1386;p92"/>
                <p:cNvSpPr/>
                <p:nvPr/>
              </p:nvSpPr>
              <p:spPr>
                <a:xfrm>
                  <a:off x="4447355" y="2784621"/>
                  <a:ext cx="516519" cy="98124"/>
                </a:xfrm>
                <a:custGeom>
                  <a:rect b="b" l="l" r="r" t="t"/>
                  <a:pathLst>
                    <a:path extrusionOk="0" h="6286" w="33089">
                      <a:moveTo>
                        <a:pt x="0" y="0"/>
                      </a:moveTo>
                      <a:lnTo>
                        <a:pt x="0" y="6285"/>
                      </a:lnTo>
                      <a:lnTo>
                        <a:pt x="33089" y="6285"/>
                      </a:lnTo>
                      <a:lnTo>
                        <a:pt x="3308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1387" name="Google Shape;1387;p92"/>
                <p:cNvSpPr/>
                <p:nvPr/>
              </p:nvSpPr>
              <p:spPr>
                <a:xfrm>
                  <a:off x="4548960" y="2627131"/>
                  <a:ext cx="414914" cy="98140"/>
                </a:xfrm>
                <a:custGeom>
                  <a:rect b="b" l="l" r="r" t="t"/>
                  <a:pathLst>
                    <a:path extrusionOk="0" h="6287" w="26580">
                      <a:moveTo>
                        <a:pt x="1" y="1"/>
                      </a:moveTo>
                      <a:lnTo>
                        <a:pt x="1" y="6286"/>
                      </a:lnTo>
                      <a:lnTo>
                        <a:pt x="26580" y="6286"/>
                      </a:lnTo>
                      <a:lnTo>
                        <a:pt x="265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1388" name="Google Shape;1388;p92"/>
                <p:cNvSpPr/>
                <p:nvPr/>
              </p:nvSpPr>
              <p:spPr>
                <a:xfrm>
                  <a:off x="4650534" y="2469658"/>
                  <a:ext cx="313340" cy="98078"/>
                </a:xfrm>
                <a:custGeom>
                  <a:rect b="b" l="l" r="r" t="t"/>
                  <a:pathLst>
                    <a:path extrusionOk="0" h="6283" w="20073">
                      <a:moveTo>
                        <a:pt x="1" y="1"/>
                      </a:moveTo>
                      <a:lnTo>
                        <a:pt x="1" y="6283"/>
                      </a:lnTo>
                      <a:lnTo>
                        <a:pt x="20073" y="6283"/>
                      </a:lnTo>
                      <a:lnTo>
                        <a:pt x="2007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grpSp>
          <p:sp>
            <p:nvSpPr>
              <p:cNvPr id="1389" name="Google Shape;1389;p92"/>
              <p:cNvSpPr/>
              <p:nvPr/>
            </p:nvSpPr>
            <p:spPr>
              <a:xfrm>
                <a:off x="4963437" y="2439811"/>
                <a:ext cx="16" cy="967914"/>
              </a:xfrm>
              <a:custGeom>
                <a:rect b="b" l="l" r="r" t="t"/>
                <a:pathLst>
                  <a:path extrusionOk="0" fill="none" h="62006" w="1">
                    <a:moveTo>
                      <a:pt x="1" y="0"/>
                    </a:moveTo>
                    <a:lnTo>
                      <a:pt x="1" y="62006"/>
                    </a:lnTo>
                  </a:path>
                </a:pathLst>
              </a:custGeom>
              <a:noFill/>
              <a:ln cap="flat" cmpd="sng" w="9525">
                <a:solidFill>
                  <a:srgbClr val="F2F2F2"/>
                </a:solidFill>
                <a:prstDash val="solid"/>
                <a:miter lim="299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grpSp>
      </p:grpSp>
      <p:grpSp>
        <p:nvGrpSpPr>
          <p:cNvPr id="1390" name="Google Shape;1390;p92"/>
          <p:cNvGrpSpPr/>
          <p:nvPr/>
        </p:nvGrpSpPr>
        <p:grpSpPr>
          <a:xfrm>
            <a:off x="3711057" y="1170323"/>
            <a:ext cx="1510877" cy="1794242"/>
            <a:chOff x="5059299" y="1526401"/>
            <a:chExt cx="1510877" cy="1794242"/>
          </a:xfrm>
        </p:grpSpPr>
        <p:grpSp>
          <p:nvGrpSpPr>
            <p:cNvPr id="1391" name="Google Shape;1391;p92"/>
            <p:cNvGrpSpPr/>
            <p:nvPr/>
          </p:nvGrpSpPr>
          <p:grpSpPr>
            <a:xfrm>
              <a:off x="5059299" y="1526401"/>
              <a:ext cx="1510877" cy="1794242"/>
              <a:chOff x="1285250" y="1617275"/>
              <a:chExt cx="1090650" cy="1327200"/>
            </a:xfrm>
          </p:grpSpPr>
          <p:sp>
            <p:nvSpPr>
              <p:cNvPr id="1392" name="Google Shape;1392;p92"/>
              <p:cNvSpPr/>
              <p:nvPr/>
            </p:nvSpPr>
            <p:spPr>
              <a:xfrm>
                <a:off x="1460300" y="1792400"/>
                <a:ext cx="740475" cy="740375"/>
              </a:xfrm>
              <a:custGeom>
                <a:rect b="b" l="l" r="r" t="t"/>
                <a:pathLst>
                  <a:path extrusionOk="0" h="29615" w="29619">
                    <a:moveTo>
                      <a:pt x="14809" y="1"/>
                    </a:moveTo>
                    <a:cubicBezTo>
                      <a:pt x="6631" y="1"/>
                      <a:pt x="0" y="6631"/>
                      <a:pt x="0" y="14809"/>
                    </a:cubicBezTo>
                    <a:cubicBezTo>
                      <a:pt x="0" y="22988"/>
                      <a:pt x="6631" y="29615"/>
                      <a:pt x="14809" y="29615"/>
                    </a:cubicBezTo>
                    <a:cubicBezTo>
                      <a:pt x="22987" y="29615"/>
                      <a:pt x="29618" y="22988"/>
                      <a:pt x="29618" y="14809"/>
                    </a:cubicBezTo>
                    <a:cubicBezTo>
                      <a:pt x="29618" y="6631"/>
                      <a:pt x="22987" y="1"/>
                      <a:pt x="14809"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92"/>
              <p:cNvSpPr/>
              <p:nvPr/>
            </p:nvSpPr>
            <p:spPr>
              <a:xfrm>
                <a:off x="1285250" y="1617275"/>
                <a:ext cx="1090650" cy="1273950"/>
              </a:xfrm>
              <a:custGeom>
                <a:rect b="b" l="l" r="r" t="t"/>
                <a:pathLst>
                  <a:path extrusionOk="0" h="50958" w="43626">
                    <a:moveTo>
                      <a:pt x="21811" y="0"/>
                    </a:moveTo>
                    <a:cubicBezTo>
                      <a:pt x="9785" y="0"/>
                      <a:pt x="0" y="9788"/>
                      <a:pt x="0" y="21814"/>
                    </a:cubicBezTo>
                    <a:cubicBezTo>
                      <a:pt x="8" y="22289"/>
                      <a:pt x="401" y="22672"/>
                      <a:pt x="876" y="22672"/>
                    </a:cubicBezTo>
                    <a:cubicBezTo>
                      <a:pt x="1355" y="22672"/>
                      <a:pt x="1744" y="22289"/>
                      <a:pt x="1755" y="21814"/>
                    </a:cubicBezTo>
                    <a:cubicBezTo>
                      <a:pt x="1755" y="10757"/>
                      <a:pt x="10754" y="1755"/>
                      <a:pt x="21811" y="1755"/>
                    </a:cubicBezTo>
                    <a:cubicBezTo>
                      <a:pt x="32869" y="1755"/>
                      <a:pt x="41867" y="10753"/>
                      <a:pt x="41867" y="21814"/>
                    </a:cubicBezTo>
                    <a:cubicBezTo>
                      <a:pt x="41871" y="32872"/>
                      <a:pt x="32869" y="41870"/>
                      <a:pt x="21811" y="41870"/>
                    </a:cubicBezTo>
                    <a:cubicBezTo>
                      <a:pt x="21329" y="41870"/>
                      <a:pt x="20932" y="42263"/>
                      <a:pt x="20936" y="42750"/>
                    </a:cubicBezTo>
                    <a:lnTo>
                      <a:pt x="20936" y="50957"/>
                    </a:lnTo>
                    <a:lnTo>
                      <a:pt x="22691" y="50942"/>
                    </a:lnTo>
                    <a:lnTo>
                      <a:pt x="22691" y="43610"/>
                    </a:lnTo>
                    <a:cubicBezTo>
                      <a:pt x="34312" y="43147"/>
                      <a:pt x="43626" y="33547"/>
                      <a:pt x="43626" y="21814"/>
                    </a:cubicBezTo>
                    <a:cubicBezTo>
                      <a:pt x="43626" y="9785"/>
                      <a:pt x="33841" y="0"/>
                      <a:pt x="21811"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92"/>
              <p:cNvSpPr/>
              <p:nvPr/>
            </p:nvSpPr>
            <p:spPr>
              <a:xfrm>
                <a:off x="1680900" y="2771175"/>
                <a:ext cx="300850" cy="173300"/>
              </a:xfrm>
              <a:custGeom>
                <a:rect b="b" l="l" r="r" t="t"/>
                <a:pathLst>
                  <a:path extrusionOk="0" h="6932" w="12034">
                    <a:moveTo>
                      <a:pt x="11086" y="1"/>
                    </a:moveTo>
                    <a:cubicBezTo>
                      <a:pt x="10860" y="1"/>
                      <a:pt x="10635" y="87"/>
                      <a:pt x="10464" y="260"/>
                    </a:cubicBezTo>
                    <a:lnTo>
                      <a:pt x="6865" y="3859"/>
                    </a:lnTo>
                    <a:lnTo>
                      <a:pt x="5978" y="4742"/>
                    </a:lnTo>
                    <a:lnTo>
                      <a:pt x="5110" y="3874"/>
                    </a:lnTo>
                    <a:lnTo>
                      <a:pt x="1495" y="260"/>
                    </a:lnTo>
                    <a:cubicBezTo>
                      <a:pt x="1341" y="153"/>
                      <a:pt x="1165" y="102"/>
                      <a:pt x="989" y="102"/>
                    </a:cubicBezTo>
                    <a:cubicBezTo>
                      <a:pt x="730" y="102"/>
                      <a:pt x="474" y="214"/>
                      <a:pt x="297" y="427"/>
                    </a:cubicBezTo>
                    <a:cubicBezTo>
                      <a:pt x="0" y="783"/>
                      <a:pt x="22" y="1306"/>
                      <a:pt x="349" y="1636"/>
                    </a:cubicBezTo>
                    <a:lnTo>
                      <a:pt x="5388" y="6675"/>
                    </a:lnTo>
                    <a:cubicBezTo>
                      <a:pt x="5559" y="6846"/>
                      <a:pt x="5783" y="6931"/>
                      <a:pt x="6008" y="6931"/>
                    </a:cubicBezTo>
                    <a:cubicBezTo>
                      <a:pt x="6233" y="6931"/>
                      <a:pt x="6458" y="6846"/>
                      <a:pt x="6631" y="6675"/>
                    </a:cubicBezTo>
                    <a:lnTo>
                      <a:pt x="11666" y="1636"/>
                    </a:lnTo>
                    <a:cubicBezTo>
                      <a:pt x="12015" y="1250"/>
                      <a:pt x="12034" y="668"/>
                      <a:pt x="11711" y="260"/>
                    </a:cubicBezTo>
                    <a:cubicBezTo>
                      <a:pt x="11538" y="87"/>
                      <a:pt x="11312" y="1"/>
                      <a:pt x="11086"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5" name="Google Shape;1395;p92"/>
            <p:cNvGrpSpPr/>
            <p:nvPr/>
          </p:nvGrpSpPr>
          <p:grpSpPr>
            <a:xfrm>
              <a:off x="5403267" y="1838568"/>
              <a:ext cx="822942" cy="822956"/>
              <a:chOff x="1825800" y="1651625"/>
              <a:chExt cx="539989" cy="571775"/>
            </a:xfrm>
          </p:grpSpPr>
          <p:sp>
            <p:nvSpPr>
              <p:cNvPr id="1396" name="Google Shape;1396;p92"/>
              <p:cNvSpPr/>
              <p:nvPr/>
            </p:nvSpPr>
            <p:spPr>
              <a:xfrm>
                <a:off x="2093189" y="1651625"/>
                <a:ext cx="272600" cy="287950"/>
              </a:xfrm>
              <a:custGeom>
                <a:rect b="b" l="l" r="r" t="t"/>
                <a:pathLst>
                  <a:path extrusionOk="0" h="11518" w="10904">
                    <a:moveTo>
                      <a:pt x="2" y="1"/>
                    </a:moveTo>
                    <a:lnTo>
                      <a:pt x="0" y="11518"/>
                    </a:lnTo>
                    <a:lnTo>
                      <a:pt x="10904" y="11518"/>
                    </a:lnTo>
                    <a:cubicBezTo>
                      <a:pt x="10391" y="5596"/>
                      <a:pt x="5836" y="826"/>
                      <a:pt x="2" y="1"/>
                    </a:cubicBezTo>
                    <a:close/>
                  </a:path>
                </a:pathLst>
              </a:custGeom>
              <a:solidFill>
                <a:schemeClr val="lt1"/>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1397" name="Google Shape;1397;p92"/>
              <p:cNvSpPr/>
              <p:nvPr/>
            </p:nvSpPr>
            <p:spPr>
              <a:xfrm>
                <a:off x="1825800" y="1967150"/>
                <a:ext cx="231900" cy="233575"/>
              </a:xfrm>
              <a:custGeom>
                <a:rect b="b" l="l" r="r" t="t"/>
                <a:pathLst>
                  <a:path extrusionOk="0" h="9343" w="9276">
                    <a:moveTo>
                      <a:pt x="0" y="1"/>
                    </a:moveTo>
                    <a:cubicBezTo>
                      <a:pt x="465" y="4930"/>
                      <a:pt x="4350" y="8842"/>
                      <a:pt x="9275" y="9343"/>
                    </a:cubicBezTo>
                    <a:lnTo>
                      <a:pt x="9275" y="1"/>
                    </a:lnTo>
                    <a:close/>
                  </a:path>
                </a:pathLst>
              </a:custGeom>
              <a:solidFill>
                <a:schemeClr val="accen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1398" name="Google Shape;1398;p92"/>
              <p:cNvSpPr/>
              <p:nvPr/>
            </p:nvSpPr>
            <p:spPr>
              <a:xfrm>
                <a:off x="2093189" y="1967150"/>
                <a:ext cx="244350" cy="256250"/>
              </a:xfrm>
              <a:custGeom>
                <a:rect b="b" l="l" r="r" t="t"/>
                <a:pathLst>
                  <a:path extrusionOk="0" h="10250" w="9774">
                    <a:moveTo>
                      <a:pt x="0" y="1"/>
                    </a:moveTo>
                    <a:lnTo>
                      <a:pt x="0" y="10249"/>
                    </a:lnTo>
                    <a:cubicBezTo>
                      <a:pt x="5200" y="9514"/>
                      <a:pt x="9280" y="5280"/>
                      <a:pt x="9773" y="1"/>
                    </a:cubicBezTo>
                    <a:close/>
                  </a:path>
                </a:pathLst>
              </a:cu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1399" name="Google Shape;1399;p92"/>
              <p:cNvSpPr/>
              <p:nvPr/>
            </p:nvSpPr>
            <p:spPr>
              <a:xfrm>
                <a:off x="1851375" y="1730300"/>
                <a:ext cx="206325" cy="209275"/>
              </a:xfrm>
              <a:custGeom>
                <a:rect b="b" l="l" r="r" t="t"/>
                <a:pathLst>
                  <a:path extrusionOk="0" h="8371" w="8253">
                    <a:moveTo>
                      <a:pt x="8252" y="1"/>
                    </a:moveTo>
                    <a:cubicBezTo>
                      <a:pt x="3865" y="441"/>
                      <a:pt x="383" y="3959"/>
                      <a:pt x="1" y="8371"/>
                    </a:cubicBezTo>
                    <a:lnTo>
                      <a:pt x="8252" y="8371"/>
                    </a:lnTo>
                    <a:lnTo>
                      <a:pt x="8252" y="1"/>
                    </a:lnTo>
                    <a:close/>
                  </a:path>
                </a:pathLst>
              </a:custGeom>
              <a:solidFill>
                <a:schemeClr val="dk1"/>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grpSp>
      </p:grpSp>
      <p:pic>
        <p:nvPicPr>
          <p:cNvPr id="1400" name="Google Shape;1400;p92"/>
          <p:cNvPicPr preferRelativeResize="0"/>
          <p:nvPr/>
        </p:nvPicPr>
        <p:blipFill rotWithShape="1">
          <a:blip r:embed="rId3">
            <a:alphaModFix/>
          </a:blip>
          <a:srcRect b="35959" l="0" r="4406" t="35537"/>
          <a:stretch/>
        </p:blipFill>
        <p:spPr>
          <a:xfrm>
            <a:off x="284800" y="207821"/>
            <a:ext cx="795599" cy="237204"/>
          </a:xfrm>
          <a:prstGeom prst="rect">
            <a:avLst/>
          </a:prstGeom>
          <a:noFill/>
          <a:ln>
            <a:noFill/>
          </a:ln>
        </p:spPr>
      </p:pic>
      <p:grpSp>
        <p:nvGrpSpPr>
          <p:cNvPr id="1401" name="Google Shape;1401;p92"/>
          <p:cNvGrpSpPr/>
          <p:nvPr/>
        </p:nvGrpSpPr>
        <p:grpSpPr>
          <a:xfrm>
            <a:off x="101721" y="4505825"/>
            <a:ext cx="8940558" cy="84600"/>
            <a:chOff x="155346" y="4358775"/>
            <a:chExt cx="8934304" cy="84600"/>
          </a:xfrm>
        </p:grpSpPr>
        <p:cxnSp>
          <p:nvCxnSpPr>
            <p:cNvPr id="1402" name="Google Shape;1402;p92"/>
            <p:cNvCxnSpPr/>
            <p:nvPr/>
          </p:nvCxnSpPr>
          <p:spPr>
            <a:xfrm rot="10800000">
              <a:off x="155350" y="4358775"/>
              <a:ext cx="8934300" cy="0"/>
            </a:xfrm>
            <a:prstGeom prst="straightConnector1">
              <a:avLst/>
            </a:prstGeom>
            <a:noFill/>
            <a:ln cap="flat" cmpd="sng" w="9525">
              <a:solidFill>
                <a:schemeClr val="lt2"/>
              </a:solidFill>
              <a:prstDash val="solid"/>
              <a:round/>
              <a:headEnd len="med" w="med" type="none"/>
              <a:tailEnd len="med" w="med" type="none"/>
            </a:ln>
            <a:effectLst>
              <a:outerShdw blurRad="200025" rotWithShape="0" algn="bl" dir="15840000" dist="57150">
                <a:srgbClr val="7966E4"/>
              </a:outerShdw>
            </a:effectLst>
          </p:spPr>
        </p:cxnSp>
        <p:sp>
          <p:nvSpPr>
            <p:cNvPr id="1403" name="Google Shape;1403;p92"/>
            <p:cNvSpPr/>
            <p:nvPr/>
          </p:nvSpPr>
          <p:spPr>
            <a:xfrm>
              <a:off x="155346" y="4358775"/>
              <a:ext cx="8934300" cy="84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4" name="Google Shape;1404;p92"/>
          <p:cNvGrpSpPr/>
          <p:nvPr/>
        </p:nvGrpSpPr>
        <p:grpSpPr>
          <a:xfrm>
            <a:off x="508875" y="4545081"/>
            <a:ext cx="8285920" cy="404866"/>
            <a:chOff x="508875" y="4545081"/>
            <a:chExt cx="8285920" cy="404866"/>
          </a:xfrm>
        </p:grpSpPr>
        <p:grpSp>
          <p:nvGrpSpPr>
            <p:cNvPr id="1405" name="Google Shape;1405;p92"/>
            <p:cNvGrpSpPr/>
            <p:nvPr/>
          </p:nvGrpSpPr>
          <p:grpSpPr>
            <a:xfrm>
              <a:off x="934871" y="4545081"/>
              <a:ext cx="7859924" cy="404866"/>
              <a:chOff x="858671" y="4499019"/>
              <a:chExt cx="7859924" cy="404866"/>
            </a:xfrm>
          </p:grpSpPr>
          <p:sp>
            <p:nvSpPr>
              <p:cNvPr id="1406" name="Google Shape;1406;p92">
                <a:hlinkClick/>
              </p:cNvPr>
              <p:cNvSpPr txBox="1"/>
              <p:nvPr/>
            </p:nvSpPr>
            <p:spPr>
              <a:xfrm>
                <a:off x="2190001" y="4504285"/>
                <a:ext cx="781200" cy="399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1"/>
                    </a:solidFill>
                    <a:latin typeface="Poppins"/>
                    <a:ea typeface="Poppins"/>
                    <a:cs typeface="Poppins"/>
                    <a:sym typeface="Poppins"/>
                  </a:rPr>
                  <a:t>EDA</a:t>
                </a:r>
                <a:endParaRPr b="1" sz="1800">
                  <a:solidFill>
                    <a:schemeClr val="accent1"/>
                  </a:solidFill>
                  <a:latin typeface="Poppins"/>
                  <a:ea typeface="Poppins"/>
                  <a:cs typeface="Poppins"/>
                  <a:sym typeface="Poppins"/>
                </a:endParaRPr>
              </a:p>
            </p:txBody>
          </p:sp>
          <p:sp>
            <p:nvSpPr>
              <p:cNvPr id="1407" name="Google Shape;1407;p92">
                <a:hlinkClick/>
              </p:cNvPr>
              <p:cNvSpPr txBox="1"/>
              <p:nvPr/>
            </p:nvSpPr>
            <p:spPr>
              <a:xfrm>
                <a:off x="3009794" y="4504276"/>
                <a:ext cx="1421400" cy="399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rgbClr val="8E7CC3"/>
                    </a:solidFill>
                    <a:latin typeface="Poppins"/>
                    <a:ea typeface="Poppins"/>
                    <a:cs typeface="Poppins"/>
                    <a:sym typeface="Poppins"/>
                  </a:rPr>
                  <a:t>Features</a:t>
                </a:r>
                <a:endParaRPr b="1" sz="1800">
                  <a:solidFill>
                    <a:schemeClr val="accent1"/>
                  </a:solidFill>
                  <a:latin typeface="Poppins"/>
                  <a:ea typeface="Poppins"/>
                  <a:cs typeface="Poppins"/>
                  <a:sym typeface="Poppins"/>
                </a:endParaRPr>
              </a:p>
            </p:txBody>
          </p:sp>
          <p:sp>
            <p:nvSpPr>
              <p:cNvPr id="1408" name="Google Shape;1408;p92">
                <a:hlinkClick/>
              </p:cNvPr>
              <p:cNvSpPr txBox="1"/>
              <p:nvPr/>
            </p:nvSpPr>
            <p:spPr>
              <a:xfrm>
                <a:off x="4326136" y="4499019"/>
                <a:ext cx="1252500" cy="399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1"/>
                    </a:solidFill>
                    <a:latin typeface="Poppins"/>
                    <a:ea typeface="Poppins"/>
                    <a:cs typeface="Poppins"/>
                    <a:sym typeface="Poppins"/>
                  </a:rPr>
                  <a:t>Models</a:t>
                </a:r>
                <a:endParaRPr b="1" sz="1800">
                  <a:solidFill>
                    <a:schemeClr val="accent1"/>
                  </a:solidFill>
                  <a:latin typeface="Poppins"/>
                  <a:ea typeface="Poppins"/>
                  <a:cs typeface="Poppins"/>
                  <a:sym typeface="Poppins"/>
                </a:endParaRPr>
              </a:p>
            </p:txBody>
          </p:sp>
          <p:sp>
            <p:nvSpPr>
              <p:cNvPr id="1409" name="Google Shape;1409;p92">
                <a:hlinkClick/>
              </p:cNvPr>
              <p:cNvSpPr txBox="1"/>
              <p:nvPr/>
            </p:nvSpPr>
            <p:spPr>
              <a:xfrm>
                <a:off x="5578527" y="4499019"/>
                <a:ext cx="1252500" cy="399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1"/>
                    </a:solidFill>
                    <a:latin typeface="Poppins"/>
                    <a:ea typeface="Poppins"/>
                    <a:cs typeface="Poppins"/>
                    <a:sym typeface="Poppins"/>
                  </a:rPr>
                  <a:t>Results</a:t>
                </a:r>
                <a:endParaRPr b="1" sz="1800">
                  <a:solidFill>
                    <a:schemeClr val="accent1"/>
                  </a:solidFill>
                  <a:latin typeface="Poppins"/>
                  <a:ea typeface="Poppins"/>
                  <a:cs typeface="Poppins"/>
                  <a:sym typeface="Poppins"/>
                </a:endParaRPr>
              </a:p>
            </p:txBody>
          </p:sp>
          <p:sp>
            <p:nvSpPr>
              <p:cNvPr id="1410" name="Google Shape;1410;p92">
                <a:hlinkClick/>
              </p:cNvPr>
              <p:cNvSpPr txBox="1"/>
              <p:nvPr/>
            </p:nvSpPr>
            <p:spPr>
              <a:xfrm>
                <a:off x="858671" y="4504276"/>
                <a:ext cx="1331400" cy="399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1"/>
                    </a:solidFill>
                    <a:latin typeface="Poppins"/>
                    <a:ea typeface="Poppins"/>
                    <a:cs typeface="Poppins"/>
                    <a:sym typeface="Poppins"/>
                  </a:rPr>
                  <a:t>Context</a:t>
                </a:r>
                <a:endParaRPr b="1" sz="1800">
                  <a:solidFill>
                    <a:schemeClr val="accent1"/>
                  </a:solidFill>
                  <a:latin typeface="Poppins"/>
                  <a:ea typeface="Poppins"/>
                  <a:cs typeface="Poppins"/>
                  <a:sym typeface="Poppins"/>
                </a:endParaRPr>
              </a:p>
            </p:txBody>
          </p:sp>
          <p:sp>
            <p:nvSpPr>
              <p:cNvPr id="1411" name="Google Shape;1411;p92">
                <a:hlinkClick/>
              </p:cNvPr>
              <p:cNvSpPr txBox="1"/>
              <p:nvPr/>
            </p:nvSpPr>
            <p:spPr>
              <a:xfrm>
                <a:off x="6926095" y="4499019"/>
                <a:ext cx="1792500" cy="399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1"/>
                    </a:solidFill>
                    <a:latin typeface="Poppins"/>
                    <a:ea typeface="Poppins"/>
                    <a:cs typeface="Poppins"/>
                    <a:sym typeface="Poppins"/>
                  </a:rPr>
                  <a:t>Conclusions</a:t>
                </a:r>
                <a:endParaRPr b="1" sz="1800">
                  <a:solidFill>
                    <a:schemeClr val="accent1"/>
                  </a:solidFill>
                  <a:latin typeface="Poppins"/>
                  <a:ea typeface="Poppins"/>
                  <a:cs typeface="Poppins"/>
                  <a:sym typeface="Poppins"/>
                </a:endParaRPr>
              </a:p>
            </p:txBody>
          </p:sp>
        </p:grpSp>
        <p:pic>
          <p:nvPicPr>
            <p:cNvPr id="1412" name="Google Shape;1412;p92">
              <a:hlinkClick action="ppaction://hlinksldjump" r:id="rId4"/>
            </p:cNvPr>
            <p:cNvPicPr preferRelativeResize="0"/>
            <p:nvPr/>
          </p:nvPicPr>
          <p:blipFill rotWithShape="1">
            <a:blip r:embed="rId5">
              <a:alphaModFix/>
            </a:blip>
            <a:srcRect b="0" l="0" r="0" t="0"/>
            <a:stretch/>
          </p:blipFill>
          <p:spPr>
            <a:xfrm>
              <a:off x="508875" y="4581091"/>
              <a:ext cx="337000" cy="308800"/>
            </a:xfrm>
            <a:prstGeom prst="rect">
              <a:avLst/>
            </a:prstGeom>
            <a:noFill/>
            <a:ln>
              <a:noFill/>
            </a:ln>
          </p:spPr>
        </p:pic>
      </p:grpSp>
      <p:pic>
        <p:nvPicPr>
          <p:cNvPr id="1413" name="Google Shape;1413;p92"/>
          <p:cNvPicPr preferRelativeResize="0"/>
          <p:nvPr/>
        </p:nvPicPr>
        <p:blipFill rotWithShape="1">
          <a:blip r:embed="rId6">
            <a:alphaModFix/>
          </a:blip>
          <a:srcRect b="0" l="34610" r="0" t="0"/>
          <a:stretch/>
        </p:blipFill>
        <p:spPr>
          <a:xfrm>
            <a:off x="177923" y="4040075"/>
            <a:ext cx="432275" cy="428801"/>
          </a:xfrm>
          <a:prstGeom prst="rect">
            <a:avLst/>
          </a:prstGeom>
          <a:noFill/>
          <a:ln>
            <a:noFill/>
          </a:ln>
        </p:spPr>
      </p:pic>
      <p:grpSp>
        <p:nvGrpSpPr>
          <p:cNvPr id="1414" name="Google Shape;1414;p92"/>
          <p:cNvGrpSpPr/>
          <p:nvPr/>
        </p:nvGrpSpPr>
        <p:grpSpPr>
          <a:xfrm>
            <a:off x="938275" y="1170313"/>
            <a:ext cx="1510998" cy="1794262"/>
            <a:chOff x="2465713" y="1526425"/>
            <a:chExt cx="1510998" cy="1794262"/>
          </a:xfrm>
        </p:grpSpPr>
        <p:grpSp>
          <p:nvGrpSpPr>
            <p:cNvPr id="1415" name="Google Shape;1415;p92"/>
            <p:cNvGrpSpPr/>
            <p:nvPr/>
          </p:nvGrpSpPr>
          <p:grpSpPr>
            <a:xfrm>
              <a:off x="2465713" y="1526425"/>
              <a:ext cx="1510998" cy="1794262"/>
              <a:chOff x="238125" y="1617275"/>
              <a:chExt cx="1090750" cy="1327200"/>
            </a:xfrm>
          </p:grpSpPr>
          <p:sp>
            <p:nvSpPr>
              <p:cNvPr id="1416" name="Google Shape;1416;p92"/>
              <p:cNvSpPr/>
              <p:nvPr/>
            </p:nvSpPr>
            <p:spPr>
              <a:xfrm>
                <a:off x="413250" y="1792400"/>
                <a:ext cx="740375" cy="740375"/>
              </a:xfrm>
              <a:custGeom>
                <a:rect b="b" l="l" r="r" t="t"/>
                <a:pathLst>
                  <a:path extrusionOk="0" h="29615" w="29615">
                    <a:moveTo>
                      <a:pt x="14810" y="1"/>
                    </a:moveTo>
                    <a:cubicBezTo>
                      <a:pt x="6631" y="1"/>
                      <a:pt x="1" y="6631"/>
                      <a:pt x="1" y="14809"/>
                    </a:cubicBezTo>
                    <a:cubicBezTo>
                      <a:pt x="1" y="22988"/>
                      <a:pt x="6631" y="29615"/>
                      <a:pt x="14810" y="29615"/>
                    </a:cubicBezTo>
                    <a:cubicBezTo>
                      <a:pt x="22988" y="29615"/>
                      <a:pt x="29615" y="22988"/>
                      <a:pt x="29615" y="14809"/>
                    </a:cubicBezTo>
                    <a:cubicBezTo>
                      <a:pt x="29615" y="6631"/>
                      <a:pt x="22988" y="1"/>
                      <a:pt x="14810" y="1"/>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92"/>
              <p:cNvSpPr/>
              <p:nvPr/>
            </p:nvSpPr>
            <p:spPr>
              <a:xfrm>
                <a:off x="238125" y="1617275"/>
                <a:ext cx="1090750" cy="1273950"/>
              </a:xfrm>
              <a:custGeom>
                <a:rect b="b" l="l" r="r" t="t"/>
                <a:pathLst>
                  <a:path extrusionOk="0" h="50958" w="43630">
                    <a:moveTo>
                      <a:pt x="21815" y="0"/>
                    </a:moveTo>
                    <a:cubicBezTo>
                      <a:pt x="9785" y="0"/>
                      <a:pt x="0" y="9788"/>
                      <a:pt x="0" y="21814"/>
                    </a:cubicBezTo>
                    <a:cubicBezTo>
                      <a:pt x="11" y="22289"/>
                      <a:pt x="401" y="22672"/>
                      <a:pt x="879" y="22672"/>
                    </a:cubicBezTo>
                    <a:cubicBezTo>
                      <a:pt x="1354" y="22672"/>
                      <a:pt x="1744" y="22289"/>
                      <a:pt x="1755" y="21814"/>
                    </a:cubicBezTo>
                    <a:cubicBezTo>
                      <a:pt x="1755" y="10757"/>
                      <a:pt x="10753" y="1755"/>
                      <a:pt x="21811" y="1755"/>
                    </a:cubicBezTo>
                    <a:cubicBezTo>
                      <a:pt x="32869" y="1755"/>
                      <a:pt x="41870" y="10753"/>
                      <a:pt x="41870" y="21814"/>
                    </a:cubicBezTo>
                    <a:cubicBezTo>
                      <a:pt x="41870" y="32872"/>
                      <a:pt x="32872" y="41870"/>
                      <a:pt x="21815" y="41870"/>
                    </a:cubicBezTo>
                    <a:cubicBezTo>
                      <a:pt x="21329" y="41870"/>
                      <a:pt x="20935" y="42263"/>
                      <a:pt x="20935" y="42750"/>
                    </a:cubicBezTo>
                    <a:lnTo>
                      <a:pt x="20935" y="50957"/>
                    </a:lnTo>
                    <a:lnTo>
                      <a:pt x="22694" y="50942"/>
                    </a:lnTo>
                    <a:lnTo>
                      <a:pt x="22694" y="43610"/>
                    </a:lnTo>
                    <a:cubicBezTo>
                      <a:pt x="34316" y="43147"/>
                      <a:pt x="43629" y="33547"/>
                      <a:pt x="43626" y="21814"/>
                    </a:cubicBezTo>
                    <a:cubicBezTo>
                      <a:pt x="43626" y="9785"/>
                      <a:pt x="33841" y="0"/>
                      <a:pt x="21815" y="0"/>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92"/>
              <p:cNvSpPr/>
              <p:nvPr/>
            </p:nvSpPr>
            <p:spPr>
              <a:xfrm>
                <a:off x="633750" y="2771175"/>
                <a:ext cx="300950" cy="173300"/>
              </a:xfrm>
              <a:custGeom>
                <a:rect b="b" l="l" r="r" t="t"/>
                <a:pathLst>
                  <a:path extrusionOk="0" h="6932" w="12038">
                    <a:moveTo>
                      <a:pt x="11088" y="1"/>
                    </a:moveTo>
                    <a:cubicBezTo>
                      <a:pt x="10863" y="1"/>
                      <a:pt x="10637" y="87"/>
                      <a:pt x="10465" y="260"/>
                    </a:cubicBezTo>
                    <a:lnTo>
                      <a:pt x="6869" y="3859"/>
                    </a:lnTo>
                    <a:lnTo>
                      <a:pt x="5982" y="4742"/>
                    </a:lnTo>
                    <a:lnTo>
                      <a:pt x="5110" y="3874"/>
                    </a:lnTo>
                    <a:lnTo>
                      <a:pt x="1496" y="260"/>
                    </a:lnTo>
                    <a:cubicBezTo>
                      <a:pt x="1342" y="153"/>
                      <a:pt x="1165" y="102"/>
                      <a:pt x="990" y="102"/>
                    </a:cubicBezTo>
                    <a:cubicBezTo>
                      <a:pt x="731" y="102"/>
                      <a:pt x="475" y="214"/>
                      <a:pt x="298" y="427"/>
                    </a:cubicBezTo>
                    <a:cubicBezTo>
                      <a:pt x="1" y="783"/>
                      <a:pt x="27" y="1306"/>
                      <a:pt x="353" y="1636"/>
                    </a:cubicBezTo>
                    <a:lnTo>
                      <a:pt x="5389" y="6675"/>
                    </a:lnTo>
                    <a:cubicBezTo>
                      <a:pt x="5561" y="6846"/>
                      <a:pt x="5786" y="6931"/>
                      <a:pt x="6010" y="6931"/>
                    </a:cubicBezTo>
                    <a:cubicBezTo>
                      <a:pt x="6235" y="6931"/>
                      <a:pt x="6459" y="6846"/>
                      <a:pt x="6632" y="6675"/>
                    </a:cubicBezTo>
                    <a:lnTo>
                      <a:pt x="11667" y="1636"/>
                    </a:lnTo>
                    <a:cubicBezTo>
                      <a:pt x="12019" y="1250"/>
                      <a:pt x="12038" y="668"/>
                      <a:pt x="11711" y="260"/>
                    </a:cubicBezTo>
                    <a:cubicBezTo>
                      <a:pt x="11539" y="87"/>
                      <a:pt x="11313" y="1"/>
                      <a:pt x="11088" y="1"/>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9" name="Google Shape;1419;p92"/>
            <p:cNvGrpSpPr/>
            <p:nvPr/>
          </p:nvGrpSpPr>
          <p:grpSpPr>
            <a:xfrm>
              <a:off x="2901173" y="1931633"/>
              <a:ext cx="640082" cy="640056"/>
              <a:chOff x="2707500" y="249400"/>
              <a:chExt cx="423475" cy="481825"/>
            </a:xfrm>
          </p:grpSpPr>
          <p:sp>
            <p:nvSpPr>
              <p:cNvPr id="1420" name="Google Shape;1420;p92"/>
              <p:cNvSpPr/>
              <p:nvPr/>
            </p:nvSpPr>
            <p:spPr>
              <a:xfrm>
                <a:off x="2739175" y="420675"/>
                <a:ext cx="360100" cy="310550"/>
              </a:xfrm>
              <a:custGeom>
                <a:rect b="b" l="l" r="r" t="t"/>
                <a:pathLst>
                  <a:path extrusionOk="0" h="12422" w="14404">
                    <a:moveTo>
                      <a:pt x="3816" y="1130"/>
                    </a:moveTo>
                    <a:cubicBezTo>
                      <a:pt x="4126" y="1130"/>
                      <a:pt x="4379" y="1382"/>
                      <a:pt x="4379" y="1696"/>
                    </a:cubicBezTo>
                    <a:lnTo>
                      <a:pt x="4379" y="8471"/>
                    </a:lnTo>
                    <a:cubicBezTo>
                      <a:pt x="4379" y="8781"/>
                      <a:pt x="4126" y="9034"/>
                      <a:pt x="3816" y="9034"/>
                    </a:cubicBezTo>
                    <a:cubicBezTo>
                      <a:pt x="3503" y="9034"/>
                      <a:pt x="3250" y="8781"/>
                      <a:pt x="3250" y="8471"/>
                    </a:cubicBezTo>
                    <a:lnTo>
                      <a:pt x="3250" y="1696"/>
                    </a:lnTo>
                    <a:cubicBezTo>
                      <a:pt x="3250" y="1382"/>
                      <a:pt x="3503" y="1130"/>
                      <a:pt x="3816" y="1130"/>
                    </a:cubicBezTo>
                    <a:close/>
                    <a:moveTo>
                      <a:pt x="7204" y="1130"/>
                    </a:moveTo>
                    <a:cubicBezTo>
                      <a:pt x="7514" y="1130"/>
                      <a:pt x="7767" y="1382"/>
                      <a:pt x="7767" y="1696"/>
                    </a:cubicBezTo>
                    <a:lnTo>
                      <a:pt x="7767" y="8471"/>
                    </a:lnTo>
                    <a:cubicBezTo>
                      <a:pt x="7767" y="8781"/>
                      <a:pt x="7514" y="9034"/>
                      <a:pt x="7204" y="9034"/>
                    </a:cubicBezTo>
                    <a:cubicBezTo>
                      <a:pt x="6891" y="9034"/>
                      <a:pt x="6638" y="8781"/>
                      <a:pt x="6638" y="8471"/>
                    </a:cubicBezTo>
                    <a:lnTo>
                      <a:pt x="6638" y="1696"/>
                    </a:lnTo>
                    <a:cubicBezTo>
                      <a:pt x="6638" y="1382"/>
                      <a:pt x="6891" y="1130"/>
                      <a:pt x="7204" y="1130"/>
                    </a:cubicBezTo>
                    <a:close/>
                    <a:moveTo>
                      <a:pt x="10592" y="1130"/>
                    </a:moveTo>
                    <a:cubicBezTo>
                      <a:pt x="10902" y="1130"/>
                      <a:pt x="11155" y="1382"/>
                      <a:pt x="11155" y="1696"/>
                    </a:cubicBezTo>
                    <a:lnTo>
                      <a:pt x="11155" y="8471"/>
                    </a:lnTo>
                    <a:cubicBezTo>
                      <a:pt x="11155" y="8781"/>
                      <a:pt x="10902" y="9034"/>
                      <a:pt x="10592" y="9034"/>
                    </a:cubicBezTo>
                    <a:cubicBezTo>
                      <a:pt x="10278" y="9034"/>
                      <a:pt x="10025" y="8781"/>
                      <a:pt x="10025" y="8471"/>
                    </a:cubicBezTo>
                    <a:lnTo>
                      <a:pt x="10025" y="1696"/>
                    </a:lnTo>
                    <a:cubicBezTo>
                      <a:pt x="10025" y="1382"/>
                      <a:pt x="10278" y="1130"/>
                      <a:pt x="10592" y="1130"/>
                    </a:cubicBezTo>
                    <a:close/>
                    <a:moveTo>
                      <a:pt x="1" y="0"/>
                    </a:moveTo>
                    <a:lnTo>
                      <a:pt x="901" y="10880"/>
                    </a:lnTo>
                    <a:cubicBezTo>
                      <a:pt x="976" y="11754"/>
                      <a:pt x="1705" y="12422"/>
                      <a:pt x="2582" y="12422"/>
                    </a:cubicBezTo>
                    <a:cubicBezTo>
                      <a:pt x="2584" y="12422"/>
                      <a:pt x="2586" y="12422"/>
                      <a:pt x="2588" y="12422"/>
                    </a:cubicBezTo>
                    <a:lnTo>
                      <a:pt x="11817" y="12422"/>
                    </a:lnTo>
                    <a:cubicBezTo>
                      <a:pt x="11819" y="12422"/>
                      <a:pt x="11821" y="12422"/>
                      <a:pt x="11823" y="12422"/>
                    </a:cubicBezTo>
                    <a:cubicBezTo>
                      <a:pt x="12700" y="12422"/>
                      <a:pt x="13431" y="11751"/>
                      <a:pt x="13503" y="10877"/>
                    </a:cubicBezTo>
                    <a:lnTo>
                      <a:pt x="144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421" name="Google Shape;1421;p92"/>
              <p:cNvSpPr/>
              <p:nvPr/>
            </p:nvSpPr>
            <p:spPr>
              <a:xfrm>
                <a:off x="2707500" y="249400"/>
                <a:ext cx="423475" cy="141175"/>
              </a:xfrm>
              <a:custGeom>
                <a:rect b="b" l="l" r="r" t="t"/>
                <a:pathLst>
                  <a:path extrusionOk="0" h="5647" w="16939">
                    <a:moveTo>
                      <a:pt x="9600" y="1130"/>
                    </a:moveTo>
                    <a:cubicBezTo>
                      <a:pt x="9910" y="1130"/>
                      <a:pt x="10163" y="1383"/>
                      <a:pt x="10163" y="1696"/>
                    </a:cubicBezTo>
                    <a:lnTo>
                      <a:pt x="10163" y="2259"/>
                    </a:lnTo>
                    <a:lnTo>
                      <a:pt x="6776" y="2259"/>
                    </a:lnTo>
                    <a:lnTo>
                      <a:pt x="6776" y="1696"/>
                    </a:lnTo>
                    <a:cubicBezTo>
                      <a:pt x="6776" y="1383"/>
                      <a:pt x="7029" y="1130"/>
                      <a:pt x="7342" y="1130"/>
                    </a:cubicBezTo>
                    <a:close/>
                    <a:moveTo>
                      <a:pt x="7342" y="1"/>
                    </a:moveTo>
                    <a:cubicBezTo>
                      <a:pt x="6405" y="1"/>
                      <a:pt x="5646" y="760"/>
                      <a:pt x="5646" y="1696"/>
                    </a:cubicBezTo>
                    <a:lnTo>
                      <a:pt x="5646" y="2259"/>
                    </a:lnTo>
                    <a:lnTo>
                      <a:pt x="1696" y="2259"/>
                    </a:lnTo>
                    <a:cubicBezTo>
                      <a:pt x="759" y="2259"/>
                      <a:pt x="0" y="3018"/>
                      <a:pt x="0" y="3954"/>
                    </a:cubicBezTo>
                    <a:lnTo>
                      <a:pt x="0" y="5084"/>
                    </a:lnTo>
                    <a:cubicBezTo>
                      <a:pt x="0" y="5394"/>
                      <a:pt x="253" y="5647"/>
                      <a:pt x="566" y="5647"/>
                    </a:cubicBezTo>
                    <a:lnTo>
                      <a:pt x="16375" y="5647"/>
                    </a:lnTo>
                    <a:cubicBezTo>
                      <a:pt x="16686" y="5647"/>
                      <a:pt x="16939" y="5394"/>
                      <a:pt x="16939" y="5084"/>
                    </a:cubicBezTo>
                    <a:lnTo>
                      <a:pt x="16939" y="3954"/>
                    </a:lnTo>
                    <a:cubicBezTo>
                      <a:pt x="16939" y="3018"/>
                      <a:pt x="16180" y="2259"/>
                      <a:pt x="15246" y="2259"/>
                    </a:cubicBezTo>
                    <a:lnTo>
                      <a:pt x="11292" y="2259"/>
                    </a:lnTo>
                    <a:lnTo>
                      <a:pt x="11292" y="1696"/>
                    </a:lnTo>
                    <a:cubicBezTo>
                      <a:pt x="11292" y="760"/>
                      <a:pt x="10534" y="1"/>
                      <a:pt x="96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sp>
        <p:nvSpPr>
          <p:cNvPr id="1422" name="Google Shape;1422;p92"/>
          <p:cNvSpPr txBox="1"/>
          <p:nvPr>
            <p:ph idx="4" type="subTitle"/>
          </p:nvPr>
        </p:nvSpPr>
        <p:spPr>
          <a:xfrm>
            <a:off x="577624" y="3117092"/>
            <a:ext cx="2232300" cy="31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200"/>
              <a:t>Unnecessary</a:t>
            </a:r>
            <a:r>
              <a:rPr lang="en" sz="1200"/>
              <a:t> data</a:t>
            </a:r>
            <a:endParaRPr sz="1200"/>
          </a:p>
        </p:txBody>
      </p:sp>
      <p:sp>
        <p:nvSpPr>
          <p:cNvPr id="1423" name="Google Shape;1423;p92"/>
          <p:cNvSpPr txBox="1"/>
          <p:nvPr>
            <p:ph idx="2" type="body"/>
          </p:nvPr>
        </p:nvSpPr>
        <p:spPr>
          <a:xfrm>
            <a:off x="621274" y="3549263"/>
            <a:ext cx="2145000" cy="640200"/>
          </a:xfrm>
          <a:prstGeom prst="rect">
            <a:avLst/>
          </a:prstGeom>
        </p:spPr>
        <p:txBody>
          <a:bodyPr anchorCtr="0" anchor="t" bIns="0" lIns="0" spcFirstLastPara="1" rIns="0" wrap="square" tIns="0">
            <a:noAutofit/>
          </a:bodyPr>
          <a:lstStyle/>
          <a:p>
            <a:pPr indent="0" lvl="0" marL="0" rtl="0" algn="ctr">
              <a:spcBef>
                <a:spcPts val="0"/>
              </a:spcBef>
              <a:spcAft>
                <a:spcPts val="0"/>
              </a:spcAft>
              <a:buClr>
                <a:schemeClr val="dk1"/>
              </a:buClr>
              <a:buSzPts val="1100"/>
              <a:buFont typeface="Arial"/>
              <a:buNone/>
            </a:pPr>
            <a:r>
              <a:rPr lang="en" sz="1200"/>
              <a:t>Remove </a:t>
            </a:r>
            <a:r>
              <a:rPr b="1" lang="en" sz="1200"/>
              <a:t>data</a:t>
            </a:r>
            <a:r>
              <a:rPr lang="en" sz="1200"/>
              <a:t> that is </a:t>
            </a:r>
            <a:r>
              <a:rPr b="1" lang="en" sz="1200"/>
              <a:t>irrelevant</a:t>
            </a:r>
            <a:r>
              <a:rPr lang="en" sz="1200"/>
              <a:t> for our model prediction. </a:t>
            </a: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7" name="Shape 1427"/>
        <p:cNvGrpSpPr/>
        <p:nvPr/>
      </p:nvGrpSpPr>
      <p:grpSpPr>
        <a:xfrm>
          <a:off x="0" y="0"/>
          <a:ext cx="0" cy="0"/>
          <a:chOff x="0" y="0"/>
          <a:chExt cx="0" cy="0"/>
        </a:xfrm>
      </p:grpSpPr>
      <p:sp>
        <p:nvSpPr>
          <p:cNvPr id="1428" name="Google Shape;1428;p93"/>
          <p:cNvSpPr/>
          <p:nvPr/>
        </p:nvSpPr>
        <p:spPr>
          <a:xfrm>
            <a:off x="627888" y="1867396"/>
            <a:ext cx="1740900" cy="508500"/>
          </a:xfrm>
          <a:prstGeom prst="roundRect">
            <a:avLst>
              <a:gd fmla="val 27812"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2"/>
                </a:solidFill>
                <a:latin typeface="Poppins"/>
                <a:ea typeface="Poppins"/>
                <a:cs typeface="Poppins"/>
                <a:sym typeface="Poppins"/>
              </a:rPr>
              <a:t>TP</a:t>
            </a:r>
            <a:endParaRPr b="1" sz="1800">
              <a:solidFill>
                <a:schemeClr val="lt2"/>
              </a:solidFill>
              <a:latin typeface="Poppins"/>
              <a:ea typeface="Poppins"/>
              <a:cs typeface="Poppins"/>
              <a:sym typeface="Poppins"/>
            </a:endParaRPr>
          </a:p>
        </p:txBody>
      </p:sp>
      <p:sp>
        <p:nvSpPr>
          <p:cNvPr id="1429" name="Google Shape;1429;p93"/>
          <p:cNvSpPr/>
          <p:nvPr/>
        </p:nvSpPr>
        <p:spPr>
          <a:xfrm>
            <a:off x="627888" y="2591296"/>
            <a:ext cx="1740900" cy="508500"/>
          </a:xfrm>
          <a:prstGeom prst="roundRect">
            <a:avLst>
              <a:gd fmla="val 27812"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2"/>
                </a:solidFill>
                <a:latin typeface="Poppins"/>
                <a:ea typeface="Poppins"/>
                <a:cs typeface="Poppins"/>
                <a:sym typeface="Poppins"/>
              </a:rPr>
              <a:t>F</a:t>
            </a:r>
            <a:r>
              <a:rPr b="1" lang="en" sz="1800">
                <a:solidFill>
                  <a:schemeClr val="lt2"/>
                </a:solidFill>
                <a:latin typeface="Poppins"/>
                <a:ea typeface="Poppins"/>
                <a:cs typeface="Poppins"/>
                <a:sym typeface="Poppins"/>
              </a:rPr>
              <a:t>P</a:t>
            </a:r>
            <a:endParaRPr/>
          </a:p>
        </p:txBody>
      </p:sp>
      <p:sp>
        <p:nvSpPr>
          <p:cNvPr id="1430" name="Google Shape;1430;p93"/>
          <p:cNvSpPr/>
          <p:nvPr/>
        </p:nvSpPr>
        <p:spPr>
          <a:xfrm>
            <a:off x="627900" y="1196350"/>
            <a:ext cx="8038800" cy="508500"/>
          </a:xfrm>
          <a:prstGeom prst="roundRect">
            <a:avLst>
              <a:gd fmla="val 27812"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431" name="Google Shape;1431;p93"/>
          <p:cNvGraphicFramePr/>
          <p:nvPr/>
        </p:nvGraphicFramePr>
        <p:xfrm>
          <a:off x="2560010" y="1143000"/>
          <a:ext cx="3000000" cy="3000000"/>
        </p:xfrm>
        <a:graphic>
          <a:graphicData uri="http://schemas.openxmlformats.org/drawingml/2006/table">
            <a:tbl>
              <a:tblPr>
                <a:noFill/>
                <a:tableStyleId>{02296BA3-CFA4-4D2A-B21E-F7800EAB0A8D}</a:tableStyleId>
              </a:tblPr>
              <a:tblGrid>
                <a:gridCol w="1519500"/>
                <a:gridCol w="1511475"/>
                <a:gridCol w="2379250"/>
              </a:tblGrid>
              <a:tr h="570550">
                <a:tc>
                  <a:txBody>
                    <a:bodyPr/>
                    <a:lstStyle/>
                    <a:p>
                      <a:pPr indent="0" lvl="0" marL="0" rtl="0" algn="ctr">
                        <a:spcBef>
                          <a:spcPts val="0"/>
                        </a:spcBef>
                        <a:spcAft>
                          <a:spcPts val="0"/>
                        </a:spcAft>
                        <a:buNone/>
                      </a:pPr>
                      <a:r>
                        <a:rPr lang="en" sz="1800">
                          <a:solidFill>
                            <a:schemeClr val="dk1"/>
                          </a:solidFill>
                          <a:latin typeface="Poppins"/>
                          <a:ea typeface="Poppins"/>
                          <a:cs typeface="Poppins"/>
                          <a:sym typeface="Poppins"/>
                        </a:rPr>
                        <a:t>Prediction</a:t>
                      </a:r>
                      <a:endParaRPr sz="1800">
                        <a:solidFill>
                          <a:schemeClr val="dk1"/>
                        </a:solidFill>
                        <a:latin typeface="Poppins"/>
                        <a:ea typeface="Poppins"/>
                        <a:cs typeface="Poppins"/>
                        <a:sym typeface="Poppins"/>
                      </a:endParaRPr>
                    </a:p>
                  </a:txBody>
                  <a:tcPr marT="91425" marB="91425" marR="91425" marL="91425" anchor="ctr">
                    <a:lnL cap="flat" cmpd="sng" w="19050">
                      <a:solidFill>
                        <a:schemeClr val="lt1">
                          <a:alpha val="0"/>
                        </a:schemeClr>
                      </a:solidFill>
                      <a:prstDash val="solid"/>
                      <a:round/>
                      <a:headEnd len="sm" w="sm" type="none"/>
                      <a:tailEnd len="sm" w="sm" type="none"/>
                    </a:lnL>
                    <a:lnR cap="flat" cmpd="sng" w="19050">
                      <a:solidFill>
                        <a:schemeClr val="lt1">
                          <a:alpha val="0"/>
                        </a:schemeClr>
                      </a:solidFill>
                      <a:prstDash val="solid"/>
                      <a:round/>
                      <a:headEnd len="sm" w="sm" type="none"/>
                      <a:tailEnd len="sm" w="sm" type="none"/>
                    </a:lnR>
                    <a:lnT cap="flat" cmpd="sng" w="19050">
                      <a:solidFill>
                        <a:schemeClr val="lt1">
                          <a:alpha val="0"/>
                        </a:schemeClr>
                      </a:solidFill>
                      <a:prstDash val="solid"/>
                      <a:round/>
                      <a:headEnd len="sm" w="sm" type="none"/>
                      <a:tailEnd len="sm" w="sm" type="none"/>
                    </a:lnT>
                    <a:lnB cap="flat" cmpd="sng" w="19050">
                      <a:solidFill>
                        <a:schemeClr val="lt1">
                          <a:alpha val="0"/>
                        </a:schemeClr>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1800">
                          <a:solidFill>
                            <a:schemeClr val="dk1"/>
                          </a:solidFill>
                          <a:latin typeface="Poppins"/>
                          <a:ea typeface="Poppins"/>
                          <a:cs typeface="Poppins"/>
                          <a:sym typeface="Poppins"/>
                        </a:rPr>
                        <a:t>Outcome</a:t>
                      </a:r>
                      <a:endParaRPr sz="1800">
                        <a:solidFill>
                          <a:schemeClr val="dk1"/>
                        </a:solidFill>
                        <a:latin typeface="Poppins"/>
                        <a:ea typeface="Poppins"/>
                        <a:cs typeface="Poppins"/>
                        <a:sym typeface="Poppins"/>
                      </a:endParaRPr>
                    </a:p>
                  </a:txBody>
                  <a:tcPr marT="91425" marB="91425" marR="91425" marL="91425" anchor="ctr">
                    <a:lnL cap="flat" cmpd="sng" w="19050">
                      <a:solidFill>
                        <a:schemeClr val="lt1">
                          <a:alpha val="0"/>
                        </a:schemeClr>
                      </a:solidFill>
                      <a:prstDash val="solid"/>
                      <a:round/>
                      <a:headEnd len="sm" w="sm" type="none"/>
                      <a:tailEnd len="sm" w="sm" type="none"/>
                    </a:lnL>
                    <a:lnR cap="flat" cmpd="sng" w="19050">
                      <a:solidFill>
                        <a:schemeClr val="lt1">
                          <a:alpha val="0"/>
                        </a:schemeClr>
                      </a:solidFill>
                      <a:prstDash val="solid"/>
                      <a:round/>
                      <a:headEnd len="sm" w="sm" type="none"/>
                      <a:tailEnd len="sm" w="sm" type="none"/>
                    </a:lnR>
                    <a:lnT cap="flat" cmpd="sng" w="19050">
                      <a:solidFill>
                        <a:schemeClr val="lt1">
                          <a:alpha val="0"/>
                        </a:schemeClr>
                      </a:solidFill>
                      <a:prstDash val="solid"/>
                      <a:round/>
                      <a:headEnd len="sm" w="sm" type="none"/>
                      <a:tailEnd len="sm" w="sm" type="none"/>
                    </a:lnT>
                    <a:lnB cap="flat" cmpd="sng" w="19050">
                      <a:solidFill>
                        <a:schemeClr val="lt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1"/>
                          </a:solidFill>
                          <a:latin typeface="Poppins ExtraBold"/>
                          <a:ea typeface="Poppins ExtraBold"/>
                          <a:cs typeface="Poppins ExtraBold"/>
                          <a:sym typeface="Poppins ExtraBold"/>
                        </a:rPr>
                        <a:t>Result</a:t>
                      </a:r>
                      <a:endParaRPr sz="1800">
                        <a:solidFill>
                          <a:schemeClr val="dk1"/>
                        </a:solidFill>
                        <a:latin typeface="Poppins ExtraBold"/>
                        <a:ea typeface="Poppins ExtraBold"/>
                        <a:cs typeface="Poppins ExtraBold"/>
                        <a:sym typeface="Poppins ExtraBold"/>
                      </a:endParaRPr>
                    </a:p>
                  </a:txBody>
                  <a:tcPr marT="91425" marB="91425" marR="91425" marL="91425" anchor="ctr">
                    <a:lnL cap="flat" cmpd="sng" w="19050">
                      <a:solidFill>
                        <a:schemeClr val="lt1">
                          <a:alpha val="0"/>
                        </a:schemeClr>
                      </a:solidFill>
                      <a:prstDash val="solid"/>
                      <a:round/>
                      <a:headEnd len="sm" w="sm" type="none"/>
                      <a:tailEnd len="sm" w="sm" type="none"/>
                    </a:lnL>
                    <a:lnR cap="flat" cmpd="sng" w="19050">
                      <a:solidFill>
                        <a:schemeClr val="lt1">
                          <a:alpha val="0"/>
                        </a:schemeClr>
                      </a:solidFill>
                      <a:prstDash val="solid"/>
                      <a:round/>
                      <a:headEnd len="sm" w="sm" type="none"/>
                      <a:tailEnd len="sm" w="sm" type="none"/>
                    </a:lnR>
                    <a:lnT cap="flat" cmpd="sng" w="19050">
                      <a:solidFill>
                        <a:schemeClr val="lt1">
                          <a:alpha val="0"/>
                        </a:schemeClr>
                      </a:solidFill>
                      <a:prstDash val="solid"/>
                      <a:round/>
                      <a:headEnd len="sm" w="sm" type="none"/>
                      <a:tailEnd len="sm" w="sm" type="none"/>
                    </a:lnT>
                    <a:lnB cap="flat" cmpd="sng" w="19050">
                      <a:solidFill>
                        <a:schemeClr val="lt1">
                          <a:alpha val="0"/>
                        </a:schemeClr>
                      </a:solidFill>
                      <a:prstDash val="solid"/>
                      <a:round/>
                      <a:headEnd len="sm" w="sm" type="none"/>
                      <a:tailEnd len="sm" w="sm" type="none"/>
                    </a:lnB>
                  </a:tcPr>
                </a:tc>
              </a:tr>
              <a:tr h="712500">
                <a:tc>
                  <a:txBody>
                    <a:bodyPr/>
                    <a:lstStyle/>
                    <a:p>
                      <a:pPr indent="0" lvl="0" marL="0" rtl="0" algn="ctr">
                        <a:spcBef>
                          <a:spcPts val="0"/>
                        </a:spcBef>
                        <a:spcAft>
                          <a:spcPts val="0"/>
                        </a:spcAft>
                        <a:buNone/>
                      </a:pPr>
                      <a:r>
                        <a:rPr lang="en">
                          <a:solidFill>
                            <a:schemeClr val="dk2"/>
                          </a:solidFill>
                          <a:latin typeface="Libre Franklin"/>
                          <a:ea typeface="Libre Franklin"/>
                          <a:cs typeface="Libre Franklin"/>
                          <a:sym typeface="Libre Franklin"/>
                        </a:rPr>
                        <a:t>Attrition</a:t>
                      </a:r>
                      <a:endParaRPr>
                        <a:solidFill>
                          <a:schemeClr val="dk2"/>
                        </a:solidFill>
                        <a:latin typeface="Libre Franklin"/>
                        <a:ea typeface="Libre Franklin"/>
                        <a:cs typeface="Libre Franklin"/>
                        <a:sym typeface="Libre Franklin"/>
                      </a:endParaRPr>
                    </a:p>
                  </a:txBody>
                  <a:tcPr marT="91425" marB="91425" marR="91425" marL="91425" anchor="ctr">
                    <a:lnL cap="flat" cmpd="sng" w="19050">
                      <a:solidFill>
                        <a:schemeClr val="lt1">
                          <a:alpha val="0"/>
                        </a:schemeClr>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lt1">
                          <a:alpha val="0"/>
                        </a:schemeClr>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latin typeface="Libre Franklin"/>
                          <a:ea typeface="Libre Franklin"/>
                          <a:cs typeface="Libre Franklin"/>
                          <a:sym typeface="Libre Franklin"/>
                        </a:rPr>
                        <a:t>Attrition</a:t>
                      </a:r>
                      <a:endParaRPr>
                        <a:solidFill>
                          <a:schemeClr val="dk2"/>
                        </a:solidFill>
                        <a:latin typeface="Libre Franklin"/>
                        <a:ea typeface="Libre Franklin"/>
                        <a:cs typeface="Libre Franklin"/>
                        <a:sym typeface="Libre Frankli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lt1">
                          <a:alpha val="0"/>
                        </a:schemeClr>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dk2"/>
                          </a:solidFill>
                          <a:latin typeface="Libre Franklin"/>
                          <a:ea typeface="Libre Franklin"/>
                          <a:cs typeface="Libre Franklin"/>
                          <a:sym typeface="Libre Franklin"/>
                        </a:rPr>
                        <a:t>Actions to keep employee</a:t>
                      </a:r>
                      <a:endParaRPr b="1">
                        <a:solidFill>
                          <a:schemeClr val="dk2"/>
                        </a:solidFill>
                        <a:latin typeface="Libre Franklin"/>
                        <a:ea typeface="Libre Franklin"/>
                        <a:cs typeface="Libre Franklin"/>
                        <a:sym typeface="Libre Frankli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lt1">
                          <a:alpha val="0"/>
                        </a:schemeClr>
                      </a:solidFill>
                      <a:prstDash val="solid"/>
                      <a:round/>
                      <a:headEnd len="sm" w="sm" type="none"/>
                      <a:tailEnd len="sm" w="sm" type="none"/>
                    </a:lnR>
                    <a:lnT cap="flat" cmpd="sng" w="19050">
                      <a:solidFill>
                        <a:schemeClr val="lt1">
                          <a:alpha val="0"/>
                        </a:schemeClr>
                      </a:solidFill>
                      <a:prstDash val="solid"/>
                      <a:round/>
                      <a:headEnd len="sm" w="sm" type="none"/>
                      <a:tailEnd len="sm" w="sm" type="none"/>
                    </a:lnT>
                    <a:lnB cap="flat" cmpd="sng" w="19050">
                      <a:solidFill>
                        <a:schemeClr val="dk1"/>
                      </a:solidFill>
                      <a:prstDash val="solid"/>
                      <a:round/>
                      <a:headEnd len="sm" w="sm" type="none"/>
                      <a:tailEnd len="sm" w="sm" type="none"/>
                    </a:lnB>
                  </a:tcPr>
                </a:tc>
              </a:tr>
              <a:tr h="712500">
                <a:tc>
                  <a:txBody>
                    <a:bodyPr/>
                    <a:lstStyle/>
                    <a:p>
                      <a:pPr indent="0" lvl="0" marL="0" rtl="0" algn="ctr">
                        <a:spcBef>
                          <a:spcPts val="0"/>
                        </a:spcBef>
                        <a:spcAft>
                          <a:spcPts val="0"/>
                        </a:spcAft>
                        <a:buNone/>
                      </a:pPr>
                      <a:r>
                        <a:rPr lang="en">
                          <a:solidFill>
                            <a:schemeClr val="dk2"/>
                          </a:solidFill>
                          <a:latin typeface="Libre Franklin"/>
                          <a:ea typeface="Libre Franklin"/>
                          <a:cs typeface="Libre Franklin"/>
                          <a:sym typeface="Libre Franklin"/>
                        </a:rPr>
                        <a:t>Attrition</a:t>
                      </a:r>
                      <a:endParaRPr>
                        <a:solidFill>
                          <a:schemeClr val="dk2"/>
                        </a:solidFill>
                        <a:latin typeface="Libre Franklin"/>
                        <a:ea typeface="Libre Franklin"/>
                        <a:cs typeface="Libre Franklin"/>
                        <a:sym typeface="Libre Franklin"/>
                      </a:endParaRPr>
                    </a:p>
                  </a:txBody>
                  <a:tcPr marT="91425" marB="91425" marR="91425" marL="91425" anchor="ctr">
                    <a:lnL cap="flat" cmpd="sng" w="19050">
                      <a:solidFill>
                        <a:schemeClr val="lt1">
                          <a:alpha val="0"/>
                        </a:schemeClr>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latin typeface="Libre Franklin"/>
                          <a:ea typeface="Libre Franklin"/>
                          <a:cs typeface="Libre Franklin"/>
                          <a:sym typeface="Libre Franklin"/>
                        </a:rPr>
                        <a:t>No Attrition</a:t>
                      </a:r>
                      <a:endParaRPr>
                        <a:solidFill>
                          <a:schemeClr val="dk2"/>
                        </a:solidFill>
                        <a:latin typeface="Libre Franklin"/>
                        <a:ea typeface="Libre Franklin"/>
                        <a:cs typeface="Libre Franklin"/>
                        <a:sym typeface="Libre Frankli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dk2"/>
                          </a:solidFill>
                          <a:latin typeface="Libre Franklin"/>
                          <a:ea typeface="Libre Franklin"/>
                          <a:cs typeface="Libre Franklin"/>
                          <a:sym typeface="Libre Franklin"/>
                        </a:rPr>
                        <a:t>Wrong allocation of resources</a:t>
                      </a:r>
                      <a:endParaRPr b="1">
                        <a:solidFill>
                          <a:schemeClr val="dk2"/>
                        </a:solidFill>
                        <a:latin typeface="Libre Franklin"/>
                        <a:ea typeface="Libre Franklin"/>
                        <a:cs typeface="Libre Franklin"/>
                        <a:sym typeface="Libre Frankli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lt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70550">
                <a:tc>
                  <a:txBody>
                    <a:bodyPr/>
                    <a:lstStyle/>
                    <a:p>
                      <a:pPr indent="0" lvl="0" marL="0" rtl="0" algn="ctr">
                        <a:spcBef>
                          <a:spcPts val="0"/>
                        </a:spcBef>
                        <a:spcAft>
                          <a:spcPts val="0"/>
                        </a:spcAft>
                        <a:buNone/>
                      </a:pPr>
                      <a:r>
                        <a:rPr lang="en">
                          <a:solidFill>
                            <a:schemeClr val="dk2"/>
                          </a:solidFill>
                          <a:latin typeface="Libre Franklin"/>
                          <a:ea typeface="Libre Franklin"/>
                          <a:cs typeface="Libre Franklin"/>
                          <a:sym typeface="Libre Franklin"/>
                        </a:rPr>
                        <a:t>No Attrition</a:t>
                      </a:r>
                      <a:endParaRPr>
                        <a:solidFill>
                          <a:schemeClr val="dk2"/>
                        </a:solidFill>
                        <a:latin typeface="Libre Franklin"/>
                        <a:ea typeface="Libre Franklin"/>
                        <a:cs typeface="Libre Franklin"/>
                        <a:sym typeface="Libre Franklin"/>
                      </a:endParaRPr>
                    </a:p>
                  </a:txBody>
                  <a:tcPr marT="91425" marB="91425" marR="91425" marL="91425" anchor="ctr">
                    <a:lnL cap="flat" cmpd="sng" w="19050">
                      <a:solidFill>
                        <a:schemeClr val="lt1">
                          <a:alpha val="0"/>
                        </a:schemeClr>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latin typeface="Libre Franklin"/>
                          <a:ea typeface="Libre Franklin"/>
                          <a:cs typeface="Libre Franklin"/>
                          <a:sym typeface="Libre Franklin"/>
                        </a:rPr>
                        <a:t>No Attrition</a:t>
                      </a:r>
                      <a:endParaRPr>
                        <a:solidFill>
                          <a:schemeClr val="dk2"/>
                        </a:solidFill>
                        <a:latin typeface="Libre Franklin"/>
                        <a:ea typeface="Libre Franklin"/>
                        <a:cs typeface="Libre Franklin"/>
                        <a:sym typeface="Libre Frankli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dk2"/>
                          </a:solidFill>
                          <a:latin typeface="Libre Franklin"/>
                          <a:ea typeface="Libre Franklin"/>
                          <a:cs typeface="Libre Franklin"/>
                          <a:sym typeface="Libre Franklin"/>
                        </a:rPr>
                        <a:t>Nothing happens</a:t>
                      </a:r>
                      <a:endParaRPr b="1">
                        <a:solidFill>
                          <a:schemeClr val="dk2"/>
                        </a:solidFill>
                        <a:latin typeface="Libre Franklin"/>
                        <a:ea typeface="Libre Franklin"/>
                        <a:cs typeface="Libre Franklin"/>
                        <a:sym typeface="Libre Frankli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lt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70550">
                <a:tc>
                  <a:txBody>
                    <a:bodyPr/>
                    <a:lstStyle/>
                    <a:p>
                      <a:pPr indent="0" lvl="0" marL="0" rtl="0" algn="ctr">
                        <a:spcBef>
                          <a:spcPts val="0"/>
                        </a:spcBef>
                        <a:spcAft>
                          <a:spcPts val="0"/>
                        </a:spcAft>
                        <a:buNone/>
                      </a:pPr>
                      <a:r>
                        <a:rPr lang="en">
                          <a:solidFill>
                            <a:schemeClr val="dk2"/>
                          </a:solidFill>
                          <a:latin typeface="Libre Franklin"/>
                          <a:ea typeface="Libre Franklin"/>
                          <a:cs typeface="Libre Franklin"/>
                          <a:sym typeface="Libre Franklin"/>
                        </a:rPr>
                        <a:t>No Attrition</a:t>
                      </a:r>
                      <a:endParaRPr>
                        <a:solidFill>
                          <a:schemeClr val="dk2"/>
                        </a:solidFill>
                        <a:latin typeface="Libre Franklin"/>
                        <a:ea typeface="Libre Franklin"/>
                        <a:cs typeface="Libre Franklin"/>
                        <a:sym typeface="Libre Franklin"/>
                      </a:endParaRPr>
                    </a:p>
                  </a:txBody>
                  <a:tcPr marT="91425" marB="91425" marR="91425" marL="91425" anchor="ctr">
                    <a:lnL cap="flat" cmpd="sng" w="19050">
                      <a:solidFill>
                        <a:schemeClr val="lt1">
                          <a:alpha val="0"/>
                        </a:schemeClr>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latin typeface="Libre Franklin"/>
                          <a:ea typeface="Libre Franklin"/>
                          <a:cs typeface="Libre Franklin"/>
                          <a:sym typeface="Libre Franklin"/>
                        </a:rPr>
                        <a:t>Attrition</a:t>
                      </a:r>
                      <a:endParaRPr>
                        <a:solidFill>
                          <a:schemeClr val="dk2"/>
                        </a:solidFill>
                        <a:latin typeface="Libre Franklin"/>
                        <a:ea typeface="Libre Franklin"/>
                        <a:cs typeface="Libre Franklin"/>
                        <a:sym typeface="Libre Frankli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dk2"/>
                          </a:solidFill>
                          <a:latin typeface="Libre Franklin"/>
                          <a:ea typeface="Libre Franklin"/>
                          <a:cs typeface="Libre Franklin"/>
                          <a:sym typeface="Libre Franklin"/>
                        </a:rPr>
                        <a:t>Loose employees</a:t>
                      </a:r>
                      <a:endParaRPr b="1">
                        <a:solidFill>
                          <a:schemeClr val="dk2"/>
                        </a:solidFill>
                        <a:latin typeface="Libre Franklin"/>
                        <a:ea typeface="Libre Franklin"/>
                        <a:cs typeface="Libre Franklin"/>
                        <a:sym typeface="Libre Frankli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lt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alpha val="0"/>
                        </a:schemeClr>
                      </a:solidFill>
                      <a:prstDash val="solid"/>
                      <a:round/>
                      <a:headEnd len="sm" w="sm" type="none"/>
                      <a:tailEnd len="sm" w="sm" type="none"/>
                    </a:lnB>
                  </a:tcPr>
                </a:tc>
              </a:tr>
            </a:tbl>
          </a:graphicData>
        </a:graphic>
      </p:graphicFrame>
      <p:sp>
        <p:nvSpPr>
          <p:cNvPr id="1432" name="Google Shape;1432;p93"/>
          <p:cNvSpPr txBox="1"/>
          <p:nvPr>
            <p:ph type="title"/>
          </p:nvPr>
        </p:nvSpPr>
        <p:spPr>
          <a:xfrm>
            <a:off x="713225" y="445025"/>
            <a:ext cx="7717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IMPACT OF PREDICTIONS</a:t>
            </a:r>
            <a:endParaRPr/>
          </a:p>
        </p:txBody>
      </p:sp>
      <p:grpSp>
        <p:nvGrpSpPr>
          <p:cNvPr id="1433" name="Google Shape;1433;p93"/>
          <p:cNvGrpSpPr/>
          <p:nvPr/>
        </p:nvGrpSpPr>
        <p:grpSpPr>
          <a:xfrm>
            <a:off x="101721" y="4505825"/>
            <a:ext cx="8940558" cy="84600"/>
            <a:chOff x="155346" y="4358775"/>
            <a:chExt cx="8934304" cy="84600"/>
          </a:xfrm>
        </p:grpSpPr>
        <p:cxnSp>
          <p:nvCxnSpPr>
            <p:cNvPr id="1434" name="Google Shape;1434;p93"/>
            <p:cNvCxnSpPr/>
            <p:nvPr/>
          </p:nvCxnSpPr>
          <p:spPr>
            <a:xfrm rot="10800000">
              <a:off x="155350" y="4358775"/>
              <a:ext cx="8934300" cy="0"/>
            </a:xfrm>
            <a:prstGeom prst="straightConnector1">
              <a:avLst/>
            </a:prstGeom>
            <a:noFill/>
            <a:ln cap="flat" cmpd="sng" w="9525">
              <a:solidFill>
                <a:schemeClr val="lt2"/>
              </a:solidFill>
              <a:prstDash val="solid"/>
              <a:round/>
              <a:headEnd len="med" w="med" type="none"/>
              <a:tailEnd len="med" w="med" type="none"/>
            </a:ln>
            <a:effectLst>
              <a:outerShdw blurRad="200025" rotWithShape="0" algn="bl" dir="15840000" dist="57150">
                <a:srgbClr val="7966E4"/>
              </a:outerShdw>
            </a:effectLst>
          </p:spPr>
        </p:cxnSp>
        <p:sp>
          <p:nvSpPr>
            <p:cNvPr id="1435" name="Google Shape;1435;p93"/>
            <p:cNvSpPr/>
            <p:nvPr/>
          </p:nvSpPr>
          <p:spPr>
            <a:xfrm>
              <a:off x="155346" y="4358775"/>
              <a:ext cx="8934300" cy="84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6" name="Google Shape;1436;p93"/>
          <p:cNvSpPr/>
          <p:nvPr/>
        </p:nvSpPr>
        <p:spPr>
          <a:xfrm>
            <a:off x="627888" y="3244321"/>
            <a:ext cx="1740900" cy="508500"/>
          </a:xfrm>
          <a:prstGeom prst="roundRect">
            <a:avLst>
              <a:gd fmla="val 27812"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2"/>
                </a:solidFill>
                <a:latin typeface="Poppins"/>
                <a:ea typeface="Poppins"/>
                <a:cs typeface="Poppins"/>
                <a:sym typeface="Poppins"/>
              </a:rPr>
              <a:t>TN</a:t>
            </a:r>
            <a:endParaRPr/>
          </a:p>
        </p:txBody>
      </p:sp>
      <p:sp>
        <p:nvSpPr>
          <p:cNvPr id="1437" name="Google Shape;1437;p93"/>
          <p:cNvSpPr/>
          <p:nvPr/>
        </p:nvSpPr>
        <p:spPr>
          <a:xfrm>
            <a:off x="627888" y="3922496"/>
            <a:ext cx="1740900" cy="508500"/>
          </a:xfrm>
          <a:prstGeom prst="roundRect">
            <a:avLst>
              <a:gd fmla="val 27812"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2"/>
                </a:solidFill>
                <a:latin typeface="Poppins"/>
                <a:ea typeface="Poppins"/>
                <a:cs typeface="Poppins"/>
                <a:sym typeface="Poppins"/>
              </a:rPr>
              <a:t>FN</a:t>
            </a:r>
            <a:endParaRPr/>
          </a:p>
        </p:txBody>
      </p:sp>
      <p:pic>
        <p:nvPicPr>
          <p:cNvPr id="1438" name="Google Shape;1438;p93"/>
          <p:cNvPicPr preferRelativeResize="0"/>
          <p:nvPr/>
        </p:nvPicPr>
        <p:blipFill rotWithShape="1">
          <a:blip r:embed="rId3">
            <a:alphaModFix/>
          </a:blip>
          <a:srcRect b="35959" l="0" r="4406" t="35537"/>
          <a:stretch/>
        </p:blipFill>
        <p:spPr>
          <a:xfrm>
            <a:off x="284800" y="207821"/>
            <a:ext cx="795599" cy="237204"/>
          </a:xfrm>
          <a:prstGeom prst="rect">
            <a:avLst/>
          </a:prstGeom>
          <a:noFill/>
          <a:ln>
            <a:noFill/>
          </a:ln>
        </p:spPr>
      </p:pic>
      <p:grpSp>
        <p:nvGrpSpPr>
          <p:cNvPr id="1439" name="Google Shape;1439;p93"/>
          <p:cNvGrpSpPr/>
          <p:nvPr/>
        </p:nvGrpSpPr>
        <p:grpSpPr>
          <a:xfrm>
            <a:off x="502350" y="4545081"/>
            <a:ext cx="8292445" cy="404866"/>
            <a:chOff x="502350" y="4545081"/>
            <a:chExt cx="8292445" cy="404866"/>
          </a:xfrm>
        </p:grpSpPr>
        <p:grpSp>
          <p:nvGrpSpPr>
            <p:cNvPr id="1440" name="Google Shape;1440;p93"/>
            <p:cNvGrpSpPr/>
            <p:nvPr/>
          </p:nvGrpSpPr>
          <p:grpSpPr>
            <a:xfrm>
              <a:off x="934871" y="4545081"/>
              <a:ext cx="7859924" cy="404866"/>
              <a:chOff x="858671" y="4499019"/>
              <a:chExt cx="7859924" cy="404866"/>
            </a:xfrm>
          </p:grpSpPr>
          <p:sp>
            <p:nvSpPr>
              <p:cNvPr id="1441" name="Google Shape;1441;p93">
                <a:hlinkClick/>
              </p:cNvPr>
              <p:cNvSpPr txBox="1"/>
              <p:nvPr/>
            </p:nvSpPr>
            <p:spPr>
              <a:xfrm>
                <a:off x="2190001" y="4504285"/>
                <a:ext cx="781200" cy="399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chemeClr val="accent1"/>
                    </a:solidFill>
                    <a:latin typeface="Poppins"/>
                    <a:ea typeface="Poppins"/>
                    <a:cs typeface="Poppins"/>
                    <a:sym typeface="Poppins"/>
                  </a:rPr>
                  <a:t>EDA</a:t>
                </a:r>
                <a:endParaRPr b="1" sz="1800">
                  <a:solidFill>
                    <a:srgbClr val="8E7CC3"/>
                  </a:solidFill>
                  <a:latin typeface="Poppins"/>
                  <a:ea typeface="Poppins"/>
                  <a:cs typeface="Poppins"/>
                  <a:sym typeface="Poppins"/>
                </a:endParaRPr>
              </a:p>
            </p:txBody>
          </p:sp>
          <p:sp>
            <p:nvSpPr>
              <p:cNvPr id="1442" name="Google Shape;1442;p93">
                <a:hlinkClick/>
              </p:cNvPr>
              <p:cNvSpPr txBox="1"/>
              <p:nvPr/>
            </p:nvSpPr>
            <p:spPr>
              <a:xfrm>
                <a:off x="3009794" y="4504276"/>
                <a:ext cx="1421400" cy="399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1"/>
                    </a:solidFill>
                    <a:latin typeface="Poppins"/>
                    <a:ea typeface="Poppins"/>
                    <a:cs typeface="Poppins"/>
                    <a:sym typeface="Poppins"/>
                  </a:rPr>
                  <a:t>Features</a:t>
                </a:r>
                <a:endParaRPr b="1" sz="1800">
                  <a:solidFill>
                    <a:schemeClr val="accent1"/>
                  </a:solidFill>
                  <a:latin typeface="Poppins"/>
                  <a:ea typeface="Poppins"/>
                  <a:cs typeface="Poppins"/>
                  <a:sym typeface="Poppins"/>
                </a:endParaRPr>
              </a:p>
            </p:txBody>
          </p:sp>
          <p:sp>
            <p:nvSpPr>
              <p:cNvPr id="1443" name="Google Shape;1443;p93">
                <a:hlinkClick/>
              </p:cNvPr>
              <p:cNvSpPr txBox="1"/>
              <p:nvPr/>
            </p:nvSpPr>
            <p:spPr>
              <a:xfrm>
                <a:off x="4326136" y="4499019"/>
                <a:ext cx="1252500" cy="399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rgbClr val="674EA7"/>
                    </a:solidFill>
                    <a:latin typeface="Poppins"/>
                    <a:ea typeface="Poppins"/>
                    <a:cs typeface="Poppins"/>
                    <a:sym typeface="Poppins"/>
                  </a:rPr>
                  <a:t>Models</a:t>
                </a:r>
                <a:endParaRPr b="1" sz="1800">
                  <a:solidFill>
                    <a:srgbClr val="674EA7"/>
                  </a:solidFill>
                  <a:latin typeface="Poppins"/>
                  <a:ea typeface="Poppins"/>
                  <a:cs typeface="Poppins"/>
                  <a:sym typeface="Poppins"/>
                </a:endParaRPr>
              </a:p>
            </p:txBody>
          </p:sp>
          <p:sp>
            <p:nvSpPr>
              <p:cNvPr id="1444" name="Google Shape;1444;p93">
                <a:hlinkClick/>
              </p:cNvPr>
              <p:cNvSpPr txBox="1"/>
              <p:nvPr/>
            </p:nvSpPr>
            <p:spPr>
              <a:xfrm>
                <a:off x="5578527" y="4499019"/>
                <a:ext cx="1252500" cy="399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1"/>
                    </a:solidFill>
                    <a:latin typeface="Poppins"/>
                    <a:ea typeface="Poppins"/>
                    <a:cs typeface="Poppins"/>
                    <a:sym typeface="Poppins"/>
                  </a:rPr>
                  <a:t>Results</a:t>
                </a:r>
                <a:endParaRPr b="1" sz="1800">
                  <a:solidFill>
                    <a:schemeClr val="accent1"/>
                  </a:solidFill>
                  <a:latin typeface="Poppins"/>
                  <a:ea typeface="Poppins"/>
                  <a:cs typeface="Poppins"/>
                  <a:sym typeface="Poppins"/>
                </a:endParaRPr>
              </a:p>
            </p:txBody>
          </p:sp>
          <p:sp>
            <p:nvSpPr>
              <p:cNvPr id="1445" name="Google Shape;1445;p93">
                <a:hlinkClick/>
              </p:cNvPr>
              <p:cNvSpPr txBox="1"/>
              <p:nvPr/>
            </p:nvSpPr>
            <p:spPr>
              <a:xfrm>
                <a:off x="858671" y="4504276"/>
                <a:ext cx="1331400" cy="399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1"/>
                    </a:solidFill>
                    <a:latin typeface="Poppins"/>
                    <a:ea typeface="Poppins"/>
                    <a:cs typeface="Poppins"/>
                    <a:sym typeface="Poppins"/>
                  </a:rPr>
                  <a:t>Context</a:t>
                </a:r>
                <a:endParaRPr b="1" sz="1800">
                  <a:solidFill>
                    <a:schemeClr val="accent1"/>
                  </a:solidFill>
                  <a:latin typeface="Poppins"/>
                  <a:ea typeface="Poppins"/>
                  <a:cs typeface="Poppins"/>
                  <a:sym typeface="Poppins"/>
                </a:endParaRPr>
              </a:p>
            </p:txBody>
          </p:sp>
          <p:sp>
            <p:nvSpPr>
              <p:cNvPr id="1446" name="Google Shape;1446;p93">
                <a:hlinkClick/>
              </p:cNvPr>
              <p:cNvSpPr txBox="1"/>
              <p:nvPr/>
            </p:nvSpPr>
            <p:spPr>
              <a:xfrm>
                <a:off x="6926095" y="4499019"/>
                <a:ext cx="1792500" cy="399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1"/>
                    </a:solidFill>
                    <a:latin typeface="Poppins"/>
                    <a:ea typeface="Poppins"/>
                    <a:cs typeface="Poppins"/>
                    <a:sym typeface="Poppins"/>
                  </a:rPr>
                  <a:t>Conclusions</a:t>
                </a:r>
                <a:endParaRPr b="1" sz="1800">
                  <a:solidFill>
                    <a:schemeClr val="accent1"/>
                  </a:solidFill>
                  <a:latin typeface="Poppins"/>
                  <a:ea typeface="Poppins"/>
                  <a:cs typeface="Poppins"/>
                  <a:sym typeface="Poppins"/>
                </a:endParaRPr>
              </a:p>
            </p:txBody>
          </p:sp>
        </p:grpSp>
        <p:pic>
          <p:nvPicPr>
            <p:cNvPr id="1447" name="Google Shape;1447;p93">
              <a:hlinkClick action="ppaction://hlinksldjump" r:id="rId4"/>
            </p:cNvPr>
            <p:cNvPicPr preferRelativeResize="0"/>
            <p:nvPr/>
          </p:nvPicPr>
          <p:blipFill rotWithShape="1">
            <a:blip r:embed="rId5">
              <a:alphaModFix/>
            </a:blip>
            <a:srcRect b="0" l="0" r="0" t="0"/>
            <a:stretch/>
          </p:blipFill>
          <p:spPr>
            <a:xfrm>
              <a:off x="502350" y="4555250"/>
              <a:ext cx="375000" cy="317400"/>
            </a:xfrm>
            <a:prstGeom prst="rect">
              <a:avLst/>
            </a:prstGeom>
            <a:noFill/>
            <a:ln>
              <a:noFill/>
            </a:ln>
          </p:spPr>
        </p:pic>
      </p:grpSp>
      <p:pic>
        <p:nvPicPr>
          <p:cNvPr id="1448" name="Google Shape;1448;p93"/>
          <p:cNvPicPr preferRelativeResize="0"/>
          <p:nvPr/>
        </p:nvPicPr>
        <p:blipFill rotWithShape="1">
          <a:blip r:embed="rId6">
            <a:alphaModFix/>
          </a:blip>
          <a:srcRect b="0" l="34610" r="0" t="0"/>
          <a:stretch/>
        </p:blipFill>
        <p:spPr>
          <a:xfrm>
            <a:off x="177923" y="4040075"/>
            <a:ext cx="432275" cy="428801"/>
          </a:xfrm>
          <a:prstGeom prst="rect">
            <a:avLst/>
          </a:prstGeom>
          <a:noFill/>
          <a:ln>
            <a:noFill/>
          </a:ln>
        </p:spPr>
      </p:pic>
      <p:grpSp>
        <p:nvGrpSpPr>
          <p:cNvPr id="1449" name="Google Shape;1449;p93"/>
          <p:cNvGrpSpPr/>
          <p:nvPr/>
        </p:nvGrpSpPr>
        <p:grpSpPr>
          <a:xfrm>
            <a:off x="8161473" y="3876524"/>
            <a:ext cx="353645" cy="342179"/>
            <a:chOff x="-32568800" y="3232000"/>
            <a:chExt cx="291450" cy="282000"/>
          </a:xfrm>
        </p:grpSpPr>
        <p:sp>
          <p:nvSpPr>
            <p:cNvPr id="1450" name="Google Shape;1450;p93"/>
            <p:cNvSpPr/>
            <p:nvPr/>
          </p:nvSpPr>
          <p:spPr>
            <a:xfrm>
              <a:off x="-32545150" y="3232000"/>
              <a:ext cx="244175" cy="246550"/>
            </a:xfrm>
            <a:custGeom>
              <a:rect b="b" l="l" r="r" t="t"/>
              <a:pathLst>
                <a:path extrusionOk="0" h="9862" w="9767">
                  <a:moveTo>
                    <a:pt x="4883" y="1"/>
                  </a:moveTo>
                  <a:cubicBezTo>
                    <a:pt x="4505" y="1"/>
                    <a:pt x="4222" y="316"/>
                    <a:pt x="4222" y="662"/>
                  </a:cubicBezTo>
                  <a:lnTo>
                    <a:pt x="4222" y="4128"/>
                  </a:lnTo>
                  <a:cubicBezTo>
                    <a:pt x="4159" y="4033"/>
                    <a:pt x="2899" y="1859"/>
                    <a:pt x="2772" y="1702"/>
                  </a:cubicBezTo>
                  <a:cubicBezTo>
                    <a:pt x="2639" y="1479"/>
                    <a:pt x="2394" y="1350"/>
                    <a:pt x="2151" y="1350"/>
                  </a:cubicBezTo>
                  <a:cubicBezTo>
                    <a:pt x="2051" y="1350"/>
                    <a:pt x="1951" y="1372"/>
                    <a:pt x="1859" y="1418"/>
                  </a:cubicBezTo>
                  <a:cubicBezTo>
                    <a:pt x="1512" y="1576"/>
                    <a:pt x="1386" y="2017"/>
                    <a:pt x="1544" y="2332"/>
                  </a:cubicBezTo>
                  <a:cubicBezTo>
                    <a:pt x="1544" y="2363"/>
                    <a:pt x="2804" y="4947"/>
                    <a:pt x="2836" y="4947"/>
                  </a:cubicBezTo>
                  <a:cubicBezTo>
                    <a:pt x="3434" y="4947"/>
                    <a:pt x="5261" y="4947"/>
                    <a:pt x="5261" y="6617"/>
                  </a:cubicBezTo>
                  <a:cubicBezTo>
                    <a:pt x="5261" y="6806"/>
                    <a:pt x="5104" y="6963"/>
                    <a:pt x="4883" y="6963"/>
                  </a:cubicBezTo>
                  <a:cubicBezTo>
                    <a:pt x="4694" y="6963"/>
                    <a:pt x="4537" y="6806"/>
                    <a:pt x="4537" y="6617"/>
                  </a:cubicBezTo>
                  <a:cubicBezTo>
                    <a:pt x="4537" y="6018"/>
                    <a:pt x="4253" y="5640"/>
                    <a:pt x="3056" y="5608"/>
                  </a:cubicBezTo>
                  <a:cubicBezTo>
                    <a:pt x="3056" y="5608"/>
                    <a:pt x="1260" y="4254"/>
                    <a:pt x="1197" y="4191"/>
                  </a:cubicBezTo>
                  <a:cubicBezTo>
                    <a:pt x="1060" y="4084"/>
                    <a:pt x="901" y="4029"/>
                    <a:pt x="745" y="4029"/>
                  </a:cubicBezTo>
                  <a:cubicBezTo>
                    <a:pt x="578" y="4029"/>
                    <a:pt x="414" y="4092"/>
                    <a:pt x="284" y="4222"/>
                  </a:cubicBezTo>
                  <a:cubicBezTo>
                    <a:pt x="0" y="4506"/>
                    <a:pt x="0" y="4915"/>
                    <a:pt x="284" y="5199"/>
                  </a:cubicBezTo>
                  <a:lnTo>
                    <a:pt x="1859" y="6774"/>
                  </a:lnTo>
                  <a:cubicBezTo>
                    <a:pt x="2048" y="6963"/>
                    <a:pt x="2142" y="7215"/>
                    <a:pt x="2142" y="7436"/>
                  </a:cubicBezTo>
                  <a:cubicBezTo>
                    <a:pt x="2142" y="8034"/>
                    <a:pt x="2520" y="8538"/>
                    <a:pt x="3088" y="8759"/>
                  </a:cubicBezTo>
                  <a:cubicBezTo>
                    <a:pt x="3245" y="8790"/>
                    <a:pt x="3371" y="8948"/>
                    <a:pt x="3434" y="9074"/>
                  </a:cubicBezTo>
                  <a:cubicBezTo>
                    <a:pt x="2426" y="8979"/>
                    <a:pt x="1260" y="8790"/>
                    <a:pt x="1103" y="8475"/>
                  </a:cubicBezTo>
                  <a:cubicBezTo>
                    <a:pt x="1103" y="8475"/>
                    <a:pt x="1197" y="8349"/>
                    <a:pt x="1638" y="8192"/>
                  </a:cubicBezTo>
                  <a:cubicBezTo>
                    <a:pt x="1544" y="8003"/>
                    <a:pt x="1481" y="7751"/>
                    <a:pt x="1481" y="7530"/>
                  </a:cubicBezTo>
                  <a:cubicBezTo>
                    <a:pt x="756" y="7782"/>
                    <a:pt x="441" y="8066"/>
                    <a:pt x="441" y="8475"/>
                  </a:cubicBezTo>
                  <a:cubicBezTo>
                    <a:pt x="441" y="9641"/>
                    <a:pt x="3718" y="9862"/>
                    <a:pt x="4883" y="9862"/>
                  </a:cubicBezTo>
                  <a:cubicBezTo>
                    <a:pt x="6081" y="9862"/>
                    <a:pt x="9357" y="9641"/>
                    <a:pt x="9357" y="8475"/>
                  </a:cubicBezTo>
                  <a:cubicBezTo>
                    <a:pt x="9357" y="8066"/>
                    <a:pt x="8979" y="7751"/>
                    <a:pt x="8317" y="7530"/>
                  </a:cubicBezTo>
                  <a:cubicBezTo>
                    <a:pt x="8317" y="7782"/>
                    <a:pt x="8286" y="8003"/>
                    <a:pt x="8160" y="8192"/>
                  </a:cubicBezTo>
                  <a:cubicBezTo>
                    <a:pt x="8286" y="8255"/>
                    <a:pt x="8349" y="8286"/>
                    <a:pt x="8443" y="8318"/>
                  </a:cubicBezTo>
                  <a:lnTo>
                    <a:pt x="8664" y="8444"/>
                  </a:lnTo>
                  <a:cubicBezTo>
                    <a:pt x="8475" y="8790"/>
                    <a:pt x="7372" y="8948"/>
                    <a:pt x="6364" y="9074"/>
                  </a:cubicBezTo>
                  <a:cubicBezTo>
                    <a:pt x="6427" y="8979"/>
                    <a:pt x="6553" y="8885"/>
                    <a:pt x="6711" y="8822"/>
                  </a:cubicBezTo>
                  <a:cubicBezTo>
                    <a:pt x="7246" y="8633"/>
                    <a:pt x="7656" y="8129"/>
                    <a:pt x="7656" y="7530"/>
                  </a:cubicBezTo>
                  <a:lnTo>
                    <a:pt x="7656" y="6428"/>
                  </a:lnTo>
                  <a:lnTo>
                    <a:pt x="9515" y="4569"/>
                  </a:lnTo>
                  <a:cubicBezTo>
                    <a:pt x="9767" y="4317"/>
                    <a:pt x="9767" y="3876"/>
                    <a:pt x="9515" y="3592"/>
                  </a:cubicBezTo>
                  <a:cubicBezTo>
                    <a:pt x="9373" y="3450"/>
                    <a:pt x="9192" y="3379"/>
                    <a:pt x="9010" y="3379"/>
                  </a:cubicBezTo>
                  <a:cubicBezTo>
                    <a:pt x="8829" y="3379"/>
                    <a:pt x="8648" y="3450"/>
                    <a:pt x="8506" y="3592"/>
                  </a:cubicBezTo>
                  <a:cubicBezTo>
                    <a:pt x="8191" y="3876"/>
                    <a:pt x="7498" y="4411"/>
                    <a:pt x="7026" y="4789"/>
                  </a:cubicBezTo>
                  <a:cubicBezTo>
                    <a:pt x="7089" y="4663"/>
                    <a:pt x="8191" y="2426"/>
                    <a:pt x="8254" y="2332"/>
                  </a:cubicBezTo>
                  <a:cubicBezTo>
                    <a:pt x="8412" y="1985"/>
                    <a:pt x="8286" y="1576"/>
                    <a:pt x="7939" y="1418"/>
                  </a:cubicBezTo>
                  <a:cubicBezTo>
                    <a:pt x="7847" y="1372"/>
                    <a:pt x="7747" y="1350"/>
                    <a:pt x="7647" y="1350"/>
                  </a:cubicBezTo>
                  <a:cubicBezTo>
                    <a:pt x="7404" y="1350"/>
                    <a:pt x="7159" y="1479"/>
                    <a:pt x="7026" y="1702"/>
                  </a:cubicBezTo>
                  <a:cubicBezTo>
                    <a:pt x="6900" y="1859"/>
                    <a:pt x="5639" y="4033"/>
                    <a:pt x="5576" y="4128"/>
                  </a:cubicBezTo>
                  <a:lnTo>
                    <a:pt x="5576" y="662"/>
                  </a:lnTo>
                  <a:cubicBezTo>
                    <a:pt x="5576" y="284"/>
                    <a:pt x="5261" y="1"/>
                    <a:pt x="4883" y="1"/>
                  </a:cubicBezTo>
                  <a:close/>
                </a:path>
              </a:pathLst>
            </a:custGeom>
            <a:solidFill>
              <a:srgbClr val="CC41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93"/>
            <p:cNvSpPr/>
            <p:nvPr/>
          </p:nvSpPr>
          <p:spPr>
            <a:xfrm>
              <a:off x="-32568800" y="3392675"/>
              <a:ext cx="291450" cy="121325"/>
            </a:xfrm>
            <a:custGeom>
              <a:rect b="b" l="l" r="r" t="t"/>
              <a:pathLst>
                <a:path extrusionOk="0" h="4853" w="11658">
                  <a:moveTo>
                    <a:pt x="9578" y="1"/>
                  </a:moveTo>
                  <a:lnTo>
                    <a:pt x="9263" y="316"/>
                  </a:lnTo>
                  <a:lnTo>
                    <a:pt x="9263" y="631"/>
                  </a:lnTo>
                  <a:cubicBezTo>
                    <a:pt x="10335" y="1040"/>
                    <a:pt x="10965" y="1576"/>
                    <a:pt x="10965" y="2143"/>
                  </a:cubicBezTo>
                  <a:cubicBezTo>
                    <a:pt x="10965" y="3119"/>
                    <a:pt x="8885" y="4191"/>
                    <a:pt x="5829" y="4191"/>
                  </a:cubicBezTo>
                  <a:cubicBezTo>
                    <a:pt x="2805" y="4191"/>
                    <a:pt x="726" y="3119"/>
                    <a:pt x="726" y="2143"/>
                  </a:cubicBezTo>
                  <a:cubicBezTo>
                    <a:pt x="726" y="1607"/>
                    <a:pt x="1261" y="1103"/>
                    <a:pt x="2175" y="725"/>
                  </a:cubicBezTo>
                  <a:lnTo>
                    <a:pt x="1671" y="190"/>
                  </a:lnTo>
                  <a:cubicBezTo>
                    <a:pt x="631" y="725"/>
                    <a:pt x="1" y="1387"/>
                    <a:pt x="1" y="2111"/>
                  </a:cubicBezTo>
                  <a:cubicBezTo>
                    <a:pt x="1" y="3655"/>
                    <a:pt x="2584" y="4852"/>
                    <a:pt x="5829" y="4852"/>
                  </a:cubicBezTo>
                  <a:cubicBezTo>
                    <a:pt x="9106" y="4852"/>
                    <a:pt x="11658" y="3624"/>
                    <a:pt x="11658" y="2111"/>
                  </a:cubicBezTo>
                  <a:cubicBezTo>
                    <a:pt x="11658" y="1261"/>
                    <a:pt x="10870" y="505"/>
                    <a:pt x="9578" y="1"/>
                  </a:cubicBezTo>
                  <a:close/>
                </a:path>
              </a:pathLst>
            </a:custGeom>
            <a:solidFill>
              <a:srgbClr val="CC41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52" name="Google Shape;1452;p93"/>
          <p:cNvSpPr/>
          <p:nvPr/>
        </p:nvSpPr>
        <p:spPr>
          <a:xfrm>
            <a:off x="8153292" y="2533919"/>
            <a:ext cx="370009" cy="367724"/>
          </a:xfrm>
          <a:custGeom>
            <a:rect b="b" l="l" r="r" t="t"/>
            <a:pathLst>
              <a:path extrusionOk="0" h="12713" w="12792">
                <a:moveTo>
                  <a:pt x="8633" y="1229"/>
                </a:moveTo>
                <a:cubicBezTo>
                  <a:pt x="8854" y="1229"/>
                  <a:pt x="9011" y="1418"/>
                  <a:pt x="9011" y="1607"/>
                </a:cubicBezTo>
                <a:lnTo>
                  <a:pt x="9011" y="1890"/>
                </a:lnTo>
                <a:cubicBezTo>
                  <a:pt x="9484" y="2048"/>
                  <a:pt x="9831" y="2520"/>
                  <a:pt x="9831" y="3088"/>
                </a:cubicBezTo>
                <a:cubicBezTo>
                  <a:pt x="9831" y="3308"/>
                  <a:pt x="9641" y="3497"/>
                  <a:pt x="9452" y="3497"/>
                </a:cubicBezTo>
                <a:cubicBezTo>
                  <a:pt x="9200" y="3497"/>
                  <a:pt x="9011" y="3308"/>
                  <a:pt x="9011" y="3088"/>
                </a:cubicBezTo>
                <a:cubicBezTo>
                  <a:pt x="9011" y="2835"/>
                  <a:pt x="8822" y="2678"/>
                  <a:pt x="8633" y="2678"/>
                </a:cubicBezTo>
                <a:cubicBezTo>
                  <a:pt x="8413" y="2678"/>
                  <a:pt x="8192" y="2867"/>
                  <a:pt x="8192" y="3088"/>
                </a:cubicBezTo>
                <a:cubicBezTo>
                  <a:pt x="8224" y="3308"/>
                  <a:pt x="8570" y="3529"/>
                  <a:pt x="8885" y="3781"/>
                </a:cubicBezTo>
                <a:cubicBezTo>
                  <a:pt x="9326" y="4096"/>
                  <a:pt x="9894" y="4505"/>
                  <a:pt x="9894" y="5167"/>
                </a:cubicBezTo>
                <a:cubicBezTo>
                  <a:pt x="9894" y="5702"/>
                  <a:pt x="9515" y="6143"/>
                  <a:pt x="9043" y="6333"/>
                </a:cubicBezTo>
                <a:lnTo>
                  <a:pt x="9043" y="6616"/>
                </a:lnTo>
                <a:cubicBezTo>
                  <a:pt x="9043" y="6868"/>
                  <a:pt x="8854" y="7026"/>
                  <a:pt x="8665" y="7026"/>
                </a:cubicBezTo>
                <a:cubicBezTo>
                  <a:pt x="8476" y="7026"/>
                  <a:pt x="8224" y="6805"/>
                  <a:pt x="8224" y="6616"/>
                </a:cubicBezTo>
                <a:lnTo>
                  <a:pt x="8224" y="6333"/>
                </a:lnTo>
                <a:cubicBezTo>
                  <a:pt x="7751" y="6175"/>
                  <a:pt x="7405" y="5702"/>
                  <a:pt x="7405" y="5167"/>
                </a:cubicBezTo>
                <a:cubicBezTo>
                  <a:pt x="7405" y="4915"/>
                  <a:pt x="7594" y="4757"/>
                  <a:pt x="7783" y="4757"/>
                </a:cubicBezTo>
                <a:cubicBezTo>
                  <a:pt x="8003" y="4757"/>
                  <a:pt x="8192" y="4978"/>
                  <a:pt x="8192" y="5167"/>
                </a:cubicBezTo>
                <a:cubicBezTo>
                  <a:pt x="8192" y="5387"/>
                  <a:pt x="8381" y="5608"/>
                  <a:pt x="8633" y="5608"/>
                </a:cubicBezTo>
                <a:cubicBezTo>
                  <a:pt x="8854" y="5608"/>
                  <a:pt x="9011" y="5387"/>
                  <a:pt x="9011" y="5167"/>
                </a:cubicBezTo>
                <a:cubicBezTo>
                  <a:pt x="9011" y="4915"/>
                  <a:pt x="8696" y="4694"/>
                  <a:pt x="8350" y="4442"/>
                </a:cubicBezTo>
                <a:cubicBezTo>
                  <a:pt x="7909" y="4127"/>
                  <a:pt x="7373" y="3749"/>
                  <a:pt x="7373" y="3088"/>
                </a:cubicBezTo>
                <a:cubicBezTo>
                  <a:pt x="7373" y="2520"/>
                  <a:pt x="7720" y="2079"/>
                  <a:pt x="8192" y="1890"/>
                </a:cubicBezTo>
                <a:lnTo>
                  <a:pt x="8192" y="1607"/>
                </a:lnTo>
                <a:cubicBezTo>
                  <a:pt x="8192" y="1386"/>
                  <a:pt x="8381" y="1229"/>
                  <a:pt x="8633" y="1229"/>
                </a:cubicBezTo>
                <a:close/>
                <a:moveTo>
                  <a:pt x="6050" y="6616"/>
                </a:moveTo>
                <a:lnTo>
                  <a:pt x="5073" y="10239"/>
                </a:lnTo>
                <a:lnTo>
                  <a:pt x="4853" y="9388"/>
                </a:lnTo>
                <a:cubicBezTo>
                  <a:pt x="4793" y="9168"/>
                  <a:pt x="4617" y="9049"/>
                  <a:pt x="4433" y="9049"/>
                </a:cubicBezTo>
                <a:cubicBezTo>
                  <a:pt x="4328" y="9049"/>
                  <a:pt x="4220" y="9088"/>
                  <a:pt x="4128" y="9168"/>
                </a:cubicBezTo>
                <a:lnTo>
                  <a:pt x="1450" y="11846"/>
                </a:lnTo>
                <a:lnTo>
                  <a:pt x="852" y="11279"/>
                </a:lnTo>
                <a:lnTo>
                  <a:pt x="3530" y="8601"/>
                </a:lnTo>
                <a:cubicBezTo>
                  <a:pt x="3782" y="8349"/>
                  <a:pt x="3656" y="7939"/>
                  <a:pt x="3341" y="7876"/>
                </a:cubicBezTo>
                <a:lnTo>
                  <a:pt x="2490" y="7624"/>
                </a:lnTo>
                <a:lnTo>
                  <a:pt x="6050" y="6616"/>
                </a:lnTo>
                <a:close/>
                <a:moveTo>
                  <a:pt x="8665" y="0"/>
                </a:moveTo>
                <a:cubicBezTo>
                  <a:pt x="6365" y="0"/>
                  <a:pt x="4538" y="1859"/>
                  <a:pt x="4538" y="4127"/>
                </a:cubicBezTo>
                <a:cubicBezTo>
                  <a:pt x="4538" y="4852"/>
                  <a:pt x="4695" y="5513"/>
                  <a:pt x="5042" y="6112"/>
                </a:cubicBezTo>
                <a:lnTo>
                  <a:pt x="820" y="7341"/>
                </a:lnTo>
                <a:cubicBezTo>
                  <a:pt x="442" y="7435"/>
                  <a:pt x="442" y="8034"/>
                  <a:pt x="820" y="8128"/>
                </a:cubicBezTo>
                <a:lnTo>
                  <a:pt x="2490" y="8538"/>
                </a:lnTo>
                <a:lnTo>
                  <a:pt x="316" y="10712"/>
                </a:lnTo>
                <a:cubicBezTo>
                  <a:pt x="1" y="11027"/>
                  <a:pt x="1" y="11594"/>
                  <a:pt x="316" y="11909"/>
                </a:cubicBezTo>
                <a:lnTo>
                  <a:pt x="915" y="12476"/>
                </a:lnTo>
                <a:cubicBezTo>
                  <a:pt x="1072" y="12633"/>
                  <a:pt x="1285" y="12712"/>
                  <a:pt x="1497" y="12712"/>
                </a:cubicBezTo>
                <a:cubicBezTo>
                  <a:pt x="1710" y="12712"/>
                  <a:pt x="1923" y="12633"/>
                  <a:pt x="2080" y="12476"/>
                </a:cubicBezTo>
                <a:lnTo>
                  <a:pt x="4254" y="10334"/>
                </a:lnTo>
                <a:lnTo>
                  <a:pt x="4695" y="11972"/>
                </a:lnTo>
                <a:cubicBezTo>
                  <a:pt x="4759" y="12180"/>
                  <a:pt x="4930" y="12291"/>
                  <a:pt x="5098" y="12291"/>
                </a:cubicBezTo>
                <a:cubicBezTo>
                  <a:pt x="5261" y="12291"/>
                  <a:pt x="5421" y="12188"/>
                  <a:pt x="5483" y="11972"/>
                </a:cubicBezTo>
                <a:lnTo>
                  <a:pt x="6712" y="7750"/>
                </a:lnTo>
                <a:cubicBezTo>
                  <a:pt x="7279" y="8065"/>
                  <a:pt x="7972" y="8286"/>
                  <a:pt x="8665" y="8286"/>
                </a:cubicBezTo>
                <a:cubicBezTo>
                  <a:pt x="10965" y="8286"/>
                  <a:pt x="12792" y="6427"/>
                  <a:pt x="12792" y="4127"/>
                </a:cubicBezTo>
                <a:cubicBezTo>
                  <a:pt x="12760" y="1859"/>
                  <a:pt x="10902" y="0"/>
                  <a:pt x="8665" y="0"/>
                </a:cubicBezTo>
                <a:close/>
              </a:path>
            </a:pathLst>
          </a:custGeom>
          <a:solidFill>
            <a:srgbClr val="CC41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53" name="Google Shape;1453;p93"/>
          <p:cNvGrpSpPr/>
          <p:nvPr/>
        </p:nvGrpSpPr>
        <p:grpSpPr>
          <a:xfrm>
            <a:off x="8160988" y="1867389"/>
            <a:ext cx="354616" cy="354586"/>
            <a:chOff x="-30354000" y="3569100"/>
            <a:chExt cx="292250" cy="292225"/>
          </a:xfrm>
        </p:grpSpPr>
        <p:sp>
          <p:nvSpPr>
            <p:cNvPr id="1454" name="Google Shape;1454;p93"/>
            <p:cNvSpPr/>
            <p:nvPr/>
          </p:nvSpPr>
          <p:spPr>
            <a:xfrm>
              <a:off x="-30354000" y="3604550"/>
              <a:ext cx="137875" cy="256000"/>
            </a:xfrm>
            <a:custGeom>
              <a:rect b="b" l="l" r="r" t="t"/>
              <a:pathLst>
                <a:path extrusionOk="0" h="10240" w="5515">
                  <a:moveTo>
                    <a:pt x="662" y="0"/>
                  </a:moveTo>
                  <a:cubicBezTo>
                    <a:pt x="284" y="0"/>
                    <a:pt x="1" y="315"/>
                    <a:pt x="1" y="662"/>
                  </a:cubicBezTo>
                  <a:lnTo>
                    <a:pt x="1" y="4411"/>
                  </a:lnTo>
                  <a:cubicBezTo>
                    <a:pt x="1" y="4632"/>
                    <a:pt x="64" y="4884"/>
                    <a:pt x="190" y="5073"/>
                  </a:cubicBezTo>
                  <a:lnTo>
                    <a:pt x="1639" y="7467"/>
                  </a:lnTo>
                  <a:cubicBezTo>
                    <a:pt x="1891" y="7877"/>
                    <a:pt x="2049" y="8097"/>
                    <a:pt x="2049" y="8538"/>
                  </a:cubicBezTo>
                  <a:lnTo>
                    <a:pt x="2049" y="9861"/>
                  </a:lnTo>
                  <a:cubicBezTo>
                    <a:pt x="2049" y="10082"/>
                    <a:pt x="2206" y="10239"/>
                    <a:pt x="2395" y="10239"/>
                  </a:cubicBezTo>
                  <a:lnTo>
                    <a:pt x="5514" y="10239"/>
                  </a:lnTo>
                  <a:lnTo>
                    <a:pt x="5514" y="6364"/>
                  </a:lnTo>
                  <a:cubicBezTo>
                    <a:pt x="5514" y="5986"/>
                    <a:pt x="5357" y="5671"/>
                    <a:pt x="5168" y="5419"/>
                  </a:cubicBezTo>
                  <a:cubicBezTo>
                    <a:pt x="5167" y="5420"/>
                    <a:pt x="5165" y="5421"/>
                    <a:pt x="5163" y="5421"/>
                  </a:cubicBezTo>
                  <a:cubicBezTo>
                    <a:pt x="5042" y="5421"/>
                    <a:pt x="3214" y="3623"/>
                    <a:pt x="3183" y="3592"/>
                  </a:cubicBezTo>
                  <a:cubicBezTo>
                    <a:pt x="3041" y="3432"/>
                    <a:pt x="2828" y="3332"/>
                    <a:pt x="2613" y="3332"/>
                  </a:cubicBezTo>
                  <a:cubicBezTo>
                    <a:pt x="2448" y="3332"/>
                    <a:pt x="2280" y="3392"/>
                    <a:pt x="2143" y="3529"/>
                  </a:cubicBezTo>
                  <a:cubicBezTo>
                    <a:pt x="1891" y="3812"/>
                    <a:pt x="1923" y="4285"/>
                    <a:pt x="2112" y="4442"/>
                  </a:cubicBezTo>
                  <a:lnTo>
                    <a:pt x="3970" y="6301"/>
                  </a:lnTo>
                  <a:cubicBezTo>
                    <a:pt x="4097" y="6427"/>
                    <a:pt x="4097" y="6648"/>
                    <a:pt x="3970" y="6774"/>
                  </a:cubicBezTo>
                  <a:cubicBezTo>
                    <a:pt x="3907" y="6821"/>
                    <a:pt x="3821" y="6845"/>
                    <a:pt x="3734" y="6845"/>
                  </a:cubicBezTo>
                  <a:cubicBezTo>
                    <a:pt x="3648" y="6845"/>
                    <a:pt x="3561" y="6821"/>
                    <a:pt x="3498" y="6774"/>
                  </a:cubicBezTo>
                  <a:lnTo>
                    <a:pt x="1639" y="4915"/>
                  </a:lnTo>
                  <a:cubicBezTo>
                    <a:pt x="1450" y="4726"/>
                    <a:pt x="1324" y="4442"/>
                    <a:pt x="1324" y="4190"/>
                  </a:cubicBezTo>
                  <a:lnTo>
                    <a:pt x="1324" y="662"/>
                  </a:lnTo>
                  <a:cubicBezTo>
                    <a:pt x="1324" y="252"/>
                    <a:pt x="1009" y="0"/>
                    <a:pt x="662" y="0"/>
                  </a:cubicBezTo>
                  <a:close/>
                </a:path>
              </a:pathLst>
            </a:cu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93"/>
            <p:cNvSpPr/>
            <p:nvPr/>
          </p:nvSpPr>
          <p:spPr>
            <a:xfrm>
              <a:off x="-30198825" y="3604550"/>
              <a:ext cx="137075" cy="256775"/>
            </a:xfrm>
            <a:custGeom>
              <a:rect b="b" l="l" r="r" t="t"/>
              <a:pathLst>
                <a:path extrusionOk="0" h="10271" w="5483">
                  <a:moveTo>
                    <a:pt x="4758" y="0"/>
                  </a:moveTo>
                  <a:cubicBezTo>
                    <a:pt x="4380" y="0"/>
                    <a:pt x="4096" y="315"/>
                    <a:pt x="4096" y="662"/>
                  </a:cubicBezTo>
                  <a:lnTo>
                    <a:pt x="4096" y="4190"/>
                  </a:lnTo>
                  <a:cubicBezTo>
                    <a:pt x="4096" y="4474"/>
                    <a:pt x="3970" y="4758"/>
                    <a:pt x="3781" y="4915"/>
                  </a:cubicBezTo>
                  <a:lnTo>
                    <a:pt x="1922" y="6774"/>
                  </a:lnTo>
                  <a:cubicBezTo>
                    <a:pt x="1875" y="6821"/>
                    <a:pt x="1788" y="6845"/>
                    <a:pt x="1698" y="6845"/>
                  </a:cubicBezTo>
                  <a:cubicBezTo>
                    <a:pt x="1607" y="6845"/>
                    <a:pt x="1513" y="6821"/>
                    <a:pt x="1450" y="6774"/>
                  </a:cubicBezTo>
                  <a:cubicBezTo>
                    <a:pt x="1355" y="6648"/>
                    <a:pt x="1355" y="6427"/>
                    <a:pt x="1450" y="6301"/>
                  </a:cubicBezTo>
                  <a:lnTo>
                    <a:pt x="3308" y="4442"/>
                  </a:lnTo>
                  <a:cubicBezTo>
                    <a:pt x="3497" y="4285"/>
                    <a:pt x="3560" y="3812"/>
                    <a:pt x="3277" y="3529"/>
                  </a:cubicBezTo>
                  <a:cubicBezTo>
                    <a:pt x="3140" y="3392"/>
                    <a:pt x="2972" y="3332"/>
                    <a:pt x="2807" y="3332"/>
                  </a:cubicBezTo>
                  <a:cubicBezTo>
                    <a:pt x="2592" y="3332"/>
                    <a:pt x="2379" y="3432"/>
                    <a:pt x="2237" y="3592"/>
                  </a:cubicBezTo>
                  <a:cubicBezTo>
                    <a:pt x="2237" y="3592"/>
                    <a:pt x="347" y="5419"/>
                    <a:pt x="347" y="5482"/>
                  </a:cubicBezTo>
                  <a:cubicBezTo>
                    <a:pt x="158" y="5671"/>
                    <a:pt x="0" y="6018"/>
                    <a:pt x="0" y="6427"/>
                  </a:cubicBezTo>
                  <a:lnTo>
                    <a:pt x="0" y="8129"/>
                  </a:lnTo>
                  <a:lnTo>
                    <a:pt x="0" y="8412"/>
                  </a:lnTo>
                  <a:lnTo>
                    <a:pt x="0" y="10271"/>
                  </a:lnTo>
                  <a:lnTo>
                    <a:pt x="3088" y="10271"/>
                  </a:lnTo>
                  <a:cubicBezTo>
                    <a:pt x="3277" y="10271"/>
                    <a:pt x="3434" y="10113"/>
                    <a:pt x="3434" y="9924"/>
                  </a:cubicBezTo>
                  <a:lnTo>
                    <a:pt x="3434" y="8570"/>
                  </a:lnTo>
                  <a:cubicBezTo>
                    <a:pt x="3434" y="8129"/>
                    <a:pt x="3623" y="7908"/>
                    <a:pt x="3812" y="7530"/>
                  </a:cubicBezTo>
                  <a:lnTo>
                    <a:pt x="5293" y="5104"/>
                  </a:lnTo>
                  <a:cubicBezTo>
                    <a:pt x="5388" y="4915"/>
                    <a:pt x="5482" y="4663"/>
                    <a:pt x="5482" y="4411"/>
                  </a:cubicBezTo>
                  <a:lnTo>
                    <a:pt x="5482" y="662"/>
                  </a:lnTo>
                  <a:cubicBezTo>
                    <a:pt x="5451" y="284"/>
                    <a:pt x="5136" y="0"/>
                    <a:pt x="4758" y="0"/>
                  </a:cubicBezTo>
                  <a:close/>
                </a:path>
              </a:pathLst>
            </a:cu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93"/>
            <p:cNvSpPr/>
            <p:nvPr/>
          </p:nvSpPr>
          <p:spPr>
            <a:xfrm>
              <a:off x="-30139750" y="3636850"/>
              <a:ext cx="26000" cy="37825"/>
            </a:xfrm>
            <a:custGeom>
              <a:rect b="b" l="l" r="r" t="t"/>
              <a:pathLst>
                <a:path extrusionOk="0" h="1513" w="1040">
                  <a:moveTo>
                    <a:pt x="504" y="0"/>
                  </a:moveTo>
                  <a:cubicBezTo>
                    <a:pt x="252" y="32"/>
                    <a:pt x="0" y="284"/>
                    <a:pt x="0" y="567"/>
                  </a:cubicBezTo>
                  <a:lnTo>
                    <a:pt x="0" y="1418"/>
                  </a:lnTo>
                  <a:cubicBezTo>
                    <a:pt x="126" y="1386"/>
                    <a:pt x="252" y="1355"/>
                    <a:pt x="410" y="1355"/>
                  </a:cubicBezTo>
                  <a:cubicBezTo>
                    <a:pt x="630" y="1355"/>
                    <a:pt x="819" y="1386"/>
                    <a:pt x="1040" y="1512"/>
                  </a:cubicBezTo>
                  <a:lnTo>
                    <a:pt x="1040" y="504"/>
                  </a:lnTo>
                  <a:cubicBezTo>
                    <a:pt x="1040" y="252"/>
                    <a:pt x="788" y="0"/>
                    <a:pt x="504" y="0"/>
                  </a:cubicBezTo>
                  <a:close/>
                </a:path>
              </a:pathLst>
            </a:cu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93"/>
            <p:cNvSpPr/>
            <p:nvPr/>
          </p:nvSpPr>
          <p:spPr>
            <a:xfrm>
              <a:off x="-30302800" y="3638950"/>
              <a:ext cx="25225" cy="36500"/>
            </a:xfrm>
            <a:custGeom>
              <a:rect b="b" l="l" r="r" t="t"/>
              <a:pathLst>
                <a:path extrusionOk="0" h="1460" w="1009">
                  <a:moveTo>
                    <a:pt x="418" y="1"/>
                  </a:moveTo>
                  <a:cubicBezTo>
                    <a:pt x="177" y="1"/>
                    <a:pt x="1" y="229"/>
                    <a:pt x="1" y="483"/>
                  </a:cubicBezTo>
                  <a:lnTo>
                    <a:pt x="1" y="1460"/>
                  </a:lnTo>
                  <a:cubicBezTo>
                    <a:pt x="190" y="1334"/>
                    <a:pt x="379" y="1302"/>
                    <a:pt x="631" y="1302"/>
                  </a:cubicBezTo>
                  <a:cubicBezTo>
                    <a:pt x="725" y="1302"/>
                    <a:pt x="883" y="1334"/>
                    <a:pt x="1009" y="1365"/>
                  </a:cubicBezTo>
                  <a:lnTo>
                    <a:pt x="1009" y="515"/>
                  </a:lnTo>
                  <a:cubicBezTo>
                    <a:pt x="1009" y="231"/>
                    <a:pt x="788" y="11"/>
                    <a:pt x="505" y="11"/>
                  </a:cubicBezTo>
                  <a:cubicBezTo>
                    <a:pt x="475" y="4"/>
                    <a:pt x="446" y="1"/>
                    <a:pt x="418" y="1"/>
                  </a:cubicBezTo>
                  <a:close/>
                </a:path>
              </a:pathLst>
            </a:cu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93"/>
            <p:cNvSpPr/>
            <p:nvPr/>
          </p:nvSpPr>
          <p:spPr>
            <a:xfrm>
              <a:off x="-30242925" y="3569100"/>
              <a:ext cx="68525" cy="68550"/>
            </a:xfrm>
            <a:custGeom>
              <a:rect b="b" l="l" r="r" t="t"/>
              <a:pathLst>
                <a:path extrusionOk="0" h="2742" w="2741">
                  <a:moveTo>
                    <a:pt x="1386" y="1"/>
                  </a:moveTo>
                  <a:cubicBezTo>
                    <a:pt x="630" y="1"/>
                    <a:pt x="0" y="631"/>
                    <a:pt x="0" y="1387"/>
                  </a:cubicBezTo>
                  <a:cubicBezTo>
                    <a:pt x="0" y="2174"/>
                    <a:pt x="630" y="2742"/>
                    <a:pt x="1386" y="2742"/>
                  </a:cubicBezTo>
                  <a:cubicBezTo>
                    <a:pt x="2111" y="2742"/>
                    <a:pt x="2741" y="2111"/>
                    <a:pt x="2741" y="1387"/>
                  </a:cubicBezTo>
                  <a:cubicBezTo>
                    <a:pt x="2741" y="631"/>
                    <a:pt x="2111" y="1"/>
                    <a:pt x="1386" y="1"/>
                  </a:cubicBezTo>
                  <a:close/>
                </a:path>
              </a:pathLst>
            </a:cu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93"/>
            <p:cNvSpPr/>
            <p:nvPr/>
          </p:nvSpPr>
          <p:spPr>
            <a:xfrm>
              <a:off x="-30262625" y="3654950"/>
              <a:ext cx="107925" cy="68550"/>
            </a:xfrm>
            <a:custGeom>
              <a:rect b="b" l="l" r="r" t="t"/>
              <a:pathLst>
                <a:path extrusionOk="0" h="2742" w="4317">
                  <a:moveTo>
                    <a:pt x="2174" y="1"/>
                  </a:moveTo>
                  <a:cubicBezTo>
                    <a:pt x="1292" y="1"/>
                    <a:pt x="505" y="379"/>
                    <a:pt x="0" y="1040"/>
                  </a:cubicBezTo>
                  <a:lnTo>
                    <a:pt x="32" y="1103"/>
                  </a:lnTo>
                  <a:cubicBezTo>
                    <a:pt x="946" y="1985"/>
                    <a:pt x="1450" y="2458"/>
                    <a:pt x="1702" y="2742"/>
                  </a:cubicBezTo>
                  <a:lnTo>
                    <a:pt x="2647" y="2742"/>
                  </a:lnTo>
                  <a:lnTo>
                    <a:pt x="4254" y="1135"/>
                  </a:lnTo>
                  <a:lnTo>
                    <a:pt x="4317" y="1040"/>
                  </a:lnTo>
                  <a:cubicBezTo>
                    <a:pt x="3813" y="410"/>
                    <a:pt x="3025" y="1"/>
                    <a:pt x="2174" y="1"/>
                  </a:cubicBezTo>
                  <a:close/>
                </a:path>
              </a:pathLst>
            </a:cu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0" name="Google Shape;1460;p93"/>
          <p:cNvGrpSpPr/>
          <p:nvPr/>
        </p:nvGrpSpPr>
        <p:grpSpPr>
          <a:xfrm>
            <a:off x="8162326" y="3213586"/>
            <a:ext cx="351940" cy="350995"/>
            <a:chOff x="944600" y="3981825"/>
            <a:chExt cx="297750" cy="296950"/>
          </a:xfrm>
        </p:grpSpPr>
        <p:sp>
          <p:nvSpPr>
            <p:cNvPr id="1461" name="Google Shape;1461;p93"/>
            <p:cNvSpPr/>
            <p:nvPr/>
          </p:nvSpPr>
          <p:spPr>
            <a:xfrm>
              <a:off x="944600" y="3981825"/>
              <a:ext cx="297750" cy="296950"/>
            </a:xfrm>
            <a:custGeom>
              <a:rect b="b" l="l" r="r" t="t"/>
              <a:pathLst>
                <a:path extrusionOk="0" h="11878" w="11910">
                  <a:moveTo>
                    <a:pt x="6333" y="1418"/>
                  </a:moveTo>
                  <a:cubicBezTo>
                    <a:pt x="8539" y="1575"/>
                    <a:pt x="10303" y="3340"/>
                    <a:pt x="10461" y="5545"/>
                  </a:cubicBezTo>
                  <a:lnTo>
                    <a:pt x="10146" y="5545"/>
                  </a:lnTo>
                  <a:cubicBezTo>
                    <a:pt x="9957" y="5545"/>
                    <a:pt x="9799" y="5702"/>
                    <a:pt x="9799" y="5892"/>
                  </a:cubicBezTo>
                  <a:cubicBezTo>
                    <a:pt x="9799" y="6081"/>
                    <a:pt x="9957" y="6238"/>
                    <a:pt x="10146" y="6238"/>
                  </a:cubicBezTo>
                  <a:lnTo>
                    <a:pt x="10461" y="6238"/>
                  </a:lnTo>
                  <a:cubicBezTo>
                    <a:pt x="10303" y="8443"/>
                    <a:pt x="8539" y="10239"/>
                    <a:pt x="6333" y="10397"/>
                  </a:cubicBezTo>
                  <a:lnTo>
                    <a:pt x="6333" y="10082"/>
                  </a:lnTo>
                  <a:cubicBezTo>
                    <a:pt x="6333" y="9861"/>
                    <a:pt x="6176" y="9704"/>
                    <a:pt x="5955" y="9704"/>
                  </a:cubicBezTo>
                  <a:cubicBezTo>
                    <a:pt x="5766" y="9704"/>
                    <a:pt x="5609" y="9861"/>
                    <a:pt x="5609" y="10082"/>
                  </a:cubicBezTo>
                  <a:lnTo>
                    <a:pt x="5609" y="10397"/>
                  </a:lnTo>
                  <a:cubicBezTo>
                    <a:pt x="3403" y="10239"/>
                    <a:pt x="1639" y="8443"/>
                    <a:pt x="1482" y="6238"/>
                  </a:cubicBezTo>
                  <a:lnTo>
                    <a:pt x="1797" y="6238"/>
                  </a:lnTo>
                  <a:cubicBezTo>
                    <a:pt x="1986" y="6238"/>
                    <a:pt x="2143" y="6081"/>
                    <a:pt x="2143" y="5892"/>
                  </a:cubicBezTo>
                  <a:cubicBezTo>
                    <a:pt x="2143" y="5702"/>
                    <a:pt x="1986" y="5545"/>
                    <a:pt x="1797" y="5545"/>
                  </a:cubicBezTo>
                  <a:lnTo>
                    <a:pt x="1482" y="5545"/>
                  </a:lnTo>
                  <a:cubicBezTo>
                    <a:pt x="1639" y="3340"/>
                    <a:pt x="3403" y="1575"/>
                    <a:pt x="5609" y="1418"/>
                  </a:cubicBezTo>
                  <a:lnTo>
                    <a:pt x="5609" y="1733"/>
                  </a:lnTo>
                  <a:cubicBezTo>
                    <a:pt x="5609" y="1922"/>
                    <a:pt x="5766" y="2079"/>
                    <a:pt x="5955" y="2079"/>
                  </a:cubicBezTo>
                  <a:cubicBezTo>
                    <a:pt x="6176" y="2079"/>
                    <a:pt x="6333" y="1922"/>
                    <a:pt x="6333" y="1733"/>
                  </a:cubicBezTo>
                  <a:lnTo>
                    <a:pt x="6333" y="1418"/>
                  </a:lnTo>
                  <a:close/>
                  <a:moveTo>
                    <a:pt x="5955" y="0"/>
                  </a:moveTo>
                  <a:cubicBezTo>
                    <a:pt x="5766" y="0"/>
                    <a:pt x="5609" y="126"/>
                    <a:pt x="5609" y="347"/>
                  </a:cubicBezTo>
                  <a:lnTo>
                    <a:pt x="5609" y="725"/>
                  </a:lnTo>
                  <a:cubicBezTo>
                    <a:pt x="2994" y="882"/>
                    <a:pt x="946" y="2962"/>
                    <a:pt x="757" y="5576"/>
                  </a:cubicBezTo>
                  <a:lnTo>
                    <a:pt x="379" y="5576"/>
                  </a:lnTo>
                  <a:cubicBezTo>
                    <a:pt x="158" y="5576"/>
                    <a:pt x="1" y="5734"/>
                    <a:pt x="1" y="5923"/>
                  </a:cubicBezTo>
                  <a:cubicBezTo>
                    <a:pt x="1" y="6112"/>
                    <a:pt x="158" y="6270"/>
                    <a:pt x="379" y="6270"/>
                  </a:cubicBezTo>
                  <a:lnTo>
                    <a:pt x="757" y="6270"/>
                  </a:lnTo>
                  <a:cubicBezTo>
                    <a:pt x="915" y="8884"/>
                    <a:pt x="2994" y="10932"/>
                    <a:pt x="5609" y="11121"/>
                  </a:cubicBezTo>
                  <a:lnTo>
                    <a:pt x="5609" y="11531"/>
                  </a:lnTo>
                  <a:cubicBezTo>
                    <a:pt x="5609" y="11720"/>
                    <a:pt x="5766" y="11877"/>
                    <a:pt x="5955" y="11877"/>
                  </a:cubicBezTo>
                  <a:cubicBezTo>
                    <a:pt x="6176" y="11877"/>
                    <a:pt x="6333" y="11720"/>
                    <a:pt x="6333" y="11531"/>
                  </a:cubicBezTo>
                  <a:lnTo>
                    <a:pt x="6333" y="11121"/>
                  </a:lnTo>
                  <a:cubicBezTo>
                    <a:pt x="8917" y="10964"/>
                    <a:pt x="10965" y="8884"/>
                    <a:pt x="11154" y="6270"/>
                  </a:cubicBezTo>
                  <a:lnTo>
                    <a:pt x="11563" y="6270"/>
                  </a:lnTo>
                  <a:cubicBezTo>
                    <a:pt x="11752" y="6270"/>
                    <a:pt x="11910" y="6112"/>
                    <a:pt x="11910" y="5923"/>
                  </a:cubicBezTo>
                  <a:cubicBezTo>
                    <a:pt x="11910" y="5734"/>
                    <a:pt x="11752" y="5576"/>
                    <a:pt x="11563" y="5576"/>
                  </a:cubicBezTo>
                  <a:lnTo>
                    <a:pt x="11154" y="5576"/>
                  </a:lnTo>
                  <a:cubicBezTo>
                    <a:pt x="10996" y="2962"/>
                    <a:pt x="8917" y="914"/>
                    <a:pt x="6333" y="725"/>
                  </a:cubicBezTo>
                  <a:lnTo>
                    <a:pt x="6333" y="347"/>
                  </a:lnTo>
                  <a:cubicBezTo>
                    <a:pt x="6333" y="126"/>
                    <a:pt x="6176" y="0"/>
                    <a:pt x="5955" y="0"/>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93"/>
            <p:cNvSpPr/>
            <p:nvPr/>
          </p:nvSpPr>
          <p:spPr>
            <a:xfrm>
              <a:off x="1058025" y="4155875"/>
              <a:ext cx="72500" cy="52000"/>
            </a:xfrm>
            <a:custGeom>
              <a:rect b="b" l="l" r="r" t="t"/>
              <a:pathLst>
                <a:path extrusionOk="0" h="2080" w="2900">
                  <a:moveTo>
                    <a:pt x="1418" y="1"/>
                  </a:moveTo>
                  <a:cubicBezTo>
                    <a:pt x="851" y="1"/>
                    <a:pt x="316" y="347"/>
                    <a:pt x="127" y="914"/>
                  </a:cubicBezTo>
                  <a:cubicBezTo>
                    <a:pt x="1" y="1166"/>
                    <a:pt x="1" y="1450"/>
                    <a:pt x="95" y="1765"/>
                  </a:cubicBezTo>
                  <a:cubicBezTo>
                    <a:pt x="473" y="1954"/>
                    <a:pt x="946" y="2080"/>
                    <a:pt x="1418" y="2080"/>
                  </a:cubicBezTo>
                  <a:cubicBezTo>
                    <a:pt x="1891" y="2080"/>
                    <a:pt x="2332" y="1954"/>
                    <a:pt x="2773" y="1765"/>
                  </a:cubicBezTo>
                  <a:cubicBezTo>
                    <a:pt x="2899" y="1387"/>
                    <a:pt x="2805" y="946"/>
                    <a:pt x="2616" y="599"/>
                  </a:cubicBezTo>
                  <a:cubicBezTo>
                    <a:pt x="2332" y="221"/>
                    <a:pt x="1891" y="1"/>
                    <a:pt x="1418" y="1"/>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93"/>
            <p:cNvSpPr/>
            <p:nvPr/>
          </p:nvSpPr>
          <p:spPr>
            <a:xfrm>
              <a:off x="1076150" y="4103900"/>
              <a:ext cx="35475" cy="35475"/>
            </a:xfrm>
            <a:custGeom>
              <a:rect b="b" l="l" r="r" t="t"/>
              <a:pathLst>
                <a:path extrusionOk="0" h="1419" w="1419">
                  <a:moveTo>
                    <a:pt x="693" y="0"/>
                  </a:moveTo>
                  <a:cubicBezTo>
                    <a:pt x="315" y="0"/>
                    <a:pt x="0" y="315"/>
                    <a:pt x="0" y="693"/>
                  </a:cubicBezTo>
                  <a:cubicBezTo>
                    <a:pt x="0" y="1103"/>
                    <a:pt x="315" y="1418"/>
                    <a:pt x="693" y="1418"/>
                  </a:cubicBezTo>
                  <a:cubicBezTo>
                    <a:pt x="1103" y="1355"/>
                    <a:pt x="1418" y="1040"/>
                    <a:pt x="1418" y="693"/>
                  </a:cubicBezTo>
                  <a:cubicBezTo>
                    <a:pt x="1418" y="315"/>
                    <a:pt x="1103" y="0"/>
                    <a:pt x="693" y="0"/>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93"/>
            <p:cNvSpPr/>
            <p:nvPr/>
          </p:nvSpPr>
          <p:spPr>
            <a:xfrm>
              <a:off x="1016275" y="4051125"/>
              <a:ext cx="155975" cy="137075"/>
            </a:xfrm>
            <a:custGeom>
              <a:rect b="b" l="l" r="r" t="t"/>
              <a:pathLst>
                <a:path extrusionOk="0" h="5483" w="6239">
                  <a:moveTo>
                    <a:pt x="3088" y="1"/>
                  </a:moveTo>
                  <a:cubicBezTo>
                    <a:pt x="1356" y="1"/>
                    <a:pt x="1" y="1387"/>
                    <a:pt x="1" y="3120"/>
                  </a:cubicBezTo>
                  <a:cubicBezTo>
                    <a:pt x="1" y="4033"/>
                    <a:pt x="379" y="4852"/>
                    <a:pt x="1041" y="5451"/>
                  </a:cubicBezTo>
                  <a:cubicBezTo>
                    <a:pt x="1041" y="5262"/>
                    <a:pt x="1104" y="5041"/>
                    <a:pt x="1167" y="4852"/>
                  </a:cubicBezTo>
                  <a:cubicBezTo>
                    <a:pt x="1324" y="4380"/>
                    <a:pt x="1671" y="4002"/>
                    <a:pt x="2112" y="3750"/>
                  </a:cubicBezTo>
                  <a:cubicBezTo>
                    <a:pt x="1891" y="3498"/>
                    <a:pt x="1734" y="3151"/>
                    <a:pt x="1734" y="2804"/>
                  </a:cubicBezTo>
                  <a:cubicBezTo>
                    <a:pt x="1734" y="2048"/>
                    <a:pt x="2364" y="1418"/>
                    <a:pt x="3088" y="1418"/>
                  </a:cubicBezTo>
                  <a:cubicBezTo>
                    <a:pt x="3845" y="1418"/>
                    <a:pt x="4475" y="2048"/>
                    <a:pt x="4475" y="2804"/>
                  </a:cubicBezTo>
                  <a:cubicBezTo>
                    <a:pt x="4475" y="3151"/>
                    <a:pt x="4317" y="3529"/>
                    <a:pt x="4097" y="3750"/>
                  </a:cubicBezTo>
                  <a:cubicBezTo>
                    <a:pt x="4349" y="3907"/>
                    <a:pt x="4632" y="4128"/>
                    <a:pt x="4790" y="4411"/>
                  </a:cubicBezTo>
                  <a:cubicBezTo>
                    <a:pt x="4979" y="4726"/>
                    <a:pt x="5105" y="5073"/>
                    <a:pt x="5136" y="5482"/>
                  </a:cubicBezTo>
                  <a:cubicBezTo>
                    <a:pt x="5766" y="4884"/>
                    <a:pt x="6207" y="4096"/>
                    <a:pt x="6207" y="3151"/>
                  </a:cubicBezTo>
                  <a:cubicBezTo>
                    <a:pt x="6239" y="1418"/>
                    <a:pt x="4821" y="1"/>
                    <a:pt x="3088" y="1"/>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Management System Planner by Slidesgo">
  <a:themeElements>
    <a:clrScheme name="Simple Light">
      <a:dk1>
        <a:srgbClr val="36338C"/>
      </a:dk1>
      <a:lt1>
        <a:srgbClr val="DAE3F2"/>
      </a:lt1>
      <a:dk2>
        <a:srgbClr val="161620"/>
      </a:dk2>
      <a:lt2>
        <a:srgbClr val="FFFFFF"/>
      </a:lt2>
      <a:accent1>
        <a:srgbClr val="C7CEDE"/>
      </a:accent1>
      <a:accent2>
        <a:srgbClr val="7966E4"/>
      </a:accent2>
      <a:accent3>
        <a:srgbClr val="F0F5FD"/>
      </a:accent3>
      <a:accent4>
        <a:srgbClr val="F1F4FD"/>
      </a:accent4>
      <a:accent5>
        <a:srgbClr val="36338C"/>
      </a:accent5>
      <a:accent6>
        <a:srgbClr val="DAE3F2"/>
      </a:accent6>
      <a:hlink>
        <a:srgbClr val="36338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anagement System Planner by Slidesgo">
  <a:themeElements>
    <a:clrScheme name="Simple Light">
      <a:dk1>
        <a:srgbClr val="36338C"/>
      </a:dk1>
      <a:lt1>
        <a:srgbClr val="DAE3F2"/>
      </a:lt1>
      <a:dk2>
        <a:srgbClr val="161620"/>
      </a:dk2>
      <a:lt2>
        <a:srgbClr val="FFFFFF"/>
      </a:lt2>
      <a:accent1>
        <a:srgbClr val="C7CEDE"/>
      </a:accent1>
      <a:accent2>
        <a:srgbClr val="7966E4"/>
      </a:accent2>
      <a:accent3>
        <a:srgbClr val="F0F5FD"/>
      </a:accent3>
      <a:accent4>
        <a:srgbClr val="F1F4FD"/>
      </a:accent4>
      <a:accent5>
        <a:srgbClr val="36338C"/>
      </a:accent5>
      <a:accent6>
        <a:srgbClr val="DAE3F2"/>
      </a:accent6>
      <a:hlink>
        <a:srgbClr val="36338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Management System Planner by Slidesgo">
  <a:themeElements>
    <a:clrScheme name="Simple Light">
      <a:dk1>
        <a:srgbClr val="36338C"/>
      </a:dk1>
      <a:lt1>
        <a:srgbClr val="DAE3F2"/>
      </a:lt1>
      <a:dk2>
        <a:srgbClr val="161620"/>
      </a:dk2>
      <a:lt2>
        <a:srgbClr val="FFFFFF"/>
      </a:lt2>
      <a:accent1>
        <a:srgbClr val="C7CEDE"/>
      </a:accent1>
      <a:accent2>
        <a:srgbClr val="7966E4"/>
      </a:accent2>
      <a:accent3>
        <a:srgbClr val="F0F5FD"/>
      </a:accent3>
      <a:accent4>
        <a:srgbClr val="F1F4FD"/>
      </a:accent4>
      <a:accent5>
        <a:srgbClr val="36338C"/>
      </a:accent5>
      <a:accent6>
        <a:srgbClr val="DAE3F2"/>
      </a:accent6>
      <a:hlink>
        <a:srgbClr val="36338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